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photoAlbum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E474-B9F7-4E8C-ADD5-27E4D3524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877C0-6156-4B87-B17E-6687AC53B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8DF19-4A67-400E-90DD-79F0A5C2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19F5-B9F1-44C7-8137-8D7AABAE0EFB}" type="datetimeFigureOut">
              <a:rPr lang="hr-HR" smtClean="0"/>
              <a:t>13.7.2021.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7D6BD-BF4B-4C79-9E55-48D172DF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51308-CB87-4F6A-84AA-13D27910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B73E-81AA-4496-8AB2-54A492BB3B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148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0C2B-7A74-4000-8F9D-32666270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5A485-CDE4-4777-8D92-E074F86F6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8AB30-BC40-4E34-AB31-EC30785C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19F5-B9F1-44C7-8137-8D7AABAE0EFB}" type="datetimeFigureOut">
              <a:rPr lang="hr-HR" smtClean="0"/>
              <a:t>13.7.2021.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8B38-3B77-4220-9626-4BAC9869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3E69C-C1E4-4D29-8B0F-D3200062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B73E-81AA-4496-8AB2-54A492BB3B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4304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437FE-5C54-49C6-85AE-1A9C862F5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EF388-B323-4C56-85B2-A716B18A1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1896-1C55-4A43-8585-51309C3F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19F5-B9F1-44C7-8137-8D7AABAE0EFB}" type="datetimeFigureOut">
              <a:rPr lang="hr-HR" smtClean="0"/>
              <a:t>13.7.2021.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477DD-79A1-4CE8-98B1-9AFD48EC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A856-357A-4761-9DEB-994B1E9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B73E-81AA-4496-8AB2-54A492BB3B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591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3359-1BF8-4656-BE42-68F3D79A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DBA6-6296-4BE4-A1FF-14B96806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8518B-48FC-441F-AD64-F86CF499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19F5-B9F1-44C7-8137-8D7AABAE0EFB}" type="datetimeFigureOut">
              <a:rPr lang="hr-HR" smtClean="0"/>
              <a:t>13.7.2021.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B3136-42B6-478C-9B0F-9290AA06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EA691-88B2-44F9-92A2-9270A75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B73E-81AA-4496-8AB2-54A492BB3B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9866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1BA6-0E96-4CEF-8146-86438D18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A5A58-2ED9-4F7C-83EF-CC97A2E28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CC158-E528-4399-B70D-9A0C0579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19F5-B9F1-44C7-8137-8D7AABAE0EFB}" type="datetimeFigureOut">
              <a:rPr lang="hr-HR" smtClean="0"/>
              <a:t>13.7.2021.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357F4-05A5-4FD6-9E8E-018AE17C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FDCF4-DEF8-4E73-B0A6-4F096F48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B73E-81AA-4496-8AB2-54A492BB3B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3747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9A75-8F1C-4CC4-A477-1CA4FCB9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CDCF-C6E2-403B-932C-305592511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10B57-FF84-4EA3-92AA-542D5F1C9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8D25D-7E54-4BF9-80F2-2C933A81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19F5-B9F1-44C7-8137-8D7AABAE0EFB}" type="datetimeFigureOut">
              <a:rPr lang="hr-HR" smtClean="0"/>
              <a:t>13.7.2021.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3B9E0-959C-4830-BECD-A466FCC4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98AB4-C23E-4CEB-AA9C-D6321133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B73E-81AA-4496-8AB2-54A492BB3B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899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72AF-0A55-47C9-9D71-90FA3280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49E82-87D3-478D-A18C-5BF0BC7AC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7906E-3EEC-4A86-BE3D-60D2623C6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FBE55-DA9A-4227-ABD3-4688E95BF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16D0E-7EB7-40ED-AE2F-00925AC5A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B3979-C673-45FD-9C19-425F96B6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19F5-B9F1-44C7-8137-8D7AABAE0EFB}" type="datetimeFigureOut">
              <a:rPr lang="hr-HR" smtClean="0"/>
              <a:t>13.7.2021.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396C1-2A22-42D4-B231-4D2D9340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3322F-6EC4-4FD1-9507-D568F48F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B73E-81AA-4496-8AB2-54A492BB3B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3508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3C02-B922-435F-9A5F-98023B97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3058F-5E50-40B6-A061-1826DC78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19F5-B9F1-44C7-8137-8D7AABAE0EFB}" type="datetimeFigureOut">
              <a:rPr lang="hr-HR" smtClean="0"/>
              <a:t>13.7.2021.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220AD-F354-4C8A-8F14-E5BB9ADC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0B235-92A0-4AD7-8E2B-C6A56034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B73E-81AA-4496-8AB2-54A492BB3B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772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77425-499A-4692-B73F-CBA2EB52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19F5-B9F1-44C7-8137-8D7AABAE0EFB}" type="datetimeFigureOut">
              <a:rPr lang="hr-HR" smtClean="0"/>
              <a:t>13.7.2021.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76383-B911-446B-9998-64336D18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C90B1-EC71-411B-B07C-A6DCDA62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B73E-81AA-4496-8AB2-54A492BB3B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45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CA1C-940F-4E1F-8AB6-20EBB1E6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3494-7376-40FC-9523-796F26A64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A3976-C934-4E9D-AAB0-F4AA0582E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0745B-8ADE-4A27-922C-76020DC4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19F5-B9F1-44C7-8137-8D7AABAE0EFB}" type="datetimeFigureOut">
              <a:rPr lang="hr-HR" smtClean="0"/>
              <a:t>13.7.2021.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09334-05DB-4D44-805C-6474498C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29D49-E8BB-44B9-B74B-D7F38A10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B73E-81AA-4496-8AB2-54A492BB3B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903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1CD8-EF70-405A-AA60-3E81ECB3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58565-D0A2-41EA-A7CD-01B096161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355C7-8F59-476D-9530-F0AE7D81D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99E6C-5A26-4538-ADF8-69063670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19F5-B9F1-44C7-8137-8D7AABAE0EFB}" type="datetimeFigureOut">
              <a:rPr lang="hr-HR" smtClean="0"/>
              <a:t>13.7.2021.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A0370-D423-46B1-B0A4-54F3E383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C6157-0D67-4090-B1BF-A860C36C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B73E-81AA-4496-8AB2-54A492BB3B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492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F3B69-DFEF-43AF-A98C-EE613348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9FE3-FB78-4EF8-8370-4248EC3A9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1B42F-7AE5-4A89-8D47-9A76FBF73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D19F5-B9F1-44C7-8137-8D7AABAE0EFB}" type="datetimeFigureOut">
              <a:rPr lang="hr-HR" smtClean="0"/>
              <a:t>13.7.2021.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5D0F-441D-4DFC-B35C-7669940AD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1D3F6-4056-45AF-AB38-54BF8A989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3B73E-81AA-4496-8AB2-54A492BB3B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3912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f7ntJX3lV">
            <a:extLst>
              <a:ext uri="{FF2B5EF4-FFF2-40B4-BE49-F238E27FC236}">
                <a16:creationId xmlns:a16="http://schemas.microsoft.com/office/drawing/2014/main" id="{9536D243-D23F-45D3-BA91-7A2784F1548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3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HGQpt01PY">
            <a:extLst>
              <a:ext uri="{FF2B5EF4-FFF2-40B4-BE49-F238E27FC236}">
                <a16:creationId xmlns:a16="http://schemas.microsoft.com/office/drawing/2014/main" id="{8AA08F10-A06F-4A71-8959-8B6C795C98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8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BI0dF2nrt">
            <a:extLst>
              <a:ext uri="{FF2B5EF4-FFF2-40B4-BE49-F238E27FC236}">
                <a16:creationId xmlns:a16="http://schemas.microsoft.com/office/drawing/2014/main" id="{22452A92-8FEF-4CCE-AA68-A99D13E3CA6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0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UdcDTBKnv">
            <a:extLst>
              <a:ext uri="{FF2B5EF4-FFF2-40B4-BE49-F238E27FC236}">
                <a16:creationId xmlns:a16="http://schemas.microsoft.com/office/drawing/2014/main" id="{4D2CB671-CC47-44A5-BFA4-059A380914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5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9DjlkoSIr">
            <a:extLst>
              <a:ext uri="{FF2B5EF4-FFF2-40B4-BE49-F238E27FC236}">
                <a16:creationId xmlns:a16="http://schemas.microsoft.com/office/drawing/2014/main" id="{38B9A167-01DE-4165-91EE-C1832DF77C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6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IhPl6d3jA">
            <a:extLst>
              <a:ext uri="{FF2B5EF4-FFF2-40B4-BE49-F238E27FC236}">
                <a16:creationId xmlns:a16="http://schemas.microsoft.com/office/drawing/2014/main" id="{95F1048F-B2E5-47D6-A76E-A73379B41C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1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Wc28QuiHZ">
            <a:extLst>
              <a:ext uri="{FF2B5EF4-FFF2-40B4-BE49-F238E27FC236}">
                <a16:creationId xmlns:a16="http://schemas.microsoft.com/office/drawing/2014/main" id="{6EA636DC-8C7E-4FAE-8990-AAFAEF63037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66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VtWBX6gGE">
            <a:extLst>
              <a:ext uri="{FF2B5EF4-FFF2-40B4-BE49-F238E27FC236}">
                <a16:creationId xmlns:a16="http://schemas.microsoft.com/office/drawing/2014/main" id="{576524A2-BD89-4F3E-87FF-EDAD259EE2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05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XqaqPKY2W9">
            <a:extLst>
              <a:ext uri="{FF2B5EF4-FFF2-40B4-BE49-F238E27FC236}">
                <a16:creationId xmlns:a16="http://schemas.microsoft.com/office/drawing/2014/main" id="{B2175241-953D-4D48-AD9B-BD95B8705F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1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lZ77w2LQm">
            <a:extLst>
              <a:ext uri="{FF2B5EF4-FFF2-40B4-BE49-F238E27FC236}">
                <a16:creationId xmlns:a16="http://schemas.microsoft.com/office/drawing/2014/main" id="{96A88690-9A06-4577-95D1-E48D0F8143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0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KCmCvxrGk">
            <a:extLst>
              <a:ext uri="{FF2B5EF4-FFF2-40B4-BE49-F238E27FC236}">
                <a16:creationId xmlns:a16="http://schemas.microsoft.com/office/drawing/2014/main" id="{1BCB3C81-83E1-4C7D-8ADD-3053BD4C43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4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HQd6iglrU">
            <a:extLst>
              <a:ext uri="{FF2B5EF4-FFF2-40B4-BE49-F238E27FC236}">
                <a16:creationId xmlns:a16="http://schemas.microsoft.com/office/drawing/2014/main" id="{91EACAE1-E563-4844-AE6F-9F9E30D61B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45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q8wKfOhXc">
            <a:extLst>
              <a:ext uri="{FF2B5EF4-FFF2-40B4-BE49-F238E27FC236}">
                <a16:creationId xmlns:a16="http://schemas.microsoft.com/office/drawing/2014/main" id="{436487D2-237F-4ED4-9B4D-5A206AC470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83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LxOtSPrJX">
            <a:extLst>
              <a:ext uri="{FF2B5EF4-FFF2-40B4-BE49-F238E27FC236}">
                <a16:creationId xmlns:a16="http://schemas.microsoft.com/office/drawing/2014/main" id="{AFFA6102-33D3-4863-B479-66B0C8F404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8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7HpL1zX6f">
            <a:extLst>
              <a:ext uri="{FF2B5EF4-FFF2-40B4-BE49-F238E27FC236}">
                <a16:creationId xmlns:a16="http://schemas.microsoft.com/office/drawing/2014/main" id="{F1D17D85-AE5A-42B9-BFA5-BD56F0554C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46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KOWYoXcGP">
            <a:extLst>
              <a:ext uri="{FF2B5EF4-FFF2-40B4-BE49-F238E27FC236}">
                <a16:creationId xmlns:a16="http://schemas.microsoft.com/office/drawing/2014/main" id="{7252D088-D0BD-43D2-A271-4E1DFB948E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89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w9Lx9gv5E">
            <a:extLst>
              <a:ext uri="{FF2B5EF4-FFF2-40B4-BE49-F238E27FC236}">
                <a16:creationId xmlns:a16="http://schemas.microsoft.com/office/drawing/2014/main" id="{A6F78CB9-01BC-4AC2-A6D1-94369ABBFA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73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PqMMhqCHS">
            <a:extLst>
              <a:ext uri="{FF2B5EF4-FFF2-40B4-BE49-F238E27FC236}">
                <a16:creationId xmlns:a16="http://schemas.microsoft.com/office/drawing/2014/main" id="{DD7C3343-7E32-4A43-AF14-90C92DF94F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9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egnJfyd6i">
            <a:extLst>
              <a:ext uri="{FF2B5EF4-FFF2-40B4-BE49-F238E27FC236}">
                <a16:creationId xmlns:a16="http://schemas.microsoft.com/office/drawing/2014/main" id="{6A81D768-8EC4-4FAE-A27A-D0B2E0477C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7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4t5mpJqC9">
            <a:extLst>
              <a:ext uri="{FF2B5EF4-FFF2-40B4-BE49-F238E27FC236}">
                <a16:creationId xmlns:a16="http://schemas.microsoft.com/office/drawing/2014/main" id="{DB6FB8EB-49D3-48CA-92D6-3E4136BC15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3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qiy7Ats6j">
            <a:extLst>
              <a:ext uri="{FF2B5EF4-FFF2-40B4-BE49-F238E27FC236}">
                <a16:creationId xmlns:a16="http://schemas.microsoft.com/office/drawing/2014/main" id="{FD1A2FB3-D8E0-4941-934C-FE08CFD5EC7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0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5ANQNXzmO">
            <a:extLst>
              <a:ext uri="{FF2B5EF4-FFF2-40B4-BE49-F238E27FC236}">
                <a16:creationId xmlns:a16="http://schemas.microsoft.com/office/drawing/2014/main" id="{343B27D4-0649-4E6F-96D1-AC6408C2588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4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7NjzYIrnf">
            <a:extLst>
              <a:ext uri="{FF2B5EF4-FFF2-40B4-BE49-F238E27FC236}">
                <a16:creationId xmlns:a16="http://schemas.microsoft.com/office/drawing/2014/main" id="{485FD4FD-F966-4345-AE4D-F56CC631AD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4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y33qI7eqR">
            <a:extLst>
              <a:ext uri="{FF2B5EF4-FFF2-40B4-BE49-F238E27FC236}">
                <a16:creationId xmlns:a16="http://schemas.microsoft.com/office/drawing/2014/main" id="{293D45E8-5A3A-4E0D-8D3C-568E99CA465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2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s4lH26Ft1">
            <a:extLst>
              <a:ext uri="{FF2B5EF4-FFF2-40B4-BE49-F238E27FC236}">
                <a16:creationId xmlns:a16="http://schemas.microsoft.com/office/drawing/2014/main" id="{59D83B74-79A4-4144-B926-CE8EC1F0BF7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X3jKO8Gkz">
            <a:extLst>
              <a:ext uri="{FF2B5EF4-FFF2-40B4-BE49-F238E27FC236}">
                <a16:creationId xmlns:a16="http://schemas.microsoft.com/office/drawing/2014/main" id="{58945D26-F32C-4417-A219-A2227501BB1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7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Horvat Sergej</dc:creator>
  <cp:lastModifiedBy>Horvat Sergej</cp:lastModifiedBy>
  <cp:revision>1</cp:revision>
  <dcterms:created xsi:type="dcterms:W3CDTF">2021-07-13T14:39:36Z</dcterms:created>
  <dcterms:modified xsi:type="dcterms:W3CDTF">2021-07-13T14:41:11Z</dcterms:modified>
</cp:coreProperties>
</file>