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65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5202-19A3-4037-AF9D-061B95E28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8A2E0-4A9A-44C2-B258-25E01CCC5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39A8A-3895-4B82-AA29-367C9A31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00CDF-AD05-4328-B604-A49DF4A4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7CE6E-9800-4A60-A647-1EF72753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27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D4EF5-616B-496A-A8F6-F7F072A8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73A19-9C38-4EE5-9CEF-846E9A604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16D1-502C-44F3-AFCE-3875CCC2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C8D6A-388C-45E5-B8C7-25CB61A7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CC321-A786-40F1-BB55-3D5E5594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4261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0E358-9F2C-4E19-9466-9E8166D12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C7E94A-2706-40AA-80E0-C00519F36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EAEBA-4349-4746-934F-2041E3C94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9ECB9-D2C9-4FE1-AD2E-6010F48E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96470-96D2-447B-9A75-2D11F3EA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90918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2316-0A75-405C-A47E-F307522E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87709-50CB-4332-96DF-7BF52C0C0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E40C-2523-46A0-825F-0708F20C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1726-E57B-489F-B062-F4CB4CE1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D8D95-AFD9-4A54-8B78-965E8DE2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73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504D-A1D6-42D7-A04A-F926364E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ABDD-5C56-4253-9082-B99358F6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86E17-C65B-4096-985B-365F6E79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17E12-320A-4F89-ADFB-918BD9A6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79529-3B73-43D7-9633-C1DB5F7B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8633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6D34-587B-4311-B262-141F746B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E4AF5-DFAD-4F63-B4C1-9BBDE0A36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380ED-38C5-46AB-A7C4-A2F99D63A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2BBB5-663D-42F9-B0D8-368ED472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F84B6-9D68-46E8-B39D-C2AE99D8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5B98E-F73B-4D3A-B3B2-E6D82407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89341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F0A6-BE3C-4D88-ADE0-BBCF6E22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AC322-FFF8-4DD1-889D-1EB13BE24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56A56-D29E-46FB-AB74-BDFDD70A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A3B75-C634-4757-8F9B-66AE97D22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E225D-4D04-47BE-ACA2-AC06C42DC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DDC1B-F6BA-4B83-9BCE-0F77A1BA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65227-2D82-4629-82CA-C565FDBF2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716B9-F9FC-4D7E-8F30-17384D04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9821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3A58-0F8D-4F0D-9F40-3480BE275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213A9-6D80-4B2E-8367-4C048FF0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94312-5360-49A3-9E79-CBD71B9B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4A111-FEE3-4F07-B1C8-DA8A2768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851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3A376-813B-45FC-A7BE-EEE42193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594DE1-5E90-4192-8AEA-CF71B56FE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EB6D2-AA51-4FE7-8B8E-F8627028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2474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61AC-9646-4F91-BFD3-BCF70307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E4962-DE80-4C2F-AC11-83765833A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BD13B-847F-4024-8934-E3A143D15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319D0-8A98-4785-B089-AE77005D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80615-AF4F-4B4D-BA13-188EE963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18531-1FBD-47BF-A0E0-AA5600CF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2898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CE27-B6F2-40F1-B98A-7E84B44E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8FB0F1-0799-4397-9D3C-9D4F17A6C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69429-EFDF-418F-A3ED-97837492D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31D94-9B28-43D4-A8DA-1A34B22F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CF105-DBEB-44CE-9563-6E192AA3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43D57-1999-4DF2-BAD1-6F95AC6D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1061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10AEF0-2E80-4EA9-A384-E2EEC82D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F8A1E-BF7C-4831-A75A-CCB262E95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C633B-8FF3-4B2F-9559-532A44C38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938C-67E4-4181-91FC-C04E412A9E6D}" type="datetimeFigureOut">
              <a:rPr lang="hr-HR" smtClean="0"/>
              <a:t>8.7.2021.</a:t>
            </a:fld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F9316-B289-4CA2-8CF0-B42B4757D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931A0-32B2-46DB-9E1A-9655EF997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A8D97-D99C-430A-9F55-59EE697C9C1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936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26C8-7759-47A2-B60D-BC64FC961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743BE-3174-4AC0-9F03-6E05AB9F5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D786-BDA7-45F5-ABE3-32B37499A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3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408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6A16-F326-4D99-B3DE-464708F78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D018-9859-4366-B997-AEAEA9699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BCE5C-AF45-4D05-AA1C-8BAE0F0BC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3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07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D15D2-E33A-44DA-82D5-6B2BEF3AE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9571A7-AF48-41B1-BD23-42F667FAB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06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42D4E-96AB-4AFE-8724-2641AE3E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123B0-F5A7-4628-874C-794297388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DF03FD-DA87-479A-B5FF-7D0276202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5B76-9257-4D63-9DB0-D6C2B4E8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32F4-BBF6-4479-A20C-3A0448F0B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92AFE-4C51-483D-ACB2-8AD7A588C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5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535BD-CE20-4385-A2A9-3DBFEE64E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5805-C93B-4AEC-A925-0550278BF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49B47-5AAE-456D-BD86-A9D3FBC0F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24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93D6-ECC7-44F3-A87B-79AB511C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2D5203-6040-4F83-9ABF-165C5C7AD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887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24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3A71-F0C0-4B34-94D8-F939191D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A015-58A3-409B-8F42-DE4E990B6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A5EC83-DA05-421F-AB02-530DC7C7B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640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E93A-AE06-43E7-9912-952167B5C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CFA96-0696-447E-9331-270B12A9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8E171F-AA7A-4519-A180-BB5D7111F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2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5196-EC13-4C3A-ABCF-35936F90F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F44F-29AE-4C34-8395-0ED43BC1E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F8007-7A5F-4340-9337-25C79ECBA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96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55D4A-2928-49FA-BFC7-0D9A3C82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3711-72FF-49A4-8689-560F5D16C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887CF-3BEE-4418-8D81-47C53BD7C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6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7E94-AE7E-49C8-A1D6-91BB5149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7F33-20E3-4956-A285-E5272808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E642E-E110-4258-96EF-E3B0BC81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3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7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ABFD-95E0-46A9-A420-90989526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88EE9-D9DF-4BA0-91D3-0F0EC437E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578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8525-3441-472F-9022-E45F1522F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8AA6D-C121-4EF2-BDD5-3A54B3659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CA91E-4B2B-4C63-AA9A-88BFC8056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18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CF58-1A16-4429-838B-A5AB1A61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B10FC-4BF8-4FC4-B7C7-66383E9F8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08B1A-176A-41A1-B398-33E271D43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54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85FA-9C65-4083-AA47-00C91347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06B3-B2CC-47C4-81D8-6254F8001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452723-82AE-44C2-A45D-8A4E0736F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6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B5D55-D7D4-486F-B8DE-D43E0F0B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890A1-44F8-4F89-A2A8-3E12C7CE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F18183-D742-40F6-9F89-2DB4904E0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2080C-ECE7-44AD-86BC-62BAC04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BBC768-24A9-434B-9A0E-CB11B453F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9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520D-0916-4D0D-8819-1DE1A49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62506-C735-4D9A-8D1B-249AD72CB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D4665-62C0-446F-8C89-52D47592D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44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9E1F7-5084-49EE-B19D-3EC2442F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r-HR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BEEC47-D75E-4FFD-B896-672A9DCB2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2037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40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Horvat Sergej</dc:creator>
  <cp:lastModifiedBy>Horvat Sergej</cp:lastModifiedBy>
  <cp:revision>3</cp:revision>
  <dcterms:created xsi:type="dcterms:W3CDTF">2021-07-06T14:37:22Z</dcterms:created>
  <dcterms:modified xsi:type="dcterms:W3CDTF">2021-07-08T15:06:00Z</dcterms:modified>
</cp:coreProperties>
</file>