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</p:sldIdLst>
  <p:sldSz cx="12192000" cy="6858000"/>
  <p:notesSz cx="6858000" cy="9144000"/>
  <p:photoAlbum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2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E634-1CBA-45B3-BD84-BCB35C932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3EC4C-E475-4530-A978-1D5539BB5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6E42-1323-4D53-BDA3-1F38389E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B0BB5-8729-4781-91FE-767B4BAE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26E2-17D4-4E17-8E8C-F2E0C36C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241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7A41-288D-424E-A810-90CCF2E2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87762-C192-478A-B33E-0E6B14230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68E21-B146-45AB-A338-FA41445D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DC51-FDD6-4CE9-BD0C-C2D9C66C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DBB20-1383-4845-9026-13C173D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662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D7650-D625-480F-B9EB-6BCFDF227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E9FF-DE73-4401-9F44-C7399ED9A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2244F-7ECA-4AB0-95E0-DFD6866F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F338A-BA77-4679-A6E4-C217DC8E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9558-24DE-4516-8310-79D27E44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41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92F4-9364-4097-8F64-C63F1CE4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4951-E26B-41A7-81A0-9022CC41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D2D6-3E2C-492A-99F2-0B9729FC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24B5-D53E-4DF2-A94E-389253A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C5C6-E781-47C0-BD4A-534F37E5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05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85ED-AC4B-46AB-B330-52156FD9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6C066-FB35-4272-8DD2-B90E1AF0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C502-CECB-47AB-8D8D-1A375B36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E8D7-A256-43C3-9521-92EFA2B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9A02-AD72-4D42-AA0F-5F45A9A2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167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FF3-A7F6-467F-B436-497730C9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FA3D-8DD3-4EEF-AFA4-328515938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4610-47BF-4065-9CC8-61613B31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798A1-75C8-49B6-8103-67C59EDE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A314-4EF4-42BE-A4EE-CD3DF6FB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93FF-0676-4EB5-99B9-E225B25C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46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BE72-170C-43BD-88E6-0CA413CE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113A-4A08-495D-8E0E-9E1A68CB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736F-4B82-4747-892C-7FFFBD44B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4531C-4424-4849-9E56-AB68B28E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CA187-453A-4CD7-AC9B-4EEEF076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5E921-E08B-40B8-8853-2E8008BE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62BC2-D00C-4B02-90FA-092601FB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C3A6E-6645-4703-8667-C3FF468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333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3CF9-7D84-40E3-BAC8-470CD7F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E69A-4C37-477B-8842-88E7F5A0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62408-0F00-4732-89BE-74DAD7B6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9524A-0D6C-4C9B-AF4F-003B282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73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9647E-A6E0-4766-B19D-62EDFB0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AEB34-79FD-458D-8FD1-8288F055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98E25-FE8A-4ED3-83C5-761ECADB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41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7F1D-0E1F-4937-90BD-61DA4B72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9EFE-B163-43AA-AFD4-984ABA09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28A4D-AAB1-4185-AFE0-543AADFF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D8EE-D5BA-4F25-8544-924F2A8D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70BB-37FE-4A63-91A0-22CC4F05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84E77-9149-4564-BBF3-8A8628AC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594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8159-D423-426F-B226-4BA07280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E3911-8569-4FCB-A9E3-50ABFF1FF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4669A-FA69-413C-90F6-2FD929A0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E0368-F858-446B-8A99-1B8E4659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3B4BC-2ADD-4ADB-AEEE-18F2EEB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7A82-527A-4183-967D-A649B99F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389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41EB3-8454-40FA-B0FE-91111249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7BCD7-5072-4FC8-BB42-3EFA80FF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3871-5D23-4DC6-8EF9-9AAE59E2F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13C7-9509-4BCA-A3E8-A6BCB579B442}" type="datetimeFigureOut">
              <a:rPr lang="hr-HR" smtClean="0"/>
              <a:t>10.8.2021.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70CF-3C0D-436D-8CB5-89E192FBB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F7B20-59B0-4876-976F-D08C7FF75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40C9A-174A-4EC5-A4F0-84388191CE4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8214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efox_NO96X6WJLi">
            <a:extLst>
              <a:ext uri="{FF2B5EF4-FFF2-40B4-BE49-F238E27FC236}">
                <a16:creationId xmlns:a16="http://schemas.microsoft.com/office/drawing/2014/main" id="{3D9BB4EE-04B7-4BEB-8C49-339FF30924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7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MNJMnfmEh">
            <a:extLst>
              <a:ext uri="{FF2B5EF4-FFF2-40B4-BE49-F238E27FC236}">
                <a16:creationId xmlns:a16="http://schemas.microsoft.com/office/drawing/2014/main" id="{125DCA9D-0115-4972-A970-A4E0391C94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1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K47cq2oqH">
            <a:extLst>
              <a:ext uri="{FF2B5EF4-FFF2-40B4-BE49-F238E27FC236}">
                <a16:creationId xmlns:a16="http://schemas.microsoft.com/office/drawing/2014/main" id="{079B2486-3FDF-4C63-B0E9-D3C241830C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RBfAFLIWu">
            <a:extLst>
              <a:ext uri="{FF2B5EF4-FFF2-40B4-BE49-F238E27FC236}">
                <a16:creationId xmlns:a16="http://schemas.microsoft.com/office/drawing/2014/main" id="{7F698F64-09E9-41CC-B693-C54801CE8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Pdc9vOOpy">
            <a:extLst>
              <a:ext uri="{FF2B5EF4-FFF2-40B4-BE49-F238E27FC236}">
                <a16:creationId xmlns:a16="http://schemas.microsoft.com/office/drawing/2014/main" id="{D61C0446-4038-419C-A230-E234536C48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7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5kzVjzmPU">
            <a:extLst>
              <a:ext uri="{FF2B5EF4-FFF2-40B4-BE49-F238E27FC236}">
                <a16:creationId xmlns:a16="http://schemas.microsoft.com/office/drawing/2014/main" id="{318EC3A2-75DD-497F-A67C-B2975F71A5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7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ZbW7s1WGo">
            <a:extLst>
              <a:ext uri="{FF2B5EF4-FFF2-40B4-BE49-F238E27FC236}">
                <a16:creationId xmlns:a16="http://schemas.microsoft.com/office/drawing/2014/main" id="{7C09461A-7B7D-492B-B305-555158AFB2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9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cQdLSD3JF">
            <a:extLst>
              <a:ext uri="{FF2B5EF4-FFF2-40B4-BE49-F238E27FC236}">
                <a16:creationId xmlns:a16="http://schemas.microsoft.com/office/drawing/2014/main" id="{153C64A8-E2EE-4CB1-A741-224676C981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37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sseK6x4Mb">
            <a:extLst>
              <a:ext uri="{FF2B5EF4-FFF2-40B4-BE49-F238E27FC236}">
                <a16:creationId xmlns:a16="http://schemas.microsoft.com/office/drawing/2014/main" id="{22DD1F2F-CFAA-4385-91D1-606E632C19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FWrZZ3pR">
            <a:extLst>
              <a:ext uri="{FF2B5EF4-FFF2-40B4-BE49-F238E27FC236}">
                <a16:creationId xmlns:a16="http://schemas.microsoft.com/office/drawing/2014/main" id="{FDEB6198-5A10-43D5-B4DE-0C6A7EA206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KG7s6rlY2">
            <a:extLst>
              <a:ext uri="{FF2B5EF4-FFF2-40B4-BE49-F238E27FC236}">
                <a16:creationId xmlns:a16="http://schemas.microsoft.com/office/drawing/2014/main" id="{C47B45CA-C3C8-4366-A65D-306A717EA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refox_BXtjAm3QrC">
            <a:extLst>
              <a:ext uri="{FF2B5EF4-FFF2-40B4-BE49-F238E27FC236}">
                <a16:creationId xmlns:a16="http://schemas.microsoft.com/office/drawing/2014/main" id="{2FD19D27-133F-42C3-89EB-861D9D0B1B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Ys3mzGwne">
            <a:extLst>
              <a:ext uri="{FF2B5EF4-FFF2-40B4-BE49-F238E27FC236}">
                <a16:creationId xmlns:a16="http://schemas.microsoft.com/office/drawing/2014/main" id="{B752B3BA-03AD-4E47-8883-855E41D63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9vGzta61K">
            <a:extLst>
              <a:ext uri="{FF2B5EF4-FFF2-40B4-BE49-F238E27FC236}">
                <a16:creationId xmlns:a16="http://schemas.microsoft.com/office/drawing/2014/main" id="{5C52FD3C-A27B-439C-9219-512D9F24C7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7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izg9awEvr">
            <a:extLst>
              <a:ext uri="{FF2B5EF4-FFF2-40B4-BE49-F238E27FC236}">
                <a16:creationId xmlns:a16="http://schemas.microsoft.com/office/drawing/2014/main" id="{C7EC7A0D-31B7-4FA1-B3AB-678FAE3E0C7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srl582Hbe">
            <a:extLst>
              <a:ext uri="{FF2B5EF4-FFF2-40B4-BE49-F238E27FC236}">
                <a16:creationId xmlns:a16="http://schemas.microsoft.com/office/drawing/2014/main" id="{CC7F18AB-5E04-4350-AC0C-A845F8EC76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7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nPpJaxfq0">
            <a:extLst>
              <a:ext uri="{FF2B5EF4-FFF2-40B4-BE49-F238E27FC236}">
                <a16:creationId xmlns:a16="http://schemas.microsoft.com/office/drawing/2014/main" id="{A4E96776-0B08-4C6A-AA9D-8CF5CF4A8D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iSa2Y5bCw">
            <a:extLst>
              <a:ext uri="{FF2B5EF4-FFF2-40B4-BE49-F238E27FC236}">
                <a16:creationId xmlns:a16="http://schemas.microsoft.com/office/drawing/2014/main" id="{34FCEB23-86AD-4C89-92B9-D5DFB5ED13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fh4uGmFoJ">
            <a:extLst>
              <a:ext uri="{FF2B5EF4-FFF2-40B4-BE49-F238E27FC236}">
                <a16:creationId xmlns:a16="http://schemas.microsoft.com/office/drawing/2014/main" id="{3026005D-8768-4AD4-BDA2-EF61775429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4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3ZaVaUzd">
            <a:extLst>
              <a:ext uri="{FF2B5EF4-FFF2-40B4-BE49-F238E27FC236}">
                <a16:creationId xmlns:a16="http://schemas.microsoft.com/office/drawing/2014/main" id="{55559B50-ECB7-4A76-930A-AE83542D8A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3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cvUMzbZoq">
            <a:extLst>
              <a:ext uri="{FF2B5EF4-FFF2-40B4-BE49-F238E27FC236}">
                <a16:creationId xmlns:a16="http://schemas.microsoft.com/office/drawing/2014/main" id="{35D6860A-90F8-4767-8A42-BDC5EF8CFC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Nh56A6ixN">
            <a:extLst>
              <a:ext uri="{FF2B5EF4-FFF2-40B4-BE49-F238E27FC236}">
                <a16:creationId xmlns:a16="http://schemas.microsoft.com/office/drawing/2014/main" id="{E6675DD1-2A2A-4CEB-8252-3D29A61F03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08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Dpoinlo9W">
            <a:extLst>
              <a:ext uri="{FF2B5EF4-FFF2-40B4-BE49-F238E27FC236}">
                <a16:creationId xmlns:a16="http://schemas.microsoft.com/office/drawing/2014/main" id="{80678B62-041D-4D64-8436-AEABFABA45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3YQIrMceK">
            <a:extLst>
              <a:ext uri="{FF2B5EF4-FFF2-40B4-BE49-F238E27FC236}">
                <a16:creationId xmlns:a16="http://schemas.microsoft.com/office/drawing/2014/main" id="{86911D6E-9EDF-42B3-A676-EE1A62622F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61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Y3yEDR8g">
            <a:extLst>
              <a:ext uri="{FF2B5EF4-FFF2-40B4-BE49-F238E27FC236}">
                <a16:creationId xmlns:a16="http://schemas.microsoft.com/office/drawing/2014/main" id="{63AAD87F-6757-4588-BCAB-43563D5D6E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31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KEPq737i2">
            <a:extLst>
              <a:ext uri="{FF2B5EF4-FFF2-40B4-BE49-F238E27FC236}">
                <a16:creationId xmlns:a16="http://schemas.microsoft.com/office/drawing/2014/main" id="{15B54FE3-4023-441C-ABB7-ADFA6D0989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He9IV04H9">
            <a:extLst>
              <a:ext uri="{FF2B5EF4-FFF2-40B4-BE49-F238E27FC236}">
                <a16:creationId xmlns:a16="http://schemas.microsoft.com/office/drawing/2014/main" id="{2EEF0138-7820-4F66-8AC1-2D83AF9E8ED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9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NMLaWbZu4">
            <a:extLst>
              <a:ext uri="{FF2B5EF4-FFF2-40B4-BE49-F238E27FC236}">
                <a16:creationId xmlns:a16="http://schemas.microsoft.com/office/drawing/2014/main" id="{44DE23C7-EC91-4FE8-8659-83148F4789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9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mFFWiRGM8">
            <a:extLst>
              <a:ext uri="{FF2B5EF4-FFF2-40B4-BE49-F238E27FC236}">
                <a16:creationId xmlns:a16="http://schemas.microsoft.com/office/drawing/2014/main" id="{9CB57D8B-E8E5-4187-8C63-3BEAC830B5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34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IjvDj1YCn">
            <a:extLst>
              <a:ext uri="{FF2B5EF4-FFF2-40B4-BE49-F238E27FC236}">
                <a16:creationId xmlns:a16="http://schemas.microsoft.com/office/drawing/2014/main" id="{7BD2F427-2C20-482D-805E-9A60178EC0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uhrLffX6">
            <a:extLst>
              <a:ext uri="{FF2B5EF4-FFF2-40B4-BE49-F238E27FC236}">
                <a16:creationId xmlns:a16="http://schemas.microsoft.com/office/drawing/2014/main" id="{9AD9D03B-823F-4C3A-AD35-FE5E15E25F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29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cKZy6Nxq">
            <a:extLst>
              <a:ext uri="{FF2B5EF4-FFF2-40B4-BE49-F238E27FC236}">
                <a16:creationId xmlns:a16="http://schemas.microsoft.com/office/drawing/2014/main" id="{84571E30-A982-4C7A-A1D2-681C958F46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56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jbKqePL9B">
            <a:extLst>
              <a:ext uri="{FF2B5EF4-FFF2-40B4-BE49-F238E27FC236}">
                <a16:creationId xmlns:a16="http://schemas.microsoft.com/office/drawing/2014/main" id="{97562B0A-33A1-4FFD-AC49-53B5D3677A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H9HrGNxxt">
            <a:extLst>
              <a:ext uri="{FF2B5EF4-FFF2-40B4-BE49-F238E27FC236}">
                <a16:creationId xmlns:a16="http://schemas.microsoft.com/office/drawing/2014/main" id="{58C30119-23EB-44FD-9817-A40E0CBE9A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8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shcVDt7DA">
            <a:extLst>
              <a:ext uri="{FF2B5EF4-FFF2-40B4-BE49-F238E27FC236}">
                <a16:creationId xmlns:a16="http://schemas.microsoft.com/office/drawing/2014/main" id="{A26556BD-6AAE-49AA-B220-D1B43D9CDD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7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CSCHKDQTo">
            <a:extLst>
              <a:ext uri="{FF2B5EF4-FFF2-40B4-BE49-F238E27FC236}">
                <a16:creationId xmlns:a16="http://schemas.microsoft.com/office/drawing/2014/main" id="{E559C9F7-13DA-41CB-9780-B3756CB68A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9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VISaj8lsV">
            <a:extLst>
              <a:ext uri="{FF2B5EF4-FFF2-40B4-BE49-F238E27FC236}">
                <a16:creationId xmlns:a16="http://schemas.microsoft.com/office/drawing/2014/main" id="{1E6E5625-B742-49AC-8F3F-6A0CE7C9E7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6tz92QqRH">
            <a:extLst>
              <a:ext uri="{FF2B5EF4-FFF2-40B4-BE49-F238E27FC236}">
                <a16:creationId xmlns:a16="http://schemas.microsoft.com/office/drawing/2014/main" id="{E4C6C26C-461A-4B74-9243-89843FD4BD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Kv0I3Jpev">
            <a:extLst>
              <a:ext uri="{FF2B5EF4-FFF2-40B4-BE49-F238E27FC236}">
                <a16:creationId xmlns:a16="http://schemas.microsoft.com/office/drawing/2014/main" id="{94DD4997-2BD6-4DBC-A5D1-606C6D4386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6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pyWbnbgy8">
            <a:extLst>
              <a:ext uri="{FF2B5EF4-FFF2-40B4-BE49-F238E27FC236}">
                <a16:creationId xmlns:a16="http://schemas.microsoft.com/office/drawing/2014/main" id="{A7451D7B-47F5-45C5-91F0-445012489A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YqG4P8pbm">
            <a:extLst>
              <a:ext uri="{FF2B5EF4-FFF2-40B4-BE49-F238E27FC236}">
                <a16:creationId xmlns:a16="http://schemas.microsoft.com/office/drawing/2014/main" id="{8F99A81B-0838-491B-89C2-347DC8CD97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7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9atW8SClF">
            <a:extLst>
              <a:ext uri="{FF2B5EF4-FFF2-40B4-BE49-F238E27FC236}">
                <a16:creationId xmlns:a16="http://schemas.microsoft.com/office/drawing/2014/main" id="{FEC8A7FA-72E6-4CB4-A61E-FDDD12742F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Horvat Sergej</cp:lastModifiedBy>
  <cp:revision>1</cp:revision>
  <dcterms:created xsi:type="dcterms:W3CDTF">2021-08-10T11:16:15Z</dcterms:created>
  <dcterms:modified xsi:type="dcterms:W3CDTF">2021-08-10T13:14:57Z</dcterms:modified>
</cp:coreProperties>
</file>