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9872-16CE-07C8-30FC-AF6EEB0A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7ED5-E2AC-A8D6-E8FE-CAB37D49B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8228-EAD3-8574-0662-708BD2BD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E850-36B4-536E-9F56-4764629F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8C97-18FE-856C-14FB-86CE4325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176F-A673-7995-5019-BB47355E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5B09C-D6BB-0606-4234-77DD588B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BE58-0A26-E050-22BA-A8874423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64F5-D6EE-F72B-8AD9-80737F1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FAEC-87A0-25C1-22C4-7A579275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1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9555D-778F-9453-0C32-ED916230B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107C8-C034-1842-B622-BDCC6C88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903A-A8F1-6119-2EA3-4CF1C536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0458-5FE6-209A-262E-3914186A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A47C-29F2-6F98-C035-C592D14F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57F9-224B-E3F7-7FF9-19129F93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53C9-DFB0-FF0C-8D09-3FAF8098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77B7-6434-648E-31B5-1B53FCF9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34AF-76D9-382A-510D-6ED80E5A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54F7-389D-53C8-C286-543A84C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CC8-B4FC-605A-2FD9-650581B8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A8B4-B827-B178-0D5F-4272DCD1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400D-6498-2CF9-CD6D-7604BE45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27CE-0C19-8CAD-32BE-AB673182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787E-7E91-C56E-9959-D65C3E4C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A846-735C-C912-8E83-9415D245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CF3C-0338-5431-2F60-114E8D868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656A-4D22-2751-884B-853D13B3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AC0D-BAD8-C24D-B760-515CE43E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4C81-D4AB-C5DA-1CA8-4795CCBB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7F8F6-CA53-6BCD-C1C2-F17E1FA5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4401-7E39-C675-65B1-60A2ECF8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F72C-68BC-D78D-62BA-00B75A6D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2CEE7-BA8D-501F-8EA3-62DB54A6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3E8F-B841-03D5-55F9-F4F4EC80C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44638-A43D-6951-DD0B-BFA3454FA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5E35C-5108-5F89-28F4-A62D9AFF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89A35-6471-7E58-1B7E-B6316BAF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BB77A-C1E6-BF87-BD75-F886B30B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D1E-C137-2BC1-D5C2-FD146F8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C6CE6-5198-5CFB-0692-A60CB113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2EB1A-CA5C-BE38-6268-D51229A6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5E7-C830-A404-5619-2DA7F5A2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7D943-6264-A1FA-9390-1FE9114A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7D015-A81B-181E-9486-61C1A681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99B2-FF83-F0B3-673E-51047E52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750B-51B3-A07D-8284-4D893908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1019-F1C2-A289-809A-A698ADB6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8F4EF-ADA4-774C-DB77-07434587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ADDE-47A7-FFDC-8297-7012212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44FF-5A1A-9664-019E-DE93131D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8BD0-095C-B57D-A72D-7F1E776D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83C3-0A6A-560C-6BB5-F529EA72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DB3D4-2E61-900A-BC50-EF155F379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0BBC-4F81-5557-55FB-7B7A7A8B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44CC8-8938-AE27-895E-478E505B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5E30-152B-A3AA-A093-5FC66566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09A-BAD8-660F-5104-95AD0496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C9BA-2D0F-CB87-EDE7-A25B3FBA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E41F9-CAD7-C8F2-E4B1-D6D6A6E0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03DE-4FF5-BC39-2E6D-7CD15D6D2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EAC0-5EF5-4ACA-9FCE-4F73C9B5BA1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0CAE-813D-8BDF-81FF-7F51101B4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A2FC-2F41-2667-9530-9265E1762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CB9E-94D0-4524-90AA-EB274C68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3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LopakINFfC">
            <a:extLst>
              <a:ext uri="{FF2B5EF4-FFF2-40B4-BE49-F238E27FC236}">
                <a16:creationId xmlns:a16="http://schemas.microsoft.com/office/drawing/2014/main" id="{2383C253-58F2-3EA8-983F-B12BA24DE1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wtqghdkl">
            <a:extLst>
              <a:ext uri="{FF2B5EF4-FFF2-40B4-BE49-F238E27FC236}">
                <a16:creationId xmlns:a16="http://schemas.microsoft.com/office/drawing/2014/main" id="{F8AAB189-542E-20A5-8387-DFE5018E2E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ecikQTJwN">
            <a:extLst>
              <a:ext uri="{FF2B5EF4-FFF2-40B4-BE49-F238E27FC236}">
                <a16:creationId xmlns:a16="http://schemas.microsoft.com/office/drawing/2014/main" id="{3102992B-EF7D-15BD-9951-86AFC72854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8IeDA7ina">
            <a:extLst>
              <a:ext uri="{FF2B5EF4-FFF2-40B4-BE49-F238E27FC236}">
                <a16:creationId xmlns:a16="http://schemas.microsoft.com/office/drawing/2014/main" id="{6B273EB8-71E2-9D9C-1E11-EF1752877E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8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0BHuqLSEJ">
            <a:extLst>
              <a:ext uri="{FF2B5EF4-FFF2-40B4-BE49-F238E27FC236}">
                <a16:creationId xmlns:a16="http://schemas.microsoft.com/office/drawing/2014/main" id="{B81DB7FD-206C-BAB4-612D-92F7EFEBA1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StaFaka</dc:creator>
  <cp:lastModifiedBy>StaFaka</cp:lastModifiedBy>
  <cp:revision>1</cp:revision>
  <dcterms:created xsi:type="dcterms:W3CDTF">2022-07-19T22:32:43Z</dcterms:created>
  <dcterms:modified xsi:type="dcterms:W3CDTF">2022-07-19T22:38:42Z</dcterms:modified>
</cp:coreProperties>
</file>