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6" r:id="rId6"/>
    <p:sldId id="275" r:id="rId7"/>
    <p:sldId id="265" r:id="rId8"/>
    <p:sldId id="276" r:id="rId9"/>
    <p:sldId id="263" r:id="rId10"/>
    <p:sldId id="264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5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74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86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10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7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0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7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9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4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22D9-03D7-48E3-B6F0-F61C80CCD4F1}" type="datetimeFigureOut">
              <a:rPr lang="ru-RU" smtClean="0"/>
              <a:t>10.01.2021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DF93C-6134-4570-B600-8C6EA93D0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github.com/sergejoz/Cargo-Management-System" TargetMode="Externa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3A88-309C-49FB-9E9D-BD7A4313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4" y="1988595"/>
            <a:ext cx="9774315" cy="258602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Система по принятию и обработки заявок на доставку грузов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CCCB-0E22-4F1A-A983-2F28585E7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929" y="4296288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Выполнил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Меньшиков Сергей Дмитриевич</a:t>
            </a:r>
          </a:p>
        </p:txBody>
      </p:sp>
      <p:pic>
        <p:nvPicPr>
          <p:cNvPr id="1026" name="Picture 2" descr="Как правильно выбрать грузовую машину для переезда? | Екабу.ру -  развлекательный портал">
            <a:extLst>
              <a:ext uri="{FF2B5EF4-FFF2-40B4-BE49-F238E27FC236}">
                <a16:creationId xmlns:a16="http://schemas.microsoft.com/office/drawing/2014/main" id="{4BF3861B-91EE-4ADB-BD41-4C7A24B6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" y="4990914"/>
            <a:ext cx="4012707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9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24E-C05B-4700-9512-83DC731F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3" y="393468"/>
            <a:ext cx="8596668" cy="704295"/>
          </a:xfrm>
        </p:spPr>
        <p:txBody>
          <a:bodyPr/>
          <a:lstStyle/>
          <a:p>
            <a:pPr algn="ctr"/>
            <a:r>
              <a:rPr lang="ru-RU" dirty="0"/>
              <a:t>Формы входа и регистрации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5A8B5-CBFF-4EAF-9FAF-26A8F6EC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65"/>
          <a:stretch/>
        </p:blipFill>
        <p:spPr>
          <a:xfrm>
            <a:off x="799082" y="2295941"/>
            <a:ext cx="3633108" cy="2266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5184F-064F-47A7-AF16-2FA2C075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17" y="1613902"/>
            <a:ext cx="3480364" cy="3295449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DBF12B4-2996-46A5-9F49-CAE715D39725}"/>
              </a:ext>
            </a:extLst>
          </p:cNvPr>
          <p:cNvSpPr txBox="1">
            <a:spLocks/>
          </p:cNvSpPr>
          <p:nvPr/>
        </p:nvSpPr>
        <p:spPr>
          <a:xfrm>
            <a:off x="418022" y="5276047"/>
            <a:ext cx="9329482" cy="968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 регистрации новому пользователю по умолчанию дается роль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Клиент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9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7465-7EE4-4281-8AE8-1D7EEE1D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26" y="126421"/>
            <a:ext cx="8596668" cy="695417"/>
          </a:xfrm>
        </p:spPr>
        <p:txBody>
          <a:bodyPr/>
          <a:lstStyle/>
          <a:p>
            <a:pPr algn="ctr"/>
            <a:r>
              <a:rPr lang="ru-RU" dirty="0"/>
              <a:t>Разная навигация для каждой роли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02F407-569F-4016-994D-605230EE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46" y="1264427"/>
            <a:ext cx="856297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6D019C3-05BC-4BC1-93A4-A48C4FE222DB}"/>
              </a:ext>
            </a:extLst>
          </p:cNvPr>
          <p:cNvSpPr txBox="1">
            <a:spLocks/>
          </p:cNvSpPr>
          <p:nvPr/>
        </p:nvSpPr>
        <p:spPr>
          <a:xfrm>
            <a:off x="582846" y="652359"/>
            <a:ext cx="345638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Администратор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E9A74-B5BB-4808-A981-CC4F69BC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6" y="4801359"/>
            <a:ext cx="342900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E2360EC-211A-4FC2-9BCA-17D34955D9F1}"/>
              </a:ext>
            </a:extLst>
          </p:cNvPr>
          <p:cNvSpPr txBox="1">
            <a:spLocks/>
          </p:cNvSpPr>
          <p:nvPr/>
        </p:nvSpPr>
        <p:spPr>
          <a:xfrm>
            <a:off x="691026" y="4224036"/>
            <a:ext cx="345638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Во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дитель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1B4DE-5CAE-4787-B7D5-F387DCAD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47" y="4836104"/>
            <a:ext cx="329565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CDD7E088-9F97-4B2F-943F-E237E4CA5C6C}"/>
              </a:ext>
            </a:extLst>
          </p:cNvPr>
          <p:cNvSpPr txBox="1">
            <a:spLocks/>
          </p:cNvSpPr>
          <p:nvPr/>
        </p:nvSpPr>
        <p:spPr>
          <a:xfrm>
            <a:off x="6204180" y="4224036"/>
            <a:ext cx="345638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Клиент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C19F44-A59C-45B7-A84B-45EC9EF1D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26" y="2550254"/>
            <a:ext cx="638175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B6F8580C-7ABF-496E-A918-73AA4F301308}"/>
              </a:ext>
            </a:extLst>
          </p:cNvPr>
          <p:cNvSpPr txBox="1">
            <a:spLocks/>
          </p:cNvSpPr>
          <p:nvPr/>
        </p:nvSpPr>
        <p:spPr>
          <a:xfrm>
            <a:off x="582846" y="2021896"/>
            <a:ext cx="345638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Менеджер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8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427-C5CD-4B88-93DD-41937418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7" y="481582"/>
            <a:ext cx="8596668" cy="8728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новой заявки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0FA0-376E-4769-9121-0648B09C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25" y="1819655"/>
            <a:ext cx="4177093" cy="3994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08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71F0-7999-4A07-9A54-C376D906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576"/>
          </a:xfrm>
        </p:spPr>
        <p:txBody>
          <a:bodyPr/>
          <a:lstStyle/>
          <a:p>
            <a:pPr algn="ctr"/>
            <a:r>
              <a:rPr lang="ru-RU" dirty="0"/>
              <a:t>Заявки созданные клиента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405F-8E1A-4193-A69F-009A3FCC1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73"/>
          <a:stretch/>
        </p:blipFill>
        <p:spPr>
          <a:xfrm>
            <a:off x="968204" y="1708006"/>
            <a:ext cx="8014928" cy="213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A0905DA-FAC1-4D5F-881A-2B1DA9A94A2B}"/>
              </a:ext>
            </a:extLst>
          </p:cNvPr>
          <p:cNvSpPr txBox="1">
            <a:spLocks/>
          </p:cNvSpPr>
          <p:nvPr/>
        </p:nvSpPr>
        <p:spPr>
          <a:xfrm>
            <a:off x="1151084" y="4537926"/>
            <a:ext cx="797186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Как только клиент создал заявки, он может увидеть их</a:t>
            </a:r>
          </a:p>
        </p:txBody>
      </p:sp>
    </p:spTree>
    <p:extLst>
      <p:ext uri="{BB962C8B-B14F-4D97-AF65-F5344CB8AC3E}">
        <p14:creationId xmlns:p14="http://schemas.microsoft.com/office/powerpoint/2010/main" val="129904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8B65-397A-4FEE-8154-C17C36A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Заявки «Ожидающие»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ECB8-98B2-4476-BFDA-8E275C44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758253"/>
            <a:ext cx="8596668" cy="2155379"/>
          </a:xfrm>
        </p:spPr>
        <p:txBody>
          <a:bodyPr>
            <a:normAutofit/>
          </a:bodyPr>
          <a:lstStyle/>
          <a:p>
            <a:r>
              <a:rPr lang="ru-RU" sz="2800" dirty="0"/>
              <a:t>В данной вкладке находятся заявки, которые должны прийти пользователю</a:t>
            </a:r>
          </a:p>
          <a:p>
            <a:r>
              <a:rPr lang="ru-RU" sz="2800" dirty="0"/>
              <a:t>Если заявка еще не выполнена, то дата получения пустая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E7666-9096-43CE-A293-ED0EE189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4" y="4275138"/>
            <a:ext cx="9220200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83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7A61-D196-4882-B3C8-86926EBA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04" y="60960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Подтверждение заявок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1D114-2F9D-467E-B681-FE14ACEC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78" y="1930400"/>
            <a:ext cx="10991430" cy="2394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C74642-F1CA-44EE-B8D5-50E59C002CFA}"/>
              </a:ext>
            </a:extLst>
          </p:cNvPr>
          <p:cNvSpPr txBox="1">
            <a:spLocks/>
          </p:cNvSpPr>
          <p:nvPr/>
        </p:nvSpPr>
        <p:spPr>
          <a:xfrm>
            <a:off x="558462" y="4869936"/>
            <a:ext cx="9161610" cy="215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После того, как заявки созданы, менеджер должен их потвердеть</a:t>
            </a:r>
          </a:p>
        </p:txBody>
      </p:sp>
    </p:spTree>
    <p:extLst>
      <p:ext uri="{BB962C8B-B14F-4D97-AF65-F5344CB8AC3E}">
        <p14:creationId xmlns:p14="http://schemas.microsoft.com/office/powerpoint/2010/main" val="318486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2AE-48E3-48FB-BA16-98A33358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22" y="71932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Доставка заявок водителем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C2F08-E11C-4ED4-9CCC-38E4BD02F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70" y="1915379"/>
            <a:ext cx="11216028" cy="2334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A2D4F-78B2-49D6-9468-8F2E3C9D011F}"/>
              </a:ext>
            </a:extLst>
          </p:cNvPr>
          <p:cNvSpPr txBox="1">
            <a:spLocks/>
          </p:cNvSpPr>
          <p:nvPr/>
        </p:nvSpPr>
        <p:spPr>
          <a:xfrm>
            <a:off x="558462" y="4869936"/>
            <a:ext cx="9161610" cy="215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Если заявки подтверждены, то водитель видит недоставленные заявки. После доставки, водитель отмечает их признаком «Доставлена»</a:t>
            </a:r>
          </a:p>
        </p:txBody>
      </p:sp>
    </p:spTree>
    <p:extLst>
      <p:ext uri="{BB962C8B-B14F-4D97-AF65-F5344CB8AC3E}">
        <p14:creationId xmlns:p14="http://schemas.microsoft.com/office/powerpoint/2010/main" val="361968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326C-BF27-4631-84C0-4637AE9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22" y="873294"/>
            <a:ext cx="8596668" cy="1320800"/>
          </a:xfrm>
        </p:spPr>
        <p:txBody>
          <a:bodyPr/>
          <a:lstStyle/>
          <a:p>
            <a:r>
              <a:rPr lang="ru-RU" dirty="0"/>
              <a:t>Вид заявок от лица администратора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2AFB9-9B25-4435-9880-9CBABF025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66" y="2194094"/>
            <a:ext cx="11032485" cy="2733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37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1106-C0A7-47D1-84B1-CA4D0D3B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2050" y="243896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Список компаний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31BB4-BB9A-4071-ABB1-99CE7DD2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0" y="1002848"/>
            <a:ext cx="5421060" cy="225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12E63-23E2-4F92-9A74-3E189460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32" y="4514295"/>
            <a:ext cx="5935599" cy="209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354EE7-85C7-4C08-A78C-7C8613AC78A0}"/>
              </a:ext>
            </a:extLst>
          </p:cNvPr>
          <p:cNvSpPr txBox="1">
            <a:spLocks/>
          </p:cNvSpPr>
          <p:nvPr/>
        </p:nvSpPr>
        <p:spPr>
          <a:xfrm>
            <a:off x="3170597" y="37518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Список пользователей</a:t>
            </a:r>
          </a:p>
        </p:txBody>
      </p:sp>
      <p:pic>
        <p:nvPicPr>
          <p:cNvPr id="6146" name="Picture 2" descr="Переезды с грузчиками в Екатеринбурге. Заказать перевозку грузов">
            <a:extLst>
              <a:ext uri="{FF2B5EF4-FFF2-40B4-BE49-F238E27FC236}">
                <a16:creationId xmlns:a16="http://schemas.microsoft.com/office/drawing/2014/main" id="{184A97B1-6ACB-4DE9-BB1F-EB3013FC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1" y="4372530"/>
            <a:ext cx="3282696" cy="24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7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5B60-36F9-4D1C-B4C7-A9F28DA8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2" y="262128"/>
            <a:ext cx="8596668" cy="853440"/>
          </a:xfrm>
        </p:spPr>
        <p:txBody>
          <a:bodyPr/>
          <a:lstStyle/>
          <a:p>
            <a:pPr algn="ctr"/>
            <a:r>
              <a:rPr lang="ru-RU" dirty="0"/>
              <a:t>Список менеджеров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2D753-3D39-4960-803E-EC2BD29F2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4" y="984096"/>
            <a:ext cx="7250158" cy="166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BB254-6EE2-4BE0-8EC1-C794ECB6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1" y="4132184"/>
            <a:ext cx="9582912" cy="240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6AEF26-9B79-4600-AB65-E593BAA47CE1}"/>
              </a:ext>
            </a:extLst>
          </p:cNvPr>
          <p:cNvSpPr txBox="1">
            <a:spLocks/>
          </p:cNvSpPr>
          <p:nvPr/>
        </p:nvSpPr>
        <p:spPr>
          <a:xfrm>
            <a:off x="347811" y="3054494"/>
            <a:ext cx="9747165" cy="215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По кнопке «Подтвержденные» администратор может увидеть заявки, которые подтвердил менеджер</a:t>
            </a:r>
          </a:p>
        </p:txBody>
      </p:sp>
    </p:spTree>
    <p:extLst>
      <p:ext uri="{BB962C8B-B14F-4D97-AF65-F5344CB8AC3E}">
        <p14:creationId xmlns:p14="http://schemas.microsoft.com/office/powerpoint/2010/main" val="790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ED95-21DD-4258-9099-94E91472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535"/>
            <a:ext cx="8596668" cy="13208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Требования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9190-D9AC-40BE-8BD1-19CA8EFD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999326" cy="5069149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Используя </a:t>
            </a:r>
            <a:r>
              <a:rPr lang="ru-RU" sz="2400" dirty="0" err="1">
                <a:solidFill>
                  <a:schemeClr val="tx1"/>
                </a:solidFill>
              </a:rPr>
              <a:t>Spring</a:t>
            </a:r>
            <a:r>
              <a:rPr lang="ru-RU" sz="2400" dirty="0">
                <a:solidFill>
                  <a:schemeClr val="tx1"/>
                </a:solidFill>
              </a:rPr>
              <a:t> MVC, JPA и промышленную СУБД реализовать веб-приложение, в соответствии с выбранным вариантом.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Отчет об выполнении поставленной задачи реализовать в виде презентации, которая демонстрирует основные возможности (функциональные и технологические) разработанной системы</a:t>
            </a:r>
          </a:p>
          <a:p>
            <a:r>
              <a:rPr lang="ru-RU" sz="2400" dirty="0">
                <a:solidFill>
                  <a:schemeClr val="tx1"/>
                </a:solidFill>
              </a:rPr>
              <a:t>Система должна содержать как страницы для клиентов, так и страницы, доступные только специалистам перевозчика.</a:t>
            </a:r>
          </a:p>
        </p:txBody>
      </p:sp>
      <p:pic>
        <p:nvPicPr>
          <p:cNvPr id="2050" name="Picture 2" descr="Грузоперевозки — Преградная | Цены на услуги перевозки груза заказать  грузовую машину с грузчиками на сайте частных объявлений Перевозка24.ру">
            <a:extLst>
              <a:ext uri="{FF2B5EF4-FFF2-40B4-BE49-F238E27FC236}">
                <a16:creationId xmlns:a16="http://schemas.microsoft.com/office/drawing/2014/main" id="{A4E4D8DC-B12F-4978-B416-5515B7BA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836" y="4646474"/>
            <a:ext cx="3227033" cy="21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9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5AA1-423B-4B39-9187-E88B42F9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881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8C97-086B-4AAA-87FB-CA8EE27A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08" y="1117106"/>
            <a:ext cx="1832509" cy="5149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00276-2C86-4465-81A1-E45AB8EC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70" y="1117107"/>
            <a:ext cx="1754137" cy="514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60216-016D-4D50-B88B-4F33AB6E0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011" y="1117107"/>
            <a:ext cx="1478006" cy="1586153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30FE8E0-BD90-4738-B4F0-A0129E7C414E}"/>
              </a:ext>
            </a:extLst>
          </p:cNvPr>
          <p:cNvSpPr txBox="1">
            <a:spLocks/>
          </p:cNvSpPr>
          <p:nvPr/>
        </p:nvSpPr>
        <p:spPr>
          <a:xfrm>
            <a:off x="654343" y="6472312"/>
            <a:ext cx="941427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Ссылка на репозиторий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5"/>
              </a:rPr>
              <a:t>https://github.com/sergejoz/Cargo-Management-System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5122" name="Picture 2" descr="Выкуп грузовых автомобилей - самая честная оценка | Russia-skupka">
            <a:extLst>
              <a:ext uri="{FF2B5EF4-FFF2-40B4-BE49-F238E27FC236}">
                <a16:creationId xmlns:a16="http://schemas.microsoft.com/office/drawing/2014/main" id="{24E47129-B020-4BFE-B045-A8953726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90" y="4929373"/>
            <a:ext cx="3331601" cy="19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3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2743-7A11-4D15-A27D-F05FE6F4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51" y="2604008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EABB372-0A17-4F48-99FD-B7B04AA4F0E8}"/>
              </a:ext>
            </a:extLst>
          </p:cNvPr>
          <p:cNvSpPr txBox="1">
            <a:spLocks/>
          </p:cNvSpPr>
          <p:nvPr/>
        </p:nvSpPr>
        <p:spPr>
          <a:xfrm>
            <a:off x="5407794" y="3836040"/>
            <a:ext cx="4431149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Меньшиков Сергей Дмитриевич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Email: jozmvm@gmail.com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Телефон: 89638604946</a:t>
            </a:r>
          </a:p>
        </p:txBody>
      </p:sp>
      <p:pic>
        <p:nvPicPr>
          <p:cNvPr id="8194" name="Picture 2" descr="Заказ газели в Перми, грузовые перевозки">
            <a:extLst>
              <a:ext uri="{FF2B5EF4-FFF2-40B4-BE49-F238E27FC236}">
                <a16:creationId xmlns:a16="http://schemas.microsoft.com/office/drawing/2014/main" id="{F95F3F03-AEDD-427C-B00C-151D444B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8125">
            <a:off x="7906182" y="3684087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54BB-2170-41A9-97FC-71C93E64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  <a:r>
              <a:rPr lang="en-US" dirty="0"/>
              <a:t>: </a:t>
            </a:r>
            <a:r>
              <a:rPr lang="ru-RU" dirty="0"/>
              <a:t>клиент</a:t>
            </a:r>
          </a:p>
        </p:txBody>
      </p:sp>
      <p:pic>
        <p:nvPicPr>
          <p:cNvPr id="3076" name="Picture 4" descr="CSS - Wikipedia">
            <a:extLst>
              <a:ext uri="{FF2B5EF4-FFF2-40B4-BE49-F238E27FC236}">
                <a16:creationId xmlns:a16="http://schemas.microsoft.com/office/drawing/2014/main" id="{0914F725-5C20-4961-A318-7C3AACE8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90" y="1789590"/>
            <a:ext cx="1371756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3374B8A-3BCE-4786-94B4-4AF592D9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50" y="1817564"/>
            <a:ext cx="1787942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ML — Википедия">
            <a:extLst>
              <a:ext uri="{FF2B5EF4-FFF2-40B4-BE49-F238E27FC236}">
                <a16:creationId xmlns:a16="http://schemas.microsoft.com/office/drawing/2014/main" id="{4C48AE09-F319-43E6-9036-EF27C4E8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54" y="1789590"/>
            <a:ext cx="1935332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twbs/bootstrap: The most popular HTML, CSS, and JavaScript  framework for developing responsive, mobile first projects on the web.">
            <a:extLst>
              <a:ext uri="{FF2B5EF4-FFF2-40B4-BE49-F238E27FC236}">
                <a16:creationId xmlns:a16="http://schemas.microsoft.com/office/drawing/2014/main" id="{4ACCCF9F-7AE2-4C48-92E5-87393A90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14" y="4200617"/>
            <a:ext cx="1941207" cy="16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ymeleaf | Dariawan">
            <a:extLst>
              <a:ext uri="{FF2B5EF4-FFF2-40B4-BE49-F238E27FC236}">
                <a16:creationId xmlns:a16="http://schemas.microsoft.com/office/drawing/2014/main" id="{70B49DC6-2EBA-4799-A640-A9842995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13" y="4472727"/>
            <a:ext cx="5715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9B61-2BB9-40B0-A740-FE66475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  <a:r>
              <a:rPr lang="en-US" dirty="0"/>
              <a:t>: </a:t>
            </a:r>
            <a:r>
              <a:rPr lang="ru-RU" dirty="0"/>
              <a:t>сервер</a:t>
            </a:r>
          </a:p>
        </p:txBody>
      </p:sp>
      <p:pic>
        <p:nvPicPr>
          <p:cNvPr id="4098" name="Picture 2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8EC81907-3A99-4BA5-9C1D-3ED86737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0" y="1834043"/>
            <a:ext cx="3038013" cy="15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EBBE7075-5B6E-47F8-9B7B-FBC0E972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74" y="1930400"/>
            <a:ext cx="3188249" cy="146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Что такое hibernate | Java master">
            <a:extLst>
              <a:ext uri="{FF2B5EF4-FFF2-40B4-BE49-F238E27FC236}">
                <a16:creationId xmlns:a16="http://schemas.microsoft.com/office/drawing/2014/main" id="{E42E8D6F-081F-4419-826F-62178061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09" y="3722413"/>
            <a:ext cx="2857942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0C9A-351F-4DFA-B795-1D16889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356"/>
            <a:ext cx="8596668" cy="766713"/>
          </a:xfrm>
        </p:spPr>
        <p:txBody>
          <a:bodyPr/>
          <a:lstStyle/>
          <a:p>
            <a:pPr algn="ctr"/>
            <a:r>
              <a:rPr lang="ru-RU" dirty="0"/>
              <a:t>Роли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E33C-0E73-42D8-A81B-D5BABCEE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92" y="1150069"/>
            <a:ext cx="8853165" cy="5213024"/>
          </a:xfrm>
        </p:spPr>
        <p:txBody>
          <a:bodyPr>
            <a:normAutofit/>
          </a:bodyPr>
          <a:lstStyle/>
          <a:p>
            <a:r>
              <a:rPr lang="ru-RU" sz="2800" dirty="0"/>
              <a:t>Администратор – полный доступ ко всему</a:t>
            </a:r>
          </a:p>
          <a:p>
            <a:r>
              <a:rPr lang="ru-RU" sz="2800" dirty="0"/>
              <a:t>Менеджер – работник компании грузоперевозок, модерирует и подтверждает заявки.</a:t>
            </a:r>
          </a:p>
          <a:p>
            <a:r>
              <a:rPr lang="ru-RU" sz="2800" dirty="0"/>
              <a:t>Клиент – пользователь, желающий оформить заявку (получатель или отправитель). Может создавать заявки и просматривать свои заявки.</a:t>
            </a:r>
          </a:p>
          <a:p>
            <a:r>
              <a:rPr lang="ru-RU" sz="2800" dirty="0"/>
              <a:t>Водитель – доставляет грузы. Может просматривать заявки, брать их и отмечать, как доставленные.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74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D098-3998-4950-86D0-7E8ABDCD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ЖЦ Заявки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94FA-E4BD-49AA-BDC1-F623699E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533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Создание клиентом </a:t>
            </a:r>
          </a:p>
          <a:p>
            <a:r>
              <a:rPr lang="ru-RU" sz="2800" dirty="0"/>
              <a:t>Подтверждение менеджером</a:t>
            </a:r>
          </a:p>
          <a:p>
            <a:r>
              <a:rPr lang="ru-RU" sz="2800" dirty="0"/>
              <a:t>Доставка водителем</a:t>
            </a:r>
          </a:p>
        </p:txBody>
      </p:sp>
      <p:pic>
        <p:nvPicPr>
          <p:cNvPr id="7170" name="Picture 2" descr="Грузоперевозки в Москве, цены - заказать недорого грузовые перевозки по  Москве в ГК «Подорожник»">
            <a:extLst>
              <a:ext uri="{FF2B5EF4-FFF2-40B4-BE49-F238E27FC236}">
                <a16:creationId xmlns:a16="http://schemas.microsoft.com/office/drawing/2014/main" id="{8DFA6063-CC63-473A-BD51-A3DE88D7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12" y="4097655"/>
            <a:ext cx="4416552" cy="27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1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CBF5-2C3C-4021-93EA-7A80C909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183471"/>
            <a:ext cx="8596668" cy="748683"/>
          </a:xfrm>
        </p:spPr>
        <p:txBody>
          <a:bodyPr/>
          <a:lstStyle/>
          <a:p>
            <a:pPr algn="ctr"/>
            <a:r>
              <a:rPr lang="ru-RU" dirty="0"/>
              <a:t>Начало проекта</a:t>
            </a:r>
            <a:r>
              <a:rPr lang="en-US" dirty="0"/>
              <a:t>: </a:t>
            </a:r>
            <a:r>
              <a:rPr lang="ru-RU" dirty="0"/>
              <a:t>создание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A5137-415E-4651-B50E-EC88940F3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6" y="1056443"/>
            <a:ext cx="8037427" cy="3881437"/>
          </a:xfr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FCD5552-B545-4D91-9A54-A93D032CF241}"/>
              </a:ext>
            </a:extLst>
          </p:cNvPr>
          <p:cNvSpPr txBox="1">
            <a:spLocks/>
          </p:cNvSpPr>
          <p:nvPr/>
        </p:nvSpPr>
        <p:spPr>
          <a:xfrm>
            <a:off x="464270" y="5168701"/>
            <a:ext cx="9682907" cy="161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Скелет проекта был создан с помощью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Spring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Initializr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данными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настройками.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Проекту было дано имя 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Cargo Management System.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8D84-D8FB-4EC8-8B8C-B6AB3A67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78" y="45415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Схема базы данных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A98F4-9272-4E63-9A36-5CC81668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50" y="1339787"/>
            <a:ext cx="7684131" cy="5064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03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4917-D9AD-4736-9125-6CE39191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55" y="165716"/>
            <a:ext cx="8596668" cy="793072"/>
          </a:xfrm>
        </p:spPr>
        <p:txBody>
          <a:bodyPr/>
          <a:lstStyle/>
          <a:p>
            <a:pPr algn="ctr"/>
            <a:r>
              <a:rPr lang="ru-RU" dirty="0"/>
              <a:t>Стартовая страница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46758-8175-40CA-A45A-4C46B7FF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"/>
          <a:stretch/>
        </p:blipFill>
        <p:spPr>
          <a:xfrm>
            <a:off x="461639" y="1216241"/>
            <a:ext cx="10221156" cy="4992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953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330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Wingdings 3</vt:lpstr>
      <vt:lpstr>Facet</vt:lpstr>
      <vt:lpstr>Система по принятию и обработки заявок на доставку грузов</vt:lpstr>
      <vt:lpstr>Требования</vt:lpstr>
      <vt:lpstr>Использованные технологии: клиент</vt:lpstr>
      <vt:lpstr>Использованные технологии: сервер</vt:lpstr>
      <vt:lpstr>Роли</vt:lpstr>
      <vt:lpstr>ЖЦ Заявки</vt:lpstr>
      <vt:lpstr>Начало проекта: создание</vt:lpstr>
      <vt:lpstr>Схема базы данных</vt:lpstr>
      <vt:lpstr>Стартовая страница</vt:lpstr>
      <vt:lpstr>Формы входа и регистрации</vt:lpstr>
      <vt:lpstr>Разная навигация для каждой роли </vt:lpstr>
      <vt:lpstr>Создание новой заявки</vt:lpstr>
      <vt:lpstr>Заявки созданные клиента</vt:lpstr>
      <vt:lpstr>Заявки «Ожидающие»</vt:lpstr>
      <vt:lpstr>Подтверждение заявок</vt:lpstr>
      <vt:lpstr>Доставка заявок водителем</vt:lpstr>
      <vt:lpstr>Вид заявок от лица администратора</vt:lpstr>
      <vt:lpstr>Список компаний</vt:lpstr>
      <vt:lpstr>Список менеджеров</vt:lpstr>
      <vt:lpstr>Проект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 принятию и обработки заявок на доставку грузов</dc:title>
  <dc:creator>Sergey Menshikoff</dc:creator>
  <cp:lastModifiedBy>Sergey Menshikoff</cp:lastModifiedBy>
  <cp:revision>43</cp:revision>
  <dcterms:created xsi:type="dcterms:W3CDTF">2021-01-10T11:21:28Z</dcterms:created>
  <dcterms:modified xsi:type="dcterms:W3CDTF">2021-01-10T12:34:43Z</dcterms:modified>
</cp:coreProperties>
</file>