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A69567-E621-8A7F-4FBF-6011672E84F4}" v="4" dt="2019-11-06T01:49:56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1647-E4B9-412C-81E5-81865EEE82EA}" type="datetimeFigureOut">
              <a:rPr lang="fr-CA" smtClean="0"/>
              <a:t>2019-11-12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3F5B-5A49-4266-8F3F-D9274D4972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8178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1647-E4B9-412C-81E5-81865EEE82EA}" type="datetimeFigureOut">
              <a:rPr lang="fr-CA" smtClean="0"/>
              <a:t>2019-11-12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3F5B-5A49-4266-8F3F-D9274D4972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307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1647-E4B9-412C-81E5-81865EEE82EA}" type="datetimeFigureOut">
              <a:rPr lang="fr-CA" smtClean="0"/>
              <a:t>2019-11-12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3F5B-5A49-4266-8F3F-D9274D4972E8}" type="slidenum">
              <a:rPr lang="fr-CA" smtClean="0"/>
              <a:t>‹N°›</a:t>
            </a:fld>
            <a:endParaRPr lang="fr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7600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1647-E4B9-412C-81E5-81865EEE82EA}" type="datetimeFigureOut">
              <a:rPr lang="fr-CA" smtClean="0"/>
              <a:t>2019-11-12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3F5B-5A49-4266-8F3F-D9274D4972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18836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1647-E4B9-412C-81E5-81865EEE82EA}" type="datetimeFigureOut">
              <a:rPr lang="fr-CA" smtClean="0"/>
              <a:t>2019-11-12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3F5B-5A49-4266-8F3F-D9274D4972E8}" type="slidenum">
              <a:rPr lang="fr-CA" smtClean="0"/>
              <a:t>‹N°›</a:t>
            </a:fld>
            <a:endParaRPr lang="fr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8735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1647-E4B9-412C-81E5-81865EEE82EA}" type="datetimeFigureOut">
              <a:rPr lang="fr-CA" smtClean="0"/>
              <a:t>2019-11-12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3F5B-5A49-4266-8F3F-D9274D4972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7992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1647-E4B9-412C-81E5-81865EEE82EA}" type="datetimeFigureOut">
              <a:rPr lang="fr-CA" smtClean="0"/>
              <a:t>2019-11-12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3F5B-5A49-4266-8F3F-D9274D4972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21566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1647-E4B9-412C-81E5-81865EEE82EA}" type="datetimeFigureOut">
              <a:rPr lang="fr-CA" smtClean="0"/>
              <a:t>2019-11-12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3F5B-5A49-4266-8F3F-D9274D4972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685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1647-E4B9-412C-81E5-81865EEE82EA}" type="datetimeFigureOut">
              <a:rPr lang="fr-CA" smtClean="0"/>
              <a:t>2019-11-12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3F5B-5A49-4266-8F3F-D9274D4972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384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1647-E4B9-412C-81E5-81865EEE82EA}" type="datetimeFigureOut">
              <a:rPr lang="fr-CA" smtClean="0"/>
              <a:t>2019-11-12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3F5B-5A49-4266-8F3F-D9274D4972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738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1647-E4B9-412C-81E5-81865EEE82EA}" type="datetimeFigureOut">
              <a:rPr lang="fr-CA" smtClean="0"/>
              <a:t>2019-11-12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3F5B-5A49-4266-8F3F-D9274D4972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575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1647-E4B9-412C-81E5-81865EEE82EA}" type="datetimeFigureOut">
              <a:rPr lang="fr-CA" smtClean="0"/>
              <a:t>2019-11-12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3F5B-5A49-4266-8F3F-D9274D4972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03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1647-E4B9-412C-81E5-81865EEE82EA}" type="datetimeFigureOut">
              <a:rPr lang="fr-CA" smtClean="0"/>
              <a:t>2019-11-12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3F5B-5A49-4266-8F3F-D9274D4972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4105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1647-E4B9-412C-81E5-81865EEE82EA}" type="datetimeFigureOut">
              <a:rPr lang="fr-CA" smtClean="0"/>
              <a:t>2019-11-12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3F5B-5A49-4266-8F3F-D9274D4972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811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1647-E4B9-412C-81E5-81865EEE82EA}" type="datetimeFigureOut">
              <a:rPr lang="fr-CA" smtClean="0"/>
              <a:t>2019-11-12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3F5B-5A49-4266-8F3F-D9274D4972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8154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1647-E4B9-412C-81E5-81865EEE82EA}" type="datetimeFigureOut">
              <a:rPr lang="fr-CA" smtClean="0"/>
              <a:t>2019-11-12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3F5B-5A49-4266-8F3F-D9274D4972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285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71647-E4B9-412C-81E5-81865EEE82EA}" type="datetimeFigureOut">
              <a:rPr lang="fr-CA" smtClean="0"/>
              <a:t>2019-11-12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633F5B-5A49-4266-8F3F-D9274D4972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78862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Ã©sultats de recherche d'images pour Â«Â mongoose ODMÂ Â»">
            <a:extLst>
              <a:ext uri="{FF2B5EF4-FFF2-40B4-BE49-F238E27FC236}">
                <a16:creationId xmlns:a16="http://schemas.microsoft.com/office/drawing/2014/main" id="{9006AD9A-5978-4181-AA6A-882794E43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896" y="3107094"/>
            <a:ext cx="4980569" cy="144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18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C9A534-998D-40AD-B7FC-9446B030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D052F-0DBC-439E-A07A-A0367F755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Introduction</a:t>
            </a:r>
          </a:p>
          <a:p>
            <a:r>
              <a:rPr lang="fr-CA" dirty="0"/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403941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D4897E-C1E8-4A68-A15C-9C4F243C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4DEEE2-BD4C-4564-B78A-72B0790CC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4019"/>
            <a:ext cx="8979850" cy="1594981"/>
          </a:xfrm>
        </p:spPr>
        <p:txBody>
          <a:bodyPr/>
          <a:lstStyle/>
          <a:p>
            <a:r>
              <a:rPr lang="fr-CA" dirty="0" err="1"/>
              <a:t>Mongoose</a:t>
            </a:r>
            <a:r>
              <a:rPr lang="fr-CA" dirty="0"/>
              <a:t> est un ODM ( Object Document Mapper)</a:t>
            </a:r>
          </a:p>
          <a:p>
            <a:r>
              <a:rPr lang="fr-CA" dirty="0"/>
              <a:t>Le but de l’utilisation d’un ODM, pour les </a:t>
            </a:r>
            <a:r>
              <a:rPr lang="fr-CA" dirty="0" err="1"/>
              <a:t>dévéloppeurs</a:t>
            </a:r>
            <a:r>
              <a:rPr lang="fr-CA" dirty="0"/>
              <a:t>, est la possibilité de définir un </a:t>
            </a:r>
            <a:r>
              <a:rPr lang="fr-CA" dirty="0" err="1"/>
              <a:t>schema</a:t>
            </a:r>
            <a:r>
              <a:rPr lang="fr-CA" dirty="0"/>
              <a:t> des données qui peut être utilisé par la suite pour mapper les documents en objets dans le code des programmes.</a:t>
            </a:r>
          </a:p>
        </p:txBody>
      </p:sp>
      <p:pic>
        <p:nvPicPr>
          <p:cNvPr id="4098" name="Picture 2" descr="Image non disponible">
            <a:extLst>
              <a:ext uri="{FF2B5EF4-FFF2-40B4-BE49-F238E27FC236}">
                <a16:creationId xmlns:a16="http://schemas.microsoft.com/office/drawing/2014/main" id="{8E706782-F506-45B9-BEAE-30E8E91AD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222" y="3639521"/>
            <a:ext cx="3821573" cy="276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319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F799D7-DE36-444E-BA28-9974907B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MVC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BF2E7E-DA11-4E33-8A0B-3458AA575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 dirty="0"/>
              <a:t>Un des plus célèbres </a:t>
            </a:r>
            <a:r>
              <a:rPr lang="fr-FR" sz="2000" i="1" dirty="0"/>
              <a:t>design patterns</a:t>
            </a:r>
            <a:r>
              <a:rPr lang="fr-FR" sz="2000" dirty="0"/>
              <a:t> s'appelle MVC, qui signifie </a:t>
            </a:r>
            <a:r>
              <a:rPr lang="fr-FR" sz="2000" b="1"/>
              <a:t>Modèle - Vue - Contrôleur</a:t>
            </a:r>
            <a:r>
              <a:rPr lang="fr-FR" sz="2000" dirty="0"/>
              <a:t>. </a:t>
            </a:r>
            <a:endParaRPr lang="fr-FR" dirty="0"/>
          </a:p>
          <a:p>
            <a:r>
              <a:rPr lang="fr-FR" sz="2000"/>
              <a:t>Le pattern MVC permet de bien </a:t>
            </a:r>
            <a:r>
              <a:rPr lang="fr-FR" sz="2000" dirty="0"/>
              <a:t>organiser son code source. Il va vous aider à savoir quels fichiers créer, mais surtout à définir leur rôle. Le but de MVC est justement de séparer la logique du code en trois parties que l'on retrouve dans des fichiers distincts.</a:t>
            </a:r>
            <a:endParaRPr lang="fr-FR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9513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E6921A-AFC0-4BA4-8CBB-DDA806764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83" y="1128664"/>
            <a:ext cx="7816898" cy="5534783"/>
          </a:xfrm>
        </p:spPr>
        <p:txBody>
          <a:bodyPr>
            <a:normAutofit/>
          </a:bodyPr>
          <a:lstStyle/>
          <a:p>
            <a:r>
              <a:rPr lang="fr-FR" sz="2800" b="1" dirty="0"/>
              <a:t>Modèle</a:t>
            </a:r>
            <a:r>
              <a:rPr lang="fr-FR" dirty="0"/>
              <a:t> : cette partie gère les </a:t>
            </a:r>
            <a:r>
              <a:rPr lang="fr-FR" i="1" dirty="0"/>
              <a:t>données</a:t>
            </a:r>
            <a:r>
              <a:rPr lang="fr-FR" dirty="0"/>
              <a:t> de votre site. Son rôle est d'aller récupérer les informations « brutes » dans la base de données, de les organiser et de les assembler pour qu'elles puissent ensuite être traitées par le contrôleur. On y trouve donc entre autres les requêtes SQL.</a:t>
            </a:r>
          </a:p>
          <a:p>
            <a:r>
              <a:rPr lang="fr-FR" sz="2800" b="1" dirty="0"/>
              <a:t>Vue</a:t>
            </a:r>
            <a:r>
              <a:rPr lang="fr-FR" dirty="0"/>
              <a:t> : cette partie se concentre sur l'</a:t>
            </a:r>
            <a:r>
              <a:rPr lang="fr-FR" i="1" dirty="0"/>
              <a:t>affichage</a:t>
            </a:r>
            <a:r>
              <a:rPr lang="fr-FR" dirty="0"/>
              <a:t>. Elle ne fait presque aucun calcul et se contente de récupérer des variables pour savoir ce qu'elle doit afficher. On y trouve essentiellement du code HTML mais aussi quelques boucles et conditions javascript très simples, pour afficher par exemple une liste de messages.</a:t>
            </a:r>
          </a:p>
          <a:p>
            <a:r>
              <a:rPr lang="fr-FR" sz="3000" b="1" dirty="0"/>
              <a:t>Contrôleur</a:t>
            </a:r>
            <a:r>
              <a:rPr lang="fr-FR" dirty="0"/>
              <a:t> : cette partie gère la logique du code qui prend des </a:t>
            </a:r>
            <a:r>
              <a:rPr lang="fr-FR" i="1" dirty="0"/>
              <a:t>décisions</a:t>
            </a:r>
            <a:r>
              <a:rPr lang="fr-FR" dirty="0"/>
              <a:t>. C'est en quelque sorte l'intermédiaire entre le modèle et la vue : le contrôleur va demander au modèle les données, les analyser, prendre des décisions et renvoyer le texte à afficher à la vue. Le contrôleur contient exclusivement du JS.</a:t>
            </a:r>
          </a:p>
          <a:p>
            <a:endParaRPr lang="fr-CA" dirty="0"/>
          </a:p>
        </p:txBody>
      </p:sp>
      <p:pic>
        <p:nvPicPr>
          <p:cNvPr id="2052" name="Picture 4" descr="Ãchange d'informations entre les Ã©lÃ©ments">
            <a:extLst>
              <a:ext uri="{FF2B5EF4-FFF2-40B4-BE49-F238E27FC236}">
                <a16:creationId xmlns:a16="http://schemas.microsoft.com/office/drawing/2014/main" id="{D73FE101-F7DA-47EC-933D-1DC6565AD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31" y="1820794"/>
            <a:ext cx="4151670" cy="344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82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a requÃªte du client arrive au contrÃ´leur et celui-ci lui retourne la vue">
            <a:extLst>
              <a:ext uri="{FF2B5EF4-FFF2-40B4-BE49-F238E27FC236}">
                <a16:creationId xmlns:a16="http://schemas.microsoft.com/office/drawing/2014/main" id="{A72F4B58-EFF4-4510-87BB-FADC3DCC3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14" y="1346857"/>
            <a:ext cx="8448957" cy="433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0782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</TotalTime>
  <Words>58</Words>
  <Application>Microsoft Office PowerPoint</Application>
  <PresentationFormat>Grand écran</PresentationFormat>
  <Paragraphs>12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Facette</vt:lpstr>
      <vt:lpstr>Présentation PowerPoint</vt:lpstr>
      <vt:lpstr>Plan</vt:lpstr>
      <vt:lpstr>Introduction</vt:lpstr>
      <vt:lpstr>MVC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Kamel Ouenniche</dc:creator>
  <cp:lastModifiedBy>Kamel Ouenniche</cp:lastModifiedBy>
  <cp:revision>9</cp:revision>
  <dcterms:created xsi:type="dcterms:W3CDTF">2018-12-02T13:13:49Z</dcterms:created>
  <dcterms:modified xsi:type="dcterms:W3CDTF">2019-11-13T00:30:56Z</dcterms:modified>
</cp:coreProperties>
</file>