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1E98-C499-9F17-E94E-A08738A7F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4417-8F9C-BA98-A175-891C78826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3A5A9-BE8C-F533-95F9-9F442283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4C4-E320-4CE3-8B1B-AE39EC94677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F0112-C3AC-ED56-82A2-D256A613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041A0-85B2-0667-5114-B039E31E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1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41AD-FEAC-8DAC-BB45-F1BB5627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2859C-F1D3-0177-5D9B-BBCA11144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FC4A6-E268-B9F0-9955-86A88DE0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4C4-E320-4CE3-8B1B-AE39EC94677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CBC52-61EE-D9F8-2A51-0C4D57B5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FDE53-CDF8-7902-2338-D76C88C9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8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7605A-E6D7-4DCC-DE1F-14D68E726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D7969-D53F-572D-B0DA-5C425820E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6D4B6-1594-E76E-9167-8351000D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4C4-E320-4CE3-8B1B-AE39EC94677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CB335-8867-B7C8-94D5-3BD3DCD7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6D8F0-BE02-6450-5120-6441C068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0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09FE-CD45-C4B1-ACA0-79D11BDB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23404-9A2D-3851-27C1-F7780EF9A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E3EFF-45F1-172E-A86B-6B54F9E4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4C4-E320-4CE3-8B1B-AE39EC94677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19F57-42A3-098F-81B9-09B98314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740BE-8559-6C9C-37F3-C27BB86B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7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828C-7F66-A65A-C93E-686A3229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C1D49-25F4-3C47-F4C2-44CFFCED3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4431C-08A7-8079-123F-ACBC8AFD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4C4-E320-4CE3-8B1B-AE39EC94677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F6AED-2804-2B69-8432-92D6A87D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C7AAF-92F7-BC79-B90A-5EB40509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6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A58F-F075-37E5-6033-80272FBF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64EC-E610-188A-5434-58C3F5395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BE951-DD62-8CBF-A2A4-7B2A5050C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815DD-C640-F944-770F-325776A5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4C4-E320-4CE3-8B1B-AE39EC94677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7E5B6-DB8E-E382-B646-7EDB6F37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D0CA3-D0C5-A888-2BBD-11243ED0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0454-9855-D07F-5C2E-43FBF9E7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86C18-7836-3125-E6E2-2D4AAB8E4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D511C-A037-AF87-2CE5-12E3CF483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F20C4-DDE6-586C-3777-81AE6A89A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D7826-1B8C-7636-28D9-9551A6F6B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A7A44-1966-E028-3AC5-6F63749C7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4C4-E320-4CE3-8B1B-AE39EC94677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00EC1-0AA9-1683-6DC5-1DA8900B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695AA-BE28-C77A-C487-AB22FB7B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042D-116D-48D1-2083-61C43783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9AF26-8D9E-08E0-AF9E-1CE4AB8B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4C4-E320-4CE3-8B1B-AE39EC94677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3072D-CF1E-CC34-796E-046FA305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64FD1-7A83-5A2D-2FA8-44619A3A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FC82D-CD95-B2C6-C41D-9663BE97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4C4-E320-4CE3-8B1B-AE39EC94677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8DEE02-8C18-0BCF-2DEE-95B33483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07BF8-6333-59ED-31BF-C2E57E0C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3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89E7-6120-6334-BE80-E6EE16D1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30243-9715-BA91-8B66-3F50E4186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76C98-D231-7F06-1CCD-BDE5F316F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63D3B-7926-7E3E-FA67-E1EE92E3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4C4-E320-4CE3-8B1B-AE39EC94677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A12AF-C912-61FB-4D18-3F4486A9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A377C-605A-B171-E61E-F198C988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4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2DD9-AA78-36B5-DC33-B8916976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CC07A4-8E03-B7B9-1755-4D2A80AAF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2628E-F4A8-4587-CA76-205292CAE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9BE6D-690E-D403-CC4D-DA67E88E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4C4-E320-4CE3-8B1B-AE39EC94677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1BF53-A02C-3962-6F53-B39010EB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5DFFE-5C36-77BA-6C8A-3BA24D23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0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61D31-C2C5-0537-ECDC-2F8CC333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87F4E-A9E8-0DA4-D325-8BFE61AF3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5DF53-52C4-7172-78A9-8559E89B8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0D84C4-E320-4CE3-8B1B-AE39EC94677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DC54B-62D3-4D5F-DA76-04FA1A59D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5E21D-D59C-7FA2-149F-976C7BD96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6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55D5-8771-F842-9C8C-A57E0BB6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D107-AE72-E7A6-D0ED-D5C3857F2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media sentiment analysis: Use natural language processing techniques to analyze social media posts and identify trends in public opinion on a particular topic.</a:t>
            </a:r>
          </a:p>
        </p:txBody>
      </p:sp>
    </p:spTree>
    <p:extLst>
      <p:ext uri="{BB962C8B-B14F-4D97-AF65-F5344CB8AC3E}">
        <p14:creationId xmlns:p14="http://schemas.microsoft.com/office/powerpoint/2010/main" val="232005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C2FB5FD4-8C4A-8FA8-FE0F-39B5FA72B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074" y="304167"/>
            <a:ext cx="5297005" cy="5955923"/>
          </a:xfrm>
        </p:spPr>
      </p:pic>
    </p:spTree>
    <p:extLst>
      <p:ext uri="{BB962C8B-B14F-4D97-AF65-F5344CB8AC3E}">
        <p14:creationId xmlns:p14="http://schemas.microsoft.com/office/powerpoint/2010/main" val="308340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EBBC-4673-1BCD-0F09-F5E5C440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F0DB9-11AC-99CD-31DA-B3242793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72" y="2264137"/>
            <a:ext cx="4784015" cy="3545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627387-E129-8D8B-1BC5-47FA79AC2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577" y="2264137"/>
            <a:ext cx="4652951" cy="354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7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A928-3950-9286-D95C-55BB99CA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0DE5C-9052-24EA-27EE-3718B81CB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15" y="2032000"/>
            <a:ext cx="5831385" cy="4167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317514-7C46-61E1-1A0E-C1D5076A2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718" y="1911927"/>
            <a:ext cx="5555878" cy="40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6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Тема</vt:lpstr>
      <vt:lpstr>PowerPoint Presentation</vt:lpstr>
      <vt:lpstr>Training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</dc:title>
  <dc:creator>serge ivanov</dc:creator>
  <cp:lastModifiedBy>serge ivanov</cp:lastModifiedBy>
  <cp:revision>5</cp:revision>
  <dcterms:created xsi:type="dcterms:W3CDTF">2024-03-26T16:00:44Z</dcterms:created>
  <dcterms:modified xsi:type="dcterms:W3CDTF">2024-03-28T17:33:14Z</dcterms:modified>
</cp:coreProperties>
</file>