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9767A-6822-4F5F-98A7-149E70E5DA62}" v="543" dt="2022-05-04T11:20:30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3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0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3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6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2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2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Shop </a:t>
            </a:r>
            <a:r>
              <a:rPr lang="ru-RU" dirty="0" err="1"/>
              <a:t>Telegram</a:t>
            </a:r>
            <a:r>
              <a:rPr lang="ru-RU" dirty="0"/>
              <a:t> </a:t>
            </a:r>
            <a:r>
              <a:rPr lang="ru-RU" dirty="0" err="1"/>
              <a:t>bot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4F5BF-CED7-4C57-2369-CFFD667B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233CC-F392-03B4-4926-A253817C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Arial"/>
              <a:cs typeface="Arial"/>
            </a:endParaRP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Создать </a:t>
            </a:r>
            <a:r>
              <a:rPr lang="ru-RU" dirty="0" err="1"/>
              <a:t>телеграм</a:t>
            </a:r>
            <a:r>
              <a:rPr lang="ru-RU" dirty="0"/>
              <a:t> бота для помощи маленьким магазинам. Бот даёт возможности для сотрудников магазина, а также для покупателей.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CE35B3-C39D-A1F4-A4EF-243001E5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30" y="1062074"/>
            <a:ext cx="2743200" cy="1461734"/>
          </a:xfrm>
          <a:prstGeom prst="rect">
            <a:avLst/>
          </a:prstGeom>
        </p:spPr>
      </p:pic>
      <p:pic>
        <p:nvPicPr>
          <p:cNvPr id="7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F8BDE20-6193-ECCD-6DA1-A938A24F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19" y="1272988"/>
            <a:ext cx="983876" cy="1017494"/>
          </a:xfrm>
          <a:prstGeom prst="rect">
            <a:avLst/>
          </a:prstGeom>
        </p:spPr>
      </p:pic>
      <p:pic>
        <p:nvPicPr>
          <p:cNvPr id="9" name="Рисунок 6">
            <a:extLst>
              <a:ext uri="{FF2B5EF4-FFF2-40B4-BE49-F238E27FC236}">
                <a16:creationId xmlns:a16="http://schemas.microsoft.com/office/drawing/2014/main" id="{24EE768C-7ACC-C610-B400-FEB4C7FAE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342" y="992841"/>
            <a:ext cx="1499348" cy="1454526"/>
          </a:xfrm>
          <a:prstGeom prst="rect">
            <a:avLst/>
          </a:prstGeom>
        </p:spPr>
      </p:pic>
      <p:pic>
        <p:nvPicPr>
          <p:cNvPr id="11" name="Рисунок 7">
            <a:extLst>
              <a:ext uri="{FF2B5EF4-FFF2-40B4-BE49-F238E27FC236}">
                <a16:creationId xmlns:a16="http://schemas.microsoft.com/office/drawing/2014/main" id="{13279AE2-8535-8BD5-607F-28B266027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059" y="1445558"/>
            <a:ext cx="683559" cy="672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3B8FD4-7FF0-8265-DAD3-31ECDEAF7936}"/>
              </a:ext>
            </a:extLst>
          </p:cNvPr>
          <p:cNvSpPr txBox="1"/>
          <p:nvPr/>
        </p:nvSpPr>
        <p:spPr>
          <a:xfrm>
            <a:off x="8845363" y="1550334"/>
            <a:ext cx="34379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err="1">
                <a:latin typeface="Franklin Gothic Medium"/>
                <a:cs typeface="Calibri Light"/>
              </a:rPr>
              <a:t>Telegram</a:t>
            </a:r>
            <a:r>
              <a:rPr lang="ru-RU" sz="2400" dirty="0">
                <a:latin typeface="Franklin Gothic Medium"/>
                <a:cs typeface="Calibri Light"/>
              </a:rPr>
              <a:t> Shop </a:t>
            </a:r>
            <a:r>
              <a:rPr lang="ru-RU" sz="2400" dirty="0" err="1">
                <a:latin typeface="Franklin Gothic Medium"/>
                <a:cs typeface="Calibri Light"/>
              </a:rPr>
              <a:t>Bot</a:t>
            </a:r>
            <a:endParaRPr lang="ru-RU" sz="2400" dirty="0">
              <a:latin typeface="Franklin Gothic Medium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410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C9B7B-461B-F9DC-AA17-C3E11B1B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BC268-D38E-47EE-82B3-4C836CCC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121" y="819284"/>
            <a:ext cx="7315200" cy="5120640"/>
          </a:xfrm>
        </p:spPr>
        <p:txBody>
          <a:bodyPr/>
          <a:lstStyle/>
          <a:p>
            <a:r>
              <a:rPr lang="ru-RU" dirty="0"/>
              <a:t>При работе были использованы библиотеки:</a:t>
            </a:r>
          </a:p>
          <a:p>
            <a:r>
              <a:rPr lang="ru-RU" dirty="0" err="1"/>
              <a:t>Telebot</a:t>
            </a:r>
            <a:endParaRPr lang="ru-RU"/>
          </a:p>
          <a:p>
            <a:r>
              <a:rPr lang="ru-RU" dirty="0">
                <a:latin typeface="Consolas"/>
              </a:rPr>
              <a:t>psycopg2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15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912DA-21CA-A47A-9F37-72F156ED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C0435-F2B1-5E15-15BA-CAD9268B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 располагается в облачном сервисе - </a:t>
            </a: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, там же находится база данных. Для базы данных используется система управления базами данных </a:t>
            </a:r>
            <a:r>
              <a:rPr lang="ru-RU" dirty="0" err="1"/>
              <a:t>Postersql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34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F33B2-40E7-FAF7-FFB4-AF9DDBD6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Cloud</a:t>
            </a:r>
          </a:p>
        </p:txBody>
      </p:sp>
      <p:pic>
        <p:nvPicPr>
          <p:cNvPr id="4" name="Рисунок 4" descr="Изображение выглядит как текст, монитор, снимок экран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0CF3DFB4-34C1-B3A6-D2B3-E0B851EAB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915" y="931577"/>
            <a:ext cx="8357347" cy="4604700"/>
          </a:xfrm>
        </p:spPr>
      </p:pic>
    </p:spTree>
    <p:extLst>
      <p:ext uri="{BB962C8B-B14F-4D97-AF65-F5344CB8AC3E}">
        <p14:creationId xmlns:p14="http://schemas.microsoft.com/office/powerpoint/2010/main" val="174070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767B7-C666-C1A3-C8E1-2AD0C97B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0AE4F85-DC92-2A36-E7ED-143A46415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56" y="481455"/>
            <a:ext cx="7315200" cy="1493240"/>
          </a:xfrm>
        </p:spPr>
      </p:pic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BC0811B-0D66-5410-15E9-29F7A1F0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41" y="2083940"/>
            <a:ext cx="7326407" cy="172641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4F3796F-18B0-8FA1-A413-0CD11EBBA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341" y="3888830"/>
            <a:ext cx="7326404" cy="962925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4F912CDE-44D1-C012-4307-8D6FDCE18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76" y="4933880"/>
            <a:ext cx="7315199" cy="1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30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Frame</vt:lpstr>
      <vt:lpstr>Shop Telegram bot</vt:lpstr>
      <vt:lpstr>Идея</vt:lpstr>
      <vt:lpstr>Библиотеки</vt:lpstr>
      <vt:lpstr>Реализация</vt:lpstr>
      <vt:lpstr>Yandex Cloud</vt:lpstr>
      <vt:lpstr>База данных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137</cp:revision>
  <dcterms:created xsi:type="dcterms:W3CDTF">2022-05-04T10:33:01Z</dcterms:created>
  <dcterms:modified xsi:type="dcterms:W3CDTF">2022-05-04T12:45:00Z</dcterms:modified>
</cp:coreProperties>
</file>