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3" r:id="rId2"/>
    <p:sldMasterId id="2147483678" r:id="rId3"/>
    <p:sldMasterId id="2147483676" r:id="rId4"/>
  </p:sldMasterIdLst>
  <p:notesMasterIdLst>
    <p:notesMasterId r:id="rId46"/>
  </p:notesMasterIdLst>
  <p:handoutMasterIdLst>
    <p:handoutMasterId r:id="rId47"/>
  </p:handoutMasterIdLst>
  <p:sldIdLst>
    <p:sldId id="500" r:id="rId5"/>
    <p:sldId id="499" r:id="rId6"/>
    <p:sldId id="581" r:id="rId7"/>
    <p:sldId id="649" r:id="rId8"/>
    <p:sldId id="713" r:id="rId9"/>
    <p:sldId id="731" r:id="rId10"/>
    <p:sldId id="793" r:id="rId11"/>
    <p:sldId id="716" r:id="rId12"/>
    <p:sldId id="727" r:id="rId13"/>
    <p:sldId id="728" r:id="rId14"/>
    <p:sldId id="663" r:id="rId15"/>
    <p:sldId id="726" r:id="rId16"/>
    <p:sldId id="689" r:id="rId17"/>
    <p:sldId id="719" r:id="rId18"/>
    <p:sldId id="694" r:id="rId19"/>
    <p:sldId id="698" r:id="rId20"/>
    <p:sldId id="725" r:id="rId21"/>
    <p:sldId id="699" r:id="rId22"/>
    <p:sldId id="778" r:id="rId23"/>
    <p:sldId id="735" r:id="rId24"/>
    <p:sldId id="734" r:id="rId25"/>
    <p:sldId id="755" r:id="rId26"/>
    <p:sldId id="756" r:id="rId27"/>
    <p:sldId id="757" r:id="rId28"/>
    <p:sldId id="758" r:id="rId29"/>
    <p:sldId id="787" r:id="rId30"/>
    <p:sldId id="788" r:id="rId31"/>
    <p:sldId id="789" r:id="rId32"/>
    <p:sldId id="790" r:id="rId33"/>
    <p:sldId id="791" r:id="rId34"/>
    <p:sldId id="792" r:id="rId35"/>
    <p:sldId id="754" r:id="rId36"/>
    <p:sldId id="753" r:id="rId37"/>
    <p:sldId id="763" r:id="rId38"/>
    <p:sldId id="762" r:id="rId39"/>
    <p:sldId id="761" r:id="rId40"/>
    <p:sldId id="760" r:id="rId41"/>
    <p:sldId id="759" r:id="rId42"/>
    <p:sldId id="777" r:id="rId43"/>
    <p:sldId id="769" r:id="rId44"/>
    <p:sldId id="562" r:id="rId4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15D2A"/>
    <a:srgbClr val="46648C"/>
    <a:srgbClr val="404244"/>
    <a:srgbClr val="3A3C3E"/>
    <a:srgbClr val="808284"/>
    <a:srgbClr val="000000"/>
    <a:srgbClr val="AEB0B2"/>
    <a:srgbClr val="E3E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8582" autoAdjust="0"/>
  </p:normalViewPr>
  <p:slideViewPr>
    <p:cSldViewPr>
      <p:cViewPr varScale="1">
        <p:scale>
          <a:sx n="113" d="100"/>
          <a:sy n="113" d="100"/>
        </p:scale>
        <p:origin x="-7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07339-66B8-4BD9-AEE2-A4438767578D}" type="doc">
      <dgm:prSet loTypeId="urn:microsoft.com/office/officeart/2005/8/layout/hProcess9" loCatId="process" qsTypeId="urn:microsoft.com/office/officeart/2005/8/quickstyle/3d9" qsCatId="3D" csTypeId="urn:microsoft.com/office/officeart/2005/8/colors/accent2_3" csCatId="accent2" phldr="1"/>
      <dgm:spPr/>
    </dgm:pt>
    <dgm:pt modelId="{D02D0B8E-69BB-4A79-8F4A-5A77E18AD030}">
      <dgm:prSet phldrT="[Text]"/>
      <dgm:spPr/>
      <dgm:t>
        <a:bodyPr/>
        <a:lstStyle/>
        <a:p>
          <a:r>
            <a:rPr lang="en-US" dirty="0" smtClean="0"/>
            <a:t>~600 call Make</a:t>
          </a:r>
          <a:endParaRPr lang="en-US" dirty="0"/>
        </a:p>
      </dgm:t>
    </dgm:pt>
    <dgm:pt modelId="{0A32AC7B-43F0-45E6-8D9F-B20DA2F57BAF}" type="parTrans" cxnId="{A013B702-0B35-4F5E-A25A-6A700CA5C605}">
      <dgm:prSet/>
      <dgm:spPr/>
      <dgm:t>
        <a:bodyPr/>
        <a:lstStyle/>
        <a:p>
          <a:endParaRPr lang="en-US"/>
        </a:p>
      </dgm:t>
    </dgm:pt>
    <dgm:pt modelId="{D30BEF8C-9132-4576-91E8-DB4435B792A7}" type="sibTrans" cxnId="{A013B702-0B35-4F5E-A25A-6A700CA5C605}">
      <dgm:prSet/>
      <dgm:spPr/>
      <dgm:t>
        <a:bodyPr/>
        <a:lstStyle/>
        <a:p>
          <a:endParaRPr lang="en-US"/>
        </a:p>
      </dgm:t>
    </dgm:pt>
    <dgm:pt modelId="{0011F740-3858-419F-9C56-4461F52086DF}">
      <dgm:prSet phldrT="[Text]"/>
      <dgm:spPr/>
      <dgm:t>
        <a:bodyPr/>
        <a:lstStyle/>
        <a:p>
          <a:r>
            <a:rPr lang="en-US" dirty="0" smtClean="0"/>
            <a:t>1 call Make</a:t>
          </a:r>
          <a:endParaRPr lang="en-US" dirty="0"/>
        </a:p>
      </dgm:t>
    </dgm:pt>
    <dgm:pt modelId="{CF0A3163-73A5-4F70-AC0E-18E7255A9528}" type="parTrans" cxnId="{6B52347B-D49A-4E77-BCD9-7DCE0814E137}">
      <dgm:prSet/>
      <dgm:spPr/>
      <dgm:t>
        <a:bodyPr/>
        <a:lstStyle/>
        <a:p>
          <a:endParaRPr lang="en-US"/>
        </a:p>
      </dgm:t>
    </dgm:pt>
    <dgm:pt modelId="{2DAEFA5A-06D2-418A-A0A1-6A1BE40E3965}" type="sibTrans" cxnId="{6B52347B-D49A-4E77-BCD9-7DCE0814E137}">
      <dgm:prSet/>
      <dgm:spPr/>
      <dgm:t>
        <a:bodyPr/>
        <a:lstStyle/>
        <a:p>
          <a:endParaRPr lang="en-US"/>
        </a:p>
      </dgm:t>
    </dgm:pt>
    <dgm:pt modelId="{8A3EEEBF-9059-4A75-9280-D1FD573A4A5A}" type="pres">
      <dgm:prSet presAssocID="{7D507339-66B8-4BD9-AEE2-A4438767578D}" presName="CompostProcess" presStyleCnt="0">
        <dgm:presLayoutVars>
          <dgm:dir/>
          <dgm:resizeHandles val="exact"/>
        </dgm:presLayoutVars>
      </dgm:prSet>
      <dgm:spPr/>
    </dgm:pt>
    <dgm:pt modelId="{7F0CFE57-DC85-4B32-949C-9BD7B8C91D40}" type="pres">
      <dgm:prSet presAssocID="{7D507339-66B8-4BD9-AEE2-A4438767578D}" presName="arrow" presStyleLbl="bgShp" presStyleIdx="0" presStyleCnt="1" custLinFactNeighborX="0" custLinFactNeighborY="-11502"/>
      <dgm:spPr/>
    </dgm:pt>
    <dgm:pt modelId="{23F78465-078F-4E8D-A85A-D4CEFF443287}" type="pres">
      <dgm:prSet presAssocID="{7D507339-66B8-4BD9-AEE2-A4438767578D}" presName="linearProcess" presStyleCnt="0"/>
      <dgm:spPr/>
    </dgm:pt>
    <dgm:pt modelId="{E7BEABA4-C221-4477-AECF-AF067F597378}" type="pres">
      <dgm:prSet presAssocID="{D02D0B8E-69BB-4A79-8F4A-5A77E18AD030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8A753-3306-4066-9979-FC1F7DEB8BF8}" type="pres">
      <dgm:prSet presAssocID="{D30BEF8C-9132-4576-91E8-DB4435B792A7}" presName="sibTrans" presStyleCnt="0"/>
      <dgm:spPr/>
    </dgm:pt>
    <dgm:pt modelId="{7767E511-8DA0-48C5-A7E2-46B7C2071187}" type="pres">
      <dgm:prSet presAssocID="{0011F740-3858-419F-9C56-4461F52086DF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B2A5B8-7B44-42A8-825F-1B980E698869}" type="presOf" srcId="{D02D0B8E-69BB-4A79-8F4A-5A77E18AD030}" destId="{E7BEABA4-C221-4477-AECF-AF067F597378}" srcOrd="0" destOrd="0" presId="urn:microsoft.com/office/officeart/2005/8/layout/hProcess9"/>
    <dgm:cxn modelId="{4A888D24-6C99-427C-9DB1-22809D47EF38}" type="presOf" srcId="{0011F740-3858-419F-9C56-4461F52086DF}" destId="{7767E511-8DA0-48C5-A7E2-46B7C2071187}" srcOrd="0" destOrd="0" presId="urn:microsoft.com/office/officeart/2005/8/layout/hProcess9"/>
    <dgm:cxn modelId="{A013B702-0B35-4F5E-A25A-6A700CA5C605}" srcId="{7D507339-66B8-4BD9-AEE2-A4438767578D}" destId="{D02D0B8E-69BB-4A79-8F4A-5A77E18AD030}" srcOrd="0" destOrd="0" parTransId="{0A32AC7B-43F0-45E6-8D9F-B20DA2F57BAF}" sibTransId="{D30BEF8C-9132-4576-91E8-DB4435B792A7}"/>
    <dgm:cxn modelId="{8CD386EF-D47B-43FB-81B4-A58E395BBA1C}" type="presOf" srcId="{7D507339-66B8-4BD9-AEE2-A4438767578D}" destId="{8A3EEEBF-9059-4A75-9280-D1FD573A4A5A}" srcOrd="0" destOrd="0" presId="urn:microsoft.com/office/officeart/2005/8/layout/hProcess9"/>
    <dgm:cxn modelId="{6B52347B-D49A-4E77-BCD9-7DCE0814E137}" srcId="{7D507339-66B8-4BD9-AEE2-A4438767578D}" destId="{0011F740-3858-419F-9C56-4461F52086DF}" srcOrd="1" destOrd="0" parTransId="{CF0A3163-73A5-4F70-AC0E-18E7255A9528}" sibTransId="{2DAEFA5A-06D2-418A-A0A1-6A1BE40E3965}"/>
    <dgm:cxn modelId="{ADE9AD97-1A21-46AF-AD30-7ABF5666EB6F}" type="presParOf" srcId="{8A3EEEBF-9059-4A75-9280-D1FD573A4A5A}" destId="{7F0CFE57-DC85-4B32-949C-9BD7B8C91D40}" srcOrd="0" destOrd="0" presId="urn:microsoft.com/office/officeart/2005/8/layout/hProcess9"/>
    <dgm:cxn modelId="{1E5C4FF7-E93B-4CD8-9D9D-4FE51DF1A73F}" type="presParOf" srcId="{8A3EEEBF-9059-4A75-9280-D1FD573A4A5A}" destId="{23F78465-078F-4E8D-A85A-D4CEFF443287}" srcOrd="1" destOrd="0" presId="urn:microsoft.com/office/officeart/2005/8/layout/hProcess9"/>
    <dgm:cxn modelId="{F50E267F-DA43-4323-9D81-4DF5CB1D6DED}" type="presParOf" srcId="{23F78465-078F-4E8D-A85A-D4CEFF443287}" destId="{E7BEABA4-C221-4477-AECF-AF067F597378}" srcOrd="0" destOrd="0" presId="urn:microsoft.com/office/officeart/2005/8/layout/hProcess9"/>
    <dgm:cxn modelId="{6B907A4C-891A-4122-836B-AA9FA4FC32C3}" type="presParOf" srcId="{23F78465-078F-4E8D-A85A-D4CEFF443287}" destId="{F8F8A753-3306-4066-9979-FC1F7DEB8BF8}" srcOrd="1" destOrd="0" presId="urn:microsoft.com/office/officeart/2005/8/layout/hProcess9"/>
    <dgm:cxn modelId="{EF18F6A3-4305-418C-B7EE-C68BA0084C80}" type="presParOf" srcId="{23F78465-078F-4E8D-A85A-D4CEFF443287}" destId="{7767E511-8DA0-48C5-A7E2-46B7C2071187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1CF52C1-C2D1-4B34-9FDE-810383DA23C7}" type="doc">
      <dgm:prSet loTypeId="urn:microsoft.com/office/officeart/2005/8/layout/process4" loCatId="process" qsTypeId="urn:microsoft.com/office/officeart/2009/2/quickstyle/3d8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C6590D8-5826-45A0-9659-58E9F94F4708}">
      <dgm:prSet phldrT="[Text]" custT="1"/>
      <dgm:spPr/>
      <dgm:t>
        <a:bodyPr/>
        <a:lstStyle/>
        <a:p>
          <a:r>
            <a:rPr lang="en-US" dirty="0" smtClean="0"/>
            <a:t>Top-level </a:t>
          </a:r>
          <a:endParaRPr lang="en-US" dirty="0"/>
        </a:p>
      </dgm:t>
    </dgm:pt>
    <dgm:pt modelId="{D70A65CB-DC6A-4014-81AA-753D5B434ABB}" type="parTrans" cxnId="{4BEC8BEA-CD7E-487C-AA49-4519DA951558}">
      <dgm:prSet/>
      <dgm:spPr/>
      <dgm:t>
        <a:bodyPr/>
        <a:lstStyle/>
        <a:p>
          <a:endParaRPr lang="en-US"/>
        </a:p>
      </dgm:t>
    </dgm:pt>
    <dgm:pt modelId="{30816E9E-FE77-4FEA-B671-8FFF9AB97ED0}" type="sibTrans" cxnId="{4BEC8BEA-CD7E-487C-AA49-4519DA951558}">
      <dgm:prSet/>
      <dgm:spPr/>
      <dgm:t>
        <a:bodyPr/>
        <a:lstStyle/>
        <a:p>
          <a:endParaRPr lang="en-US"/>
        </a:p>
      </dgm:t>
    </dgm:pt>
    <dgm:pt modelId="{65DF9782-9C46-4BCF-9CA1-D489A9DB71C6}">
      <dgm:prSet phldrT="[Text]"/>
      <dgm:spPr/>
      <dgm:t>
        <a:bodyPr/>
        <a:lstStyle/>
        <a:p>
          <a:r>
            <a:rPr lang="en-US" b="0" i="0" u="none" dirty="0" smtClean="0"/>
            <a:t>Build.sh</a:t>
          </a:r>
          <a:endParaRPr lang="en-US" dirty="0"/>
        </a:p>
      </dgm:t>
    </dgm:pt>
    <dgm:pt modelId="{69834055-DD6C-44AF-ABA3-52B444A478CA}" type="parTrans" cxnId="{29943D1C-FC66-4A9D-A0DD-522DD888D0D4}">
      <dgm:prSet/>
      <dgm:spPr/>
      <dgm:t>
        <a:bodyPr/>
        <a:lstStyle/>
        <a:p>
          <a:endParaRPr lang="en-US"/>
        </a:p>
      </dgm:t>
    </dgm:pt>
    <dgm:pt modelId="{DB66FBCD-E775-425B-B1D2-F5AF4516371B}" type="sibTrans" cxnId="{29943D1C-FC66-4A9D-A0DD-522DD888D0D4}">
      <dgm:prSet/>
      <dgm:spPr/>
      <dgm:t>
        <a:bodyPr/>
        <a:lstStyle/>
        <a:p>
          <a:endParaRPr lang="en-US"/>
        </a:p>
      </dgm:t>
    </dgm:pt>
    <dgm:pt modelId="{8A82415B-8852-4209-A222-7EAB6E14BB36}">
      <dgm:prSet phldrT="[Text]"/>
      <dgm:spPr/>
      <dgm:t>
        <a:bodyPr/>
        <a:lstStyle/>
        <a:p>
          <a:r>
            <a:rPr lang="en-US" dirty="0" smtClean="0"/>
            <a:t>main.sh</a:t>
          </a:r>
          <a:endParaRPr lang="en-US" dirty="0"/>
        </a:p>
      </dgm:t>
    </dgm:pt>
    <dgm:pt modelId="{D9E32AD2-8E16-4319-8623-6EF536EBD6DA}" type="parTrans" cxnId="{741F36EE-FFBF-421A-9ACF-408BC4024192}">
      <dgm:prSet/>
      <dgm:spPr/>
      <dgm:t>
        <a:bodyPr/>
        <a:lstStyle/>
        <a:p>
          <a:endParaRPr lang="en-US"/>
        </a:p>
      </dgm:t>
    </dgm:pt>
    <dgm:pt modelId="{4561BF6B-6343-4492-A65D-ED5172806C82}" type="sibTrans" cxnId="{741F36EE-FFBF-421A-9ACF-408BC4024192}">
      <dgm:prSet/>
      <dgm:spPr/>
      <dgm:t>
        <a:bodyPr/>
        <a:lstStyle/>
        <a:p>
          <a:endParaRPr lang="en-US"/>
        </a:p>
      </dgm:t>
    </dgm:pt>
    <dgm:pt modelId="{EFF0D83B-FE0A-45C2-A308-C6E584614BED}">
      <dgm:prSet phldrT="[Text]"/>
      <dgm:spPr/>
      <dgm:t>
        <a:bodyPr/>
        <a:lstStyle/>
        <a:p>
          <a:r>
            <a:rPr lang="en-US" dirty="0" smtClean="0"/>
            <a:t>_</a:t>
          </a:r>
          <a:r>
            <a:rPr lang="en-US" dirty="0" err="1" smtClean="0"/>
            <a:t>Makefie</a:t>
          </a:r>
          <a:endParaRPr lang="en-US" dirty="0"/>
        </a:p>
      </dgm:t>
    </dgm:pt>
    <dgm:pt modelId="{204B5F6A-1BCD-48CF-A45E-4253D7FE2B8A}" type="parTrans" cxnId="{E784D74F-F50B-4223-87B3-81487224A821}">
      <dgm:prSet/>
      <dgm:spPr/>
      <dgm:t>
        <a:bodyPr/>
        <a:lstStyle/>
        <a:p>
          <a:endParaRPr lang="en-US"/>
        </a:p>
      </dgm:t>
    </dgm:pt>
    <dgm:pt modelId="{F5BB6A08-C76C-483E-97E7-64E622569BC2}" type="sibTrans" cxnId="{E784D74F-F50B-4223-87B3-81487224A821}">
      <dgm:prSet/>
      <dgm:spPr/>
      <dgm:t>
        <a:bodyPr/>
        <a:lstStyle/>
        <a:p>
          <a:endParaRPr lang="en-US"/>
        </a:p>
      </dgm:t>
    </dgm:pt>
    <dgm:pt modelId="{DA0EEC64-58BC-4648-94EB-87919E4F4998}">
      <dgm:prSet phldrT="[Text]"/>
      <dgm:spPr/>
      <dgm:t>
        <a:bodyPr/>
        <a:lstStyle/>
        <a:p>
          <a:r>
            <a:rPr lang="en-US" b="0" i="0" u="none" dirty="0" smtClean="0"/>
            <a:t>Windows: build_cpss.bat</a:t>
          </a:r>
          <a:endParaRPr lang="en-US" dirty="0"/>
        </a:p>
      </dgm:t>
    </dgm:pt>
    <dgm:pt modelId="{E67E6B47-2C41-48E5-86CD-2068CC768BDA}" type="parTrans" cxnId="{3C06F9DD-9EE8-4C8F-8163-6666D57FAD71}">
      <dgm:prSet/>
      <dgm:spPr/>
      <dgm:t>
        <a:bodyPr/>
        <a:lstStyle/>
        <a:p>
          <a:endParaRPr lang="en-US"/>
        </a:p>
      </dgm:t>
    </dgm:pt>
    <dgm:pt modelId="{D581081F-BC64-458F-9348-827B536F973E}" type="sibTrans" cxnId="{3C06F9DD-9EE8-4C8F-8163-6666D57FAD71}">
      <dgm:prSet/>
      <dgm:spPr/>
      <dgm:t>
        <a:bodyPr/>
        <a:lstStyle/>
        <a:p>
          <a:endParaRPr lang="en-US"/>
        </a:p>
      </dgm:t>
    </dgm:pt>
    <dgm:pt modelId="{C7DDF0F5-30FE-4670-9189-5691A51E0A49}">
      <dgm:prSet phldrT="[Text]"/>
      <dgm:spPr/>
      <dgm:t>
        <a:bodyPr/>
        <a:lstStyle/>
        <a:p>
          <a:r>
            <a:rPr lang="en-US" b="0" i="0" u="none" dirty="0" smtClean="0"/>
            <a:t>Linux: bulid_cpss.sh</a:t>
          </a:r>
          <a:endParaRPr lang="en-US" dirty="0"/>
        </a:p>
      </dgm:t>
    </dgm:pt>
    <dgm:pt modelId="{B51BA1E6-C82F-4522-A445-7E05A290E425}" type="parTrans" cxnId="{7FD23D39-5319-46C4-87B9-B2FD0743AE79}">
      <dgm:prSet/>
      <dgm:spPr/>
      <dgm:t>
        <a:bodyPr/>
        <a:lstStyle/>
        <a:p>
          <a:endParaRPr lang="en-US"/>
        </a:p>
      </dgm:t>
    </dgm:pt>
    <dgm:pt modelId="{25B91E1B-8863-4246-8722-B43B8BFD9880}" type="sibTrans" cxnId="{7FD23D39-5319-46C4-87B9-B2FD0743AE79}">
      <dgm:prSet/>
      <dgm:spPr/>
      <dgm:t>
        <a:bodyPr/>
        <a:lstStyle/>
        <a:p>
          <a:endParaRPr lang="en-US"/>
        </a:p>
      </dgm:t>
    </dgm:pt>
    <dgm:pt modelId="{566C8165-D3C8-48E2-8559-1285CC8CD6D7}" type="pres">
      <dgm:prSet presAssocID="{61CF52C1-C2D1-4B34-9FDE-810383DA23C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014699-F891-4E37-A02F-09EBCB9EB974}" type="pres">
      <dgm:prSet presAssocID="{EFF0D83B-FE0A-45C2-A308-C6E584614BED}" presName="boxAndChildren" presStyleCnt="0"/>
      <dgm:spPr/>
    </dgm:pt>
    <dgm:pt modelId="{A3B57079-8639-4890-A934-35DCF1533E03}" type="pres">
      <dgm:prSet presAssocID="{EFF0D83B-FE0A-45C2-A308-C6E584614BED}" presName="parentTextBox" presStyleLbl="node1" presStyleIdx="0" presStyleCnt="4"/>
      <dgm:spPr/>
      <dgm:t>
        <a:bodyPr/>
        <a:lstStyle/>
        <a:p>
          <a:endParaRPr lang="en-US"/>
        </a:p>
      </dgm:t>
    </dgm:pt>
    <dgm:pt modelId="{FA68A36C-FCF8-4BE7-942F-E2480B7E2E05}" type="pres">
      <dgm:prSet presAssocID="{4561BF6B-6343-4492-A65D-ED5172806C82}" presName="sp" presStyleCnt="0"/>
      <dgm:spPr/>
    </dgm:pt>
    <dgm:pt modelId="{5E939161-5D8F-4448-A9BA-D7CC79451A18}" type="pres">
      <dgm:prSet presAssocID="{8A82415B-8852-4209-A222-7EAB6E14BB36}" presName="arrowAndChildren" presStyleCnt="0"/>
      <dgm:spPr/>
    </dgm:pt>
    <dgm:pt modelId="{0CF9B84B-3B4D-4C08-8AFA-59CDCD83EE8A}" type="pres">
      <dgm:prSet presAssocID="{8A82415B-8852-4209-A222-7EAB6E14BB36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EF82F028-B0FF-4C6B-84C4-D17B1DF3F155}" type="pres">
      <dgm:prSet presAssocID="{DB66FBCD-E775-425B-B1D2-F5AF4516371B}" presName="sp" presStyleCnt="0"/>
      <dgm:spPr/>
    </dgm:pt>
    <dgm:pt modelId="{7DF5D5C6-D83A-4E3A-AD13-D265A99D172B}" type="pres">
      <dgm:prSet presAssocID="{65DF9782-9C46-4BCF-9CA1-D489A9DB71C6}" presName="arrowAndChildren" presStyleCnt="0"/>
      <dgm:spPr/>
    </dgm:pt>
    <dgm:pt modelId="{9E974E8C-6EE3-4830-A3E0-F677BD3FE2E5}" type="pres">
      <dgm:prSet presAssocID="{65DF9782-9C46-4BCF-9CA1-D489A9DB71C6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BB72F0E6-F02D-4152-9DD6-41D99E23F6D5}" type="pres">
      <dgm:prSet presAssocID="{30816E9E-FE77-4FEA-B671-8FFF9AB97ED0}" presName="sp" presStyleCnt="0"/>
      <dgm:spPr/>
    </dgm:pt>
    <dgm:pt modelId="{E6B9BCA2-DF29-4296-812E-E24FDD12A486}" type="pres">
      <dgm:prSet presAssocID="{EC6590D8-5826-45A0-9659-58E9F94F4708}" presName="arrowAndChildren" presStyleCnt="0"/>
      <dgm:spPr/>
    </dgm:pt>
    <dgm:pt modelId="{98D1C9F2-9B5D-4F47-8B94-E3339C7B9CAD}" type="pres">
      <dgm:prSet presAssocID="{EC6590D8-5826-45A0-9659-58E9F94F4708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49638594-314C-4539-A95F-A7F345ACB718}" type="pres">
      <dgm:prSet presAssocID="{EC6590D8-5826-45A0-9659-58E9F94F4708}" presName="arrow" presStyleLbl="node1" presStyleIdx="3" presStyleCnt="4" custLinFactNeighborY="-15680"/>
      <dgm:spPr/>
      <dgm:t>
        <a:bodyPr/>
        <a:lstStyle/>
        <a:p>
          <a:endParaRPr lang="en-US"/>
        </a:p>
      </dgm:t>
    </dgm:pt>
    <dgm:pt modelId="{047881DD-BD5F-4FCC-9BCE-2FAB22741921}" type="pres">
      <dgm:prSet presAssocID="{EC6590D8-5826-45A0-9659-58E9F94F4708}" presName="descendantArrow" presStyleCnt="0"/>
      <dgm:spPr/>
    </dgm:pt>
    <dgm:pt modelId="{2342107F-61C4-4D0A-B117-3143C4F8EB8A}" type="pres">
      <dgm:prSet presAssocID="{DA0EEC64-58BC-4648-94EB-87919E4F4998}" presName="childTextArrow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27838A-9734-45D9-9ED8-76B9BCA2D842}" type="pres">
      <dgm:prSet presAssocID="{C7DDF0F5-30FE-4670-9189-5691A51E0A49}" presName="childTextArrow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D23D39-5319-46C4-87B9-B2FD0743AE79}" srcId="{EC6590D8-5826-45A0-9659-58E9F94F4708}" destId="{C7DDF0F5-30FE-4670-9189-5691A51E0A49}" srcOrd="1" destOrd="0" parTransId="{B51BA1E6-C82F-4522-A445-7E05A290E425}" sibTransId="{25B91E1B-8863-4246-8722-B43B8BFD9880}"/>
    <dgm:cxn modelId="{F5DA6B17-FAE5-4E5E-9224-CF7D75903DB1}" type="presOf" srcId="{65DF9782-9C46-4BCF-9CA1-D489A9DB71C6}" destId="{9E974E8C-6EE3-4830-A3E0-F677BD3FE2E5}" srcOrd="0" destOrd="0" presId="urn:microsoft.com/office/officeart/2005/8/layout/process4"/>
    <dgm:cxn modelId="{E784D74F-F50B-4223-87B3-81487224A821}" srcId="{61CF52C1-C2D1-4B34-9FDE-810383DA23C7}" destId="{EFF0D83B-FE0A-45C2-A308-C6E584614BED}" srcOrd="3" destOrd="0" parTransId="{204B5F6A-1BCD-48CF-A45E-4253D7FE2B8A}" sibTransId="{F5BB6A08-C76C-483E-97E7-64E622569BC2}"/>
    <dgm:cxn modelId="{34191D12-902E-4AB4-BBB5-BAD8D539520E}" type="presOf" srcId="{EFF0D83B-FE0A-45C2-A308-C6E584614BED}" destId="{A3B57079-8639-4890-A934-35DCF1533E03}" srcOrd="0" destOrd="0" presId="urn:microsoft.com/office/officeart/2005/8/layout/process4"/>
    <dgm:cxn modelId="{CDFE24DF-A501-4AFF-A136-E43CDEA4A509}" type="presOf" srcId="{61CF52C1-C2D1-4B34-9FDE-810383DA23C7}" destId="{566C8165-D3C8-48E2-8559-1285CC8CD6D7}" srcOrd="0" destOrd="0" presId="urn:microsoft.com/office/officeart/2005/8/layout/process4"/>
    <dgm:cxn modelId="{3C06F9DD-9EE8-4C8F-8163-6666D57FAD71}" srcId="{EC6590D8-5826-45A0-9659-58E9F94F4708}" destId="{DA0EEC64-58BC-4648-94EB-87919E4F4998}" srcOrd="0" destOrd="0" parTransId="{E67E6B47-2C41-48E5-86CD-2068CC768BDA}" sibTransId="{D581081F-BC64-458F-9348-827B536F973E}"/>
    <dgm:cxn modelId="{E5962326-A2CF-4340-93F2-E49086BDE9A5}" type="presOf" srcId="{DA0EEC64-58BC-4648-94EB-87919E4F4998}" destId="{2342107F-61C4-4D0A-B117-3143C4F8EB8A}" srcOrd="0" destOrd="0" presId="urn:microsoft.com/office/officeart/2005/8/layout/process4"/>
    <dgm:cxn modelId="{727823A3-D42A-4443-8BB6-0081C2CB8DCC}" type="presOf" srcId="{EC6590D8-5826-45A0-9659-58E9F94F4708}" destId="{49638594-314C-4539-A95F-A7F345ACB718}" srcOrd="1" destOrd="0" presId="urn:microsoft.com/office/officeart/2005/8/layout/process4"/>
    <dgm:cxn modelId="{6F3EAAC6-48CE-451C-AF3C-D0C9FD7DB7AC}" type="presOf" srcId="{8A82415B-8852-4209-A222-7EAB6E14BB36}" destId="{0CF9B84B-3B4D-4C08-8AFA-59CDCD83EE8A}" srcOrd="0" destOrd="0" presId="urn:microsoft.com/office/officeart/2005/8/layout/process4"/>
    <dgm:cxn modelId="{4BEC8BEA-CD7E-487C-AA49-4519DA951558}" srcId="{61CF52C1-C2D1-4B34-9FDE-810383DA23C7}" destId="{EC6590D8-5826-45A0-9659-58E9F94F4708}" srcOrd="0" destOrd="0" parTransId="{D70A65CB-DC6A-4014-81AA-753D5B434ABB}" sibTransId="{30816E9E-FE77-4FEA-B671-8FFF9AB97ED0}"/>
    <dgm:cxn modelId="{E297B86B-5197-4BF4-B39E-00A017BEE943}" type="presOf" srcId="{C7DDF0F5-30FE-4670-9189-5691A51E0A49}" destId="{3227838A-9734-45D9-9ED8-76B9BCA2D842}" srcOrd="0" destOrd="0" presId="urn:microsoft.com/office/officeart/2005/8/layout/process4"/>
    <dgm:cxn modelId="{29943D1C-FC66-4A9D-A0DD-522DD888D0D4}" srcId="{61CF52C1-C2D1-4B34-9FDE-810383DA23C7}" destId="{65DF9782-9C46-4BCF-9CA1-D489A9DB71C6}" srcOrd="1" destOrd="0" parTransId="{69834055-DD6C-44AF-ABA3-52B444A478CA}" sibTransId="{DB66FBCD-E775-425B-B1D2-F5AF4516371B}"/>
    <dgm:cxn modelId="{81E9A86E-D3D7-4E86-853D-7D240BA7A1F9}" type="presOf" srcId="{EC6590D8-5826-45A0-9659-58E9F94F4708}" destId="{98D1C9F2-9B5D-4F47-8B94-E3339C7B9CAD}" srcOrd="0" destOrd="0" presId="urn:microsoft.com/office/officeart/2005/8/layout/process4"/>
    <dgm:cxn modelId="{741F36EE-FFBF-421A-9ACF-408BC4024192}" srcId="{61CF52C1-C2D1-4B34-9FDE-810383DA23C7}" destId="{8A82415B-8852-4209-A222-7EAB6E14BB36}" srcOrd="2" destOrd="0" parTransId="{D9E32AD2-8E16-4319-8623-6EF536EBD6DA}" sibTransId="{4561BF6B-6343-4492-A65D-ED5172806C82}"/>
    <dgm:cxn modelId="{E979E211-D6E8-49F5-AA71-B4325B858065}" type="presParOf" srcId="{566C8165-D3C8-48E2-8559-1285CC8CD6D7}" destId="{BF014699-F891-4E37-A02F-09EBCB9EB974}" srcOrd="0" destOrd="0" presId="urn:microsoft.com/office/officeart/2005/8/layout/process4"/>
    <dgm:cxn modelId="{05FD0E6B-BE6E-4FCC-8ED2-E3C05FBC1343}" type="presParOf" srcId="{BF014699-F891-4E37-A02F-09EBCB9EB974}" destId="{A3B57079-8639-4890-A934-35DCF1533E03}" srcOrd="0" destOrd="0" presId="urn:microsoft.com/office/officeart/2005/8/layout/process4"/>
    <dgm:cxn modelId="{F3ED8CCD-C176-44F7-97C7-3B3448B36316}" type="presParOf" srcId="{566C8165-D3C8-48E2-8559-1285CC8CD6D7}" destId="{FA68A36C-FCF8-4BE7-942F-E2480B7E2E05}" srcOrd="1" destOrd="0" presId="urn:microsoft.com/office/officeart/2005/8/layout/process4"/>
    <dgm:cxn modelId="{A5EE75A6-C573-42DB-99F6-B15620ECD560}" type="presParOf" srcId="{566C8165-D3C8-48E2-8559-1285CC8CD6D7}" destId="{5E939161-5D8F-4448-A9BA-D7CC79451A18}" srcOrd="2" destOrd="0" presId="urn:microsoft.com/office/officeart/2005/8/layout/process4"/>
    <dgm:cxn modelId="{AD51233C-7AEA-4C09-92B8-5ABC4B7B3A19}" type="presParOf" srcId="{5E939161-5D8F-4448-A9BA-D7CC79451A18}" destId="{0CF9B84B-3B4D-4C08-8AFA-59CDCD83EE8A}" srcOrd="0" destOrd="0" presId="urn:microsoft.com/office/officeart/2005/8/layout/process4"/>
    <dgm:cxn modelId="{CBE8E093-81A0-4887-9C5B-30B7F29A5A62}" type="presParOf" srcId="{566C8165-D3C8-48E2-8559-1285CC8CD6D7}" destId="{EF82F028-B0FF-4C6B-84C4-D17B1DF3F155}" srcOrd="3" destOrd="0" presId="urn:microsoft.com/office/officeart/2005/8/layout/process4"/>
    <dgm:cxn modelId="{337D094C-32CF-482A-BD07-2828D10968D3}" type="presParOf" srcId="{566C8165-D3C8-48E2-8559-1285CC8CD6D7}" destId="{7DF5D5C6-D83A-4E3A-AD13-D265A99D172B}" srcOrd="4" destOrd="0" presId="urn:microsoft.com/office/officeart/2005/8/layout/process4"/>
    <dgm:cxn modelId="{5274567A-3D44-477D-AACD-3FEBD6B49054}" type="presParOf" srcId="{7DF5D5C6-D83A-4E3A-AD13-D265A99D172B}" destId="{9E974E8C-6EE3-4830-A3E0-F677BD3FE2E5}" srcOrd="0" destOrd="0" presId="urn:microsoft.com/office/officeart/2005/8/layout/process4"/>
    <dgm:cxn modelId="{0464B049-AB36-49AD-9EF6-07CA4FDF0E16}" type="presParOf" srcId="{566C8165-D3C8-48E2-8559-1285CC8CD6D7}" destId="{BB72F0E6-F02D-4152-9DD6-41D99E23F6D5}" srcOrd="5" destOrd="0" presId="urn:microsoft.com/office/officeart/2005/8/layout/process4"/>
    <dgm:cxn modelId="{475E67A9-45BA-455D-A70A-7E410700AD31}" type="presParOf" srcId="{566C8165-D3C8-48E2-8559-1285CC8CD6D7}" destId="{E6B9BCA2-DF29-4296-812E-E24FDD12A486}" srcOrd="6" destOrd="0" presId="urn:microsoft.com/office/officeart/2005/8/layout/process4"/>
    <dgm:cxn modelId="{0EB37A4F-B06B-47B9-82F7-8174B4477B90}" type="presParOf" srcId="{E6B9BCA2-DF29-4296-812E-E24FDD12A486}" destId="{98D1C9F2-9B5D-4F47-8B94-E3339C7B9CAD}" srcOrd="0" destOrd="0" presId="urn:microsoft.com/office/officeart/2005/8/layout/process4"/>
    <dgm:cxn modelId="{2348E76D-E802-4333-A7FD-F6E26D7C3F44}" type="presParOf" srcId="{E6B9BCA2-DF29-4296-812E-E24FDD12A486}" destId="{49638594-314C-4539-A95F-A7F345ACB718}" srcOrd="1" destOrd="0" presId="urn:microsoft.com/office/officeart/2005/8/layout/process4"/>
    <dgm:cxn modelId="{8A366002-AC3D-4CE4-A023-4A799F5430FD}" type="presParOf" srcId="{E6B9BCA2-DF29-4296-812E-E24FDD12A486}" destId="{047881DD-BD5F-4FCC-9BCE-2FAB22741921}" srcOrd="2" destOrd="0" presId="urn:microsoft.com/office/officeart/2005/8/layout/process4"/>
    <dgm:cxn modelId="{2FA4957C-1021-46C3-B037-35A50DB1A374}" type="presParOf" srcId="{047881DD-BD5F-4FCC-9BCE-2FAB22741921}" destId="{2342107F-61C4-4D0A-B117-3143C4F8EB8A}" srcOrd="0" destOrd="0" presId="urn:microsoft.com/office/officeart/2005/8/layout/process4"/>
    <dgm:cxn modelId="{017FD9D1-478B-406C-8865-C13AC5EB41E3}" type="presParOf" srcId="{047881DD-BD5F-4FCC-9BCE-2FAB22741921}" destId="{3227838A-9734-45D9-9ED8-76B9BCA2D84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9627C1-0FC3-458A-95B0-0616CE9C281D}" type="doc">
      <dgm:prSet loTypeId="urn:microsoft.com/office/officeart/2005/8/layout/arrow2" loCatId="process" qsTypeId="urn:microsoft.com/office/officeart/2005/8/quickstyle/simple1" qsCatId="simple" csTypeId="urn:microsoft.com/office/officeart/2005/8/colors/accent1_1" csCatId="accent1" phldr="1"/>
      <dgm:spPr/>
    </dgm:pt>
    <dgm:pt modelId="{F043D89A-BA33-4336-B1FC-D27A25E5688C}">
      <dgm:prSet phldrT="[Text]" custT="1"/>
      <dgm:spPr/>
      <dgm:t>
        <a:bodyPr/>
        <a:lstStyle/>
        <a:p>
          <a:r>
            <a:rPr lang="en-US" sz="2000" dirty="0" smtClean="0"/>
            <a:t>Regular: </a:t>
          </a:r>
          <a:r>
            <a:rPr lang="en-US" sz="2000" dirty="0" smtClean="0"/>
            <a:t>7-14 min</a:t>
          </a:r>
          <a:endParaRPr lang="en-US" sz="2000" dirty="0"/>
        </a:p>
      </dgm:t>
    </dgm:pt>
    <dgm:pt modelId="{66CEE21D-EE0B-4B90-8A33-A5F48ECB9C70}" type="parTrans" cxnId="{C0D96033-4099-41F8-B576-76B3DE7F06B4}">
      <dgm:prSet/>
      <dgm:spPr/>
      <dgm:t>
        <a:bodyPr/>
        <a:lstStyle/>
        <a:p>
          <a:endParaRPr lang="en-US"/>
        </a:p>
      </dgm:t>
    </dgm:pt>
    <dgm:pt modelId="{7B79A15C-6A8A-46FC-BD85-5F062508976C}" type="sibTrans" cxnId="{C0D96033-4099-41F8-B576-76B3DE7F06B4}">
      <dgm:prSet/>
      <dgm:spPr/>
      <dgm:t>
        <a:bodyPr/>
        <a:lstStyle/>
        <a:p>
          <a:endParaRPr lang="en-US"/>
        </a:p>
      </dgm:t>
    </dgm:pt>
    <dgm:pt modelId="{F2FAA771-4E53-4CC2-9F3E-51F1E448EBBA}">
      <dgm:prSet phldrT="[Text]" custT="1"/>
      <dgm:spPr/>
      <dgm:t>
        <a:bodyPr/>
        <a:lstStyle/>
        <a:p>
          <a:r>
            <a:rPr lang="en-US" sz="2000" dirty="0" smtClean="0"/>
            <a:t>New: ~1 Min</a:t>
          </a:r>
          <a:endParaRPr lang="en-US" sz="2000" dirty="0"/>
        </a:p>
      </dgm:t>
    </dgm:pt>
    <dgm:pt modelId="{D085A344-66F1-4A19-8B0D-413E57A2DFB2}" type="parTrans" cxnId="{7AB8287F-11D2-4290-9E7A-53CE36315186}">
      <dgm:prSet/>
      <dgm:spPr/>
      <dgm:t>
        <a:bodyPr/>
        <a:lstStyle/>
        <a:p>
          <a:endParaRPr lang="en-US"/>
        </a:p>
      </dgm:t>
    </dgm:pt>
    <dgm:pt modelId="{9A20E204-B1C8-4867-9497-8B254844B750}" type="sibTrans" cxnId="{7AB8287F-11D2-4290-9E7A-53CE36315186}">
      <dgm:prSet/>
      <dgm:spPr/>
      <dgm:t>
        <a:bodyPr/>
        <a:lstStyle/>
        <a:p>
          <a:endParaRPr lang="en-US"/>
        </a:p>
      </dgm:t>
    </dgm:pt>
    <dgm:pt modelId="{9D12668D-532B-47A0-93BB-455321FA2066}" type="pres">
      <dgm:prSet presAssocID="{799627C1-0FC3-458A-95B0-0616CE9C281D}" presName="arrowDiagram" presStyleCnt="0">
        <dgm:presLayoutVars>
          <dgm:chMax val="5"/>
          <dgm:dir/>
          <dgm:resizeHandles val="exact"/>
        </dgm:presLayoutVars>
      </dgm:prSet>
      <dgm:spPr/>
    </dgm:pt>
    <dgm:pt modelId="{84BCC135-FFBF-4E22-AD4D-1E6DAB4FFFE9}" type="pres">
      <dgm:prSet presAssocID="{799627C1-0FC3-458A-95B0-0616CE9C281D}" presName="arrow" presStyleLbl="bgShp" presStyleIdx="0" presStyleCnt="1" custLinFactNeighborX="-19952" custLinFactNeighborY="60252"/>
      <dgm:spPr/>
    </dgm:pt>
    <dgm:pt modelId="{224B1F0D-417C-4677-AFDF-A82BED4E399A}" type="pres">
      <dgm:prSet presAssocID="{799627C1-0FC3-458A-95B0-0616CE9C281D}" presName="arrowDiagram2" presStyleCnt="0"/>
      <dgm:spPr/>
    </dgm:pt>
    <dgm:pt modelId="{01A77C91-0698-4E19-92DE-2B7658CD04FB}" type="pres">
      <dgm:prSet presAssocID="{F043D89A-BA33-4336-B1FC-D27A25E5688C}" presName="bullet2a" presStyleLbl="node1" presStyleIdx="0" presStyleCnt="2" custLinFactX="-200000" custLinFactY="100000" custLinFactNeighborX="-260797" custLinFactNeighborY="140218"/>
      <dgm:spPr/>
    </dgm:pt>
    <dgm:pt modelId="{77156E37-DF1A-458A-89DB-CBF152953B70}" type="pres">
      <dgm:prSet presAssocID="{F043D89A-BA33-4336-B1FC-D27A25E5688C}" presName="textBox2a" presStyleLbl="revTx" presStyleIdx="0" presStyleCnt="2" custScaleX="179721" custLinFactX="-15385" custLinFactNeighborX="-10000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BB01B6-6089-409B-BA73-68D2870982ED}" type="pres">
      <dgm:prSet presAssocID="{F2FAA771-4E53-4CC2-9F3E-51F1E448EBBA}" presName="bullet2b" presStyleLbl="node1" presStyleIdx="1" presStyleCnt="2" custLinFactX="200000" custLinFactY="-9101" custLinFactNeighborX="229167" custLinFactNeighborY="-100000"/>
      <dgm:spPr/>
    </dgm:pt>
    <dgm:pt modelId="{832D81B3-707E-4186-85B2-2340C5FF0B1F}" type="pres">
      <dgm:prSet presAssocID="{F2FAA771-4E53-4CC2-9F3E-51F1E448EBBA}" presName="textBox2b" presStyleLbl="revTx" presStyleIdx="1" presStyleCnt="2" custScaleX="147335" custScaleY="28665" custLinFactNeighborX="19875" custLinFactNeighborY="-99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B8287F-11D2-4290-9E7A-53CE36315186}" srcId="{799627C1-0FC3-458A-95B0-0616CE9C281D}" destId="{F2FAA771-4E53-4CC2-9F3E-51F1E448EBBA}" srcOrd="1" destOrd="0" parTransId="{D085A344-66F1-4A19-8B0D-413E57A2DFB2}" sibTransId="{9A20E204-B1C8-4867-9497-8B254844B750}"/>
    <dgm:cxn modelId="{E0106291-A52E-4129-8BB0-E4F18347CEA3}" type="presOf" srcId="{F043D89A-BA33-4336-B1FC-D27A25E5688C}" destId="{77156E37-DF1A-458A-89DB-CBF152953B70}" srcOrd="0" destOrd="0" presId="urn:microsoft.com/office/officeart/2005/8/layout/arrow2"/>
    <dgm:cxn modelId="{C0D96033-4099-41F8-B576-76B3DE7F06B4}" srcId="{799627C1-0FC3-458A-95B0-0616CE9C281D}" destId="{F043D89A-BA33-4336-B1FC-D27A25E5688C}" srcOrd="0" destOrd="0" parTransId="{66CEE21D-EE0B-4B90-8A33-A5F48ECB9C70}" sibTransId="{7B79A15C-6A8A-46FC-BD85-5F062508976C}"/>
    <dgm:cxn modelId="{D79B6C85-0C3D-4596-92FB-A0C3DD804245}" type="presOf" srcId="{799627C1-0FC3-458A-95B0-0616CE9C281D}" destId="{9D12668D-532B-47A0-93BB-455321FA2066}" srcOrd="0" destOrd="0" presId="urn:microsoft.com/office/officeart/2005/8/layout/arrow2"/>
    <dgm:cxn modelId="{9E6C69A3-16E7-44C2-93F7-754629F078A1}" type="presOf" srcId="{F2FAA771-4E53-4CC2-9F3E-51F1E448EBBA}" destId="{832D81B3-707E-4186-85B2-2340C5FF0B1F}" srcOrd="0" destOrd="0" presId="urn:microsoft.com/office/officeart/2005/8/layout/arrow2"/>
    <dgm:cxn modelId="{A362C7A6-343C-4DE7-BC7C-F9A29630F55D}" type="presParOf" srcId="{9D12668D-532B-47A0-93BB-455321FA2066}" destId="{84BCC135-FFBF-4E22-AD4D-1E6DAB4FFFE9}" srcOrd="0" destOrd="0" presId="urn:microsoft.com/office/officeart/2005/8/layout/arrow2"/>
    <dgm:cxn modelId="{A6E8053D-BF50-41EC-B090-C6A08B35752A}" type="presParOf" srcId="{9D12668D-532B-47A0-93BB-455321FA2066}" destId="{224B1F0D-417C-4677-AFDF-A82BED4E399A}" srcOrd="1" destOrd="0" presId="urn:microsoft.com/office/officeart/2005/8/layout/arrow2"/>
    <dgm:cxn modelId="{5E4BFDAB-F5F2-48B6-A5F4-C01B92A67944}" type="presParOf" srcId="{224B1F0D-417C-4677-AFDF-A82BED4E399A}" destId="{01A77C91-0698-4E19-92DE-2B7658CD04FB}" srcOrd="0" destOrd="0" presId="urn:microsoft.com/office/officeart/2005/8/layout/arrow2"/>
    <dgm:cxn modelId="{3AEDEB1B-A1D8-41A8-B4E5-A85CF01D0F96}" type="presParOf" srcId="{224B1F0D-417C-4677-AFDF-A82BED4E399A}" destId="{77156E37-DF1A-458A-89DB-CBF152953B70}" srcOrd="1" destOrd="0" presId="urn:microsoft.com/office/officeart/2005/8/layout/arrow2"/>
    <dgm:cxn modelId="{0B7BAE60-BA7C-48AC-87F2-6CC805A2BF2D}" type="presParOf" srcId="{224B1F0D-417C-4677-AFDF-A82BED4E399A}" destId="{98BB01B6-6089-409B-BA73-68D2870982ED}" srcOrd="2" destOrd="0" presId="urn:microsoft.com/office/officeart/2005/8/layout/arrow2"/>
    <dgm:cxn modelId="{C7B37323-6192-4C19-9629-6E68869C1DD6}" type="presParOf" srcId="{224B1F0D-417C-4677-AFDF-A82BED4E399A}" destId="{832D81B3-707E-4186-85B2-2340C5FF0B1F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E3D433-A5BE-4BDC-9103-6F5C022B03CF}" type="doc">
      <dgm:prSet loTypeId="urn:microsoft.com/office/officeart/2005/8/layout/arrow2" loCatId="process" qsTypeId="urn:microsoft.com/office/officeart/2005/8/quickstyle/3d3" qsCatId="3D" csTypeId="urn:microsoft.com/office/officeart/2005/8/colors/accent2_5" csCatId="accent2" phldr="1"/>
      <dgm:spPr/>
    </dgm:pt>
    <dgm:pt modelId="{3A39BE9B-66B5-416C-AD6B-FEB738259EB4}">
      <dgm:prSet phldrT="[Text]" custT="1"/>
      <dgm:spPr/>
      <dgm:t>
        <a:bodyPr/>
        <a:lstStyle/>
        <a:p>
          <a:r>
            <a:rPr lang="en-US" sz="2000" dirty="0" smtClean="0"/>
            <a:t>Fast: </a:t>
          </a:r>
          <a:r>
            <a:rPr lang="en-US" sz="2000" dirty="0" smtClean="0"/>
            <a:t>10 -25 Min</a:t>
          </a:r>
          <a:endParaRPr lang="en-US" sz="2000" dirty="0"/>
        </a:p>
      </dgm:t>
    </dgm:pt>
    <dgm:pt modelId="{A5AC8265-B412-4015-B1D6-A4701D248CD7}" type="parTrans" cxnId="{E7D260EC-8C48-40C7-BC6B-FE322F775B04}">
      <dgm:prSet/>
      <dgm:spPr/>
      <dgm:t>
        <a:bodyPr/>
        <a:lstStyle/>
        <a:p>
          <a:endParaRPr lang="en-US"/>
        </a:p>
      </dgm:t>
    </dgm:pt>
    <dgm:pt modelId="{ED986256-AB90-4253-A30C-90988AF53AC6}" type="sibTrans" cxnId="{E7D260EC-8C48-40C7-BC6B-FE322F775B04}">
      <dgm:prSet/>
      <dgm:spPr/>
      <dgm:t>
        <a:bodyPr/>
        <a:lstStyle/>
        <a:p>
          <a:endParaRPr lang="en-US"/>
        </a:p>
      </dgm:t>
    </dgm:pt>
    <dgm:pt modelId="{DA9FD5B6-CDB9-4067-B9E9-9D32AC43E6EE}">
      <dgm:prSet phldrT="[Text]" custT="1"/>
      <dgm:spPr/>
      <dgm:t>
        <a:bodyPr/>
        <a:lstStyle/>
        <a:p>
          <a:r>
            <a:rPr lang="en-US" sz="2000" dirty="0" smtClean="0"/>
            <a:t>New: ~5 Min</a:t>
          </a:r>
          <a:endParaRPr lang="en-US" sz="2000" dirty="0"/>
        </a:p>
      </dgm:t>
    </dgm:pt>
    <dgm:pt modelId="{74AD9DE1-97CE-40A3-8931-90F5008C464A}" type="parTrans" cxnId="{C764B68E-A97B-4DD8-AA17-A8A56F461066}">
      <dgm:prSet/>
      <dgm:spPr/>
      <dgm:t>
        <a:bodyPr/>
        <a:lstStyle/>
        <a:p>
          <a:endParaRPr lang="en-US"/>
        </a:p>
      </dgm:t>
    </dgm:pt>
    <dgm:pt modelId="{1BE0247E-BEC6-43BC-8AF0-9CF83AFDC474}" type="sibTrans" cxnId="{C764B68E-A97B-4DD8-AA17-A8A56F461066}">
      <dgm:prSet/>
      <dgm:spPr/>
      <dgm:t>
        <a:bodyPr/>
        <a:lstStyle/>
        <a:p>
          <a:endParaRPr lang="en-US"/>
        </a:p>
      </dgm:t>
    </dgm:pt>
    <dgm:pt modelId="{3430F3D8-15B5-4712-9DF4-C879969F6D66}" type="pres">
      <dgm:prSet presAssocID="{63E3D433-A5BE-4BDC-9103-6F5C022B03CF}" presName="arrowDiagram" presStyleCnt="0">
        <dgm:presLayoutVars>
          <dgm:chMax val="5"/>
          <dgm:dir/>
          <dgm:resizeHandles val="exact"/>
        </dgm:presLayoutVars>
      </dgm:prSet>
      <dgm:spPr/>
    </dgm:pt>
    <dgm:pt modelId="{BA371B99-A619-4435-9339-B4166121A1CD}" type="pres">
      <dgm:prSet presAssocID="{63E3D433-A5BE-4BDC-9103-6F5C022B03CF}" presName="arrow" presStyleLbl="bgShp" presStyleIdx="0" presStyleCnt="1" custLinFactNeighborX="30169" custLinFactNeighborY="-4286"/>
      <dgm:spPr/>
    </dgm:pt>
    <dgm:pt modelId="{2C55F373-8B59-4721-8E90-675A7674B6D9}" type="pres">
      <dgm:prSet presAssocID="{63E3D433-A5BE-4BDC-9103-6F5C022B03CF}" presName="arrowDiagram2" presStyleCnt="0"/>
      <dgm:spPr/>
    </dgm:pt>
    <dgm:pt modelId="{0DD4935B-DDA4-4116-8DA7-4E746B7BA3CC}" type="pres">
      <dgm:prSet presAssocID="{3A39BE9B-66B5-416C-AD6B-FEB738259EB4}" presName="bullet2a" presStyleLbl="node1" presStyleIdx="0" presStyleCnt="2" custLinFactY="114842" custLinFactNeighborX="88937" custLinFactNeighborY="200000"/>
      <dgm:spPr/>
    </dgm:pt>
    <dgm:pt modelId="{42A61C6D-1230-4D14-B342-51FF203A3F89}" type="pres">
      <dgm:prSet presAssocID="{3A39BE9B-66B5-416C-AD6B-FEB738259EB4}" presName="textBox2a" presStyleLbl="revTx" presStyleIdx="0" presStyleCnt="2" custScaleX="252979" custLinFactNeighborX="-10237" custLinFactNeighborY="401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D7BAC-3B76-46DE-8092-6C847AD994DA}" type="pres">
      <dgm:prSet presAssocID="{DA9FD5B6-CDB9-4067-B9E9-9D32AC43E6EE}" presName="bullet2b" presStyleLbl="node1" presStyleIdx="1" presStyleCnt="2" custLinFactX="400000" custLinFactNeighborX="409023" custLinFactNeighborY="-94794"/>
      <dgm:spPr/>
    </dgm:pt>
    <dgm:pt modelId="{9F357FE7-8499-42AD-8CF5-77D7604C0C1A}" type="pres">
      <dgm:prSet presAssocID="{DA9FD5B6-CDB9-4067-B9E9-9D32AC43E6EE}" presName="textBox2b" presStyleLbl="revTx" presStyleIdx="1" presStyleCnt="2" custScaleX="138426" custScaleY="18034" custLinFactY="-12185" custLinFactNeighborX="7142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B9B6F0-0A91-40F6-A121-1CA0E6E21A84}" type="presOf" srcId="{3A39BE9B-66B5-416C-AD6B-FEB738259EB4}" destId="{42A61C6D-1230-4D14-B342-51FF203A3F89}" srcOrd="0" destOrd="0" presId="urn:microsoft.com/office/officeart/2005/8/layout/arrow2"/>
    <dgm:cxn modelId="{765BA7CB-D462-4E61-B3E4-387FF6E1F236}" type="presOf" srcId="{DA9FD5B6-CDB9-4067-B9E9-9D32AC43E6EE}" destId="{9F357FE7-8499-42AD-8CF5-77D7604C0C1A}" srcOrd="0" destOrd="0" presId="urn:microsoft.com/office/officeart/2005/8/layout/arrow2"/>
    <dgm:cxn modelId="{176D9034-D64C-48F7-ABBD-7D2A112D0587}" type="presOf" srcId="{63E3D433-A5BE-4BDC-9103-6F5C022B03CF}" destId="{3430F3D8-15B5-4712-9DF4-C879969F6D66}" srcOrd="0" destOrd="0" presId="urn:microsoft.com/office/officeart/2005/8/layout/arrow2"/>
    <dgm:cxn modelId="{E7D260EC-8C48-40C7-BC6B-FE322F775B04}" srcId="{63E3D433-A5BE-4BDC-9103-6F5C022B03CF}" destId="{3A39BE9B-66B5-416C-AD6B-FEB738259EB4}" srcOrd="0" destOrd="0" parTransId="{A5AC8265-B412-4015-B1D6-A4701D248CD7}" sibTransId="{ED986256-AB90-4253-A30C-90988AF53AC6}"/>
    <dgm:cxn modelId="{C764B68E-A97B-4DD8-AA17-A8A56F461066}" srcId="{63E3D433-A5BE-4BDC-9103-6F5C022B03CF}" destId="{DA9FD5B6-CDB9-4067-B9E9-9D32AC43E6EE}" srcOrd="1" destOrd="0" parTransId="{74AD9DE1-97CE-40A3-8931-90F5008C464A}" sibTransId="{1BE0247E-BEC6-43BC-8AF0-9CF83AFDC474}"/>
    <dgm:cxn modelId="{9DDC490A-A70F-4F61-94DC-0614FF2F4334}" type="presParOf" srcId="{3430F3D8-15B5-4712-9DF4-C879969F6D66}" destId="{BA371B99-A619-4435-9339-B4166121A1CD}" srcOrd="0" destOrd="0" presId="urn:microsoft.com/office/officeart/2005/8/layout/arrow2"/>
    <dgm:cxn modelId="{481DEC5C-5DC3-4D55-8449-C7DD7D5F8C83}" type="presParOf" srcId="{3430F3D8-15B5-4712-9DF4-C879969F6D66}" destId="{2C55F373-8B59-4721-8E90-675A7674B6D9}" srcOrd="1" destOrd="0" presId="urn:microsoft.com/office/officeart/2005/8/layout/arrow2"/>
    <dgm:cxn modelId="{C9A33C1C-BCC9-4A9B-BFAA-B686B185F00A}" type="presParOf" srcId="{2C55F373-8B59-4721-8E90-675A7674B6D9}" destId="{0DD4935B-DDA4-4116-8DA7-4E746B7BA3CC}" srcOrd="0" destOrd="0" presId="urn:microsoft.com/office/officeart/2005/8/layout/arrow2"/>
    <dgm:cxn modelId="{71E130C3-76E2-43C1-AD2C-B60D0A7216E2}" type="presParOf" srcId="{2C55F373-8B59-4721-8E90-675A7674B6D9}" destId="{42A61C6D-1230-4D14-B342-51FF203A3F89}" srcOrd="1" destOrd="0" presId="urn:microsoft.com/office/officeart/2005/8/layout/arrow2"/>
    <dgm:cxn modelId="{BC3D7710-74EA-4B25-83BE-1ABD0E9E7DDE}" type="presParOf" srcId="{2C55F373-8B59-4721-8E90-675A7674B6D9}" destId="{C54D7BAC-3B76-46DE-8092-6C847AD994DA}" srcOrd="2" destOrd="0" presId="urn:microsoft.com/office/officeart/2005/8/layout/arrow2"/>
    <dgm:cxn modelId="{EC56543A-50CF-4B7B-AAE8-CF5A953BDAFF}" type="presParOf" srcId="{2C55F373-8B59-4721-8E90-675A7674B6D9}" destId="{9F357FE7-8499-42AD-8CF5-77D7604C0C1A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CF52C1-C2D1-4B34-9FDE-810383DA23C7}" type="doc">
      <dgm:prSet loTypeId="urn:microsoft.com/office/officeart/2005/8/layout/process4" loCatId="process" qsTypeId="urn:microsoft.com/office/officeart/2009/2/quickstyle/3d8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C6590D8-5826-45A0-9659-58E9F94F4708}">
      <dgm:prSet phldrT="[Text]"/>
      <dgm:spPr/>
      <dgm:t>
        <a:bodyPr/>
        <a:lstStyle/>
        <a:p>
          <a:r>
            <a:rPr lang="en-US" dirty="0" smtClean="0"/>
            <a:t>Top-level  </a:t>
          </a:r>
          <a:r>
            <a:rPr lang="en-US" b="0" i="0" u="none" dirty="0" smtClean="0"/>
            <a:t>make for b</a:t>
          </a:r>
          <a:r>
            <a:rPr lang="en-US" dirty="0" smtClean="0"/>
            <a:t>uild </a:t>
          </a:r>
          <a:endParaRPr lang="en-US" dirty="0"/>
        </a:p>
      </dgm:t>
    </dgm:pt>
    <dgm:pt modelId="{D70A65CB-DC6A-4014-81AA-753D5B434ABB}" type="parTrans" cxnId="{4BEC8BEA-CD7E-487C-AA49-4519DA951558}">
      <dgm:prSet/>
      <dgm:spPr/>
      <dgm:t>
        <a:bodyPr/>
        <a:lstStyle/>
        <a:p>
          <a:endParaRPr lang="en-US"/>
        </a:p>
      </dgm:t>
    </dgm:pt>
    <dgm:pt modelId="{30816E9E-FE77-4FEA-B671-8FFF9AB97ED0}" type="sibTrans" cxnId="{4BEC8BEA-CD7E-487C-AA49-4519DA951558}">
      <dgm:prSet/>
      <dgm:spPr/>
      <dgm:t>
        <a:bodyPr/>
        <a:lstStyle/>
        <a:p>
          <a:endParaRPr lang="en-US"/>
        </a:p>
      </dgm:t>
    </dgm:pt>
    <dgm:pt modelId="{F7385887-030C-4A57-B03A-B9047C48B644}">
      <dgm:prSet phldrT="[Text]" custT="1"/>
      <dgm:spPr/>
      <dgm:t>
        <a:bodyPr/>
        <a:lstStyle/>
        <a:p>
          <a:r>
            <a:rPr lang="en-US" sz="2800" b="0" i="0" u="none" dirty="0" err="1" smtClean="0"/>
            <a:t>presteraTopMake</a:t>
          </a:r>
          <a:endParaRPr lang="en-US" sz="2800" dirty="0"/>
        </a:p>
      </dgm:t>
    </dgm:pt>
    <dgm:pt modelId="{D89370D8-CBB8-4C16-A02B-5AB782FD1840}" type="parTrans" cxnId="{48FCDE63-C59F-4EAB-BACA-96F22C51026C}">
      <dgm:prSet/>
      <dgm:spPr/>
      <dgm:t>
        <a:bodyPr/>
        <a:lstStyle/>
        <a:p>
          <a:endParaRPr lang="en-US"/>
        </a:p>
      </dgm:t>
    </dgm:pt>
    <dgm:pt modelId="{E378D8FB-2611-42A9-9AD2-E29972424465}" type="sibTrans" cxnId="{48FCDE63-C59F-4EAB-BACA-96F22C51026C}">
      <dgm:prSet/>
      <dgm:spPr/>
      <dgm:t>
        <a:bodyPr/>
        <a:lstStyle/>
        <a:p>
          <a:endParaRPr lang="en-US"/>
        </a:p>
      </dgm:t>
    </dgm:pt>
    <dgm:pt modelId="{65DF9782-9C46-4BCF-9CA1-D489A9DB71C6}">
      <dgm:prSet phldrT="[Text]"/>
      <dgm:spPr/>
      <dgm:t>
        <a:bodyPr/>
        <a:lstStyle/>
        <a:p>
          <a:r>
            <a:rPr lang="en-US" dirty="0" smtClean="0"/>
            <a:t>Package</a:t>
          </a:r>
          <a:endParaRPr lang="en-US" dirty="0"/>
        </a:p>
      </dgm:t>
    </dgm:pt>
    <dgm:pt modelId="{69834055-DD6C-44AF-ABA3-52B444A478CA}" type="parTrans" cxnId="{29943D1C-FC66-4A9D-A0DD-522DD888D0D4}">
      <dgm:prSet/>
      <dgm:spPr/>
      <dgm:t>
        <a:bodyPr/>
        <a:lstStyle/>
        <a:p>
          <a:endParaRPr lang="en-US"/>
        </a:p>
      </dgm:t>
    </dgm:pt>
    <dgm:pt modelId="{DB66FBCD-E775-425B-B1D2-F5AF4516371B}" type="sibTrans" cxnId="{29943D1C-FC66-4A9D-A0DD-522DD888D0D4}">
      <dgm:prSet/>
      <dgm:spPr/>
      <dgm:t>
        <a:bodyPr/>
        <a:lstStyle/>
        <a:p>
          <a:endParaRPr lang="en-US"/>
        </a:p>
      </dgm:t>
    </dgm:pt>
    <dgm:pt modelId="{8A82415B-8852-4209-A222-7EAB6E14BB36}">
      <dgm:prSet phldrT="[Text]"/>
      <dgm:spPr/>
      <dgm:t>
        <a:bodyPr/>
        <a:lstStyle/>
        <a:p>
          <a:r>
            <a:rPr lang="en-US" dirty="0" smtClean="0"/>
            <a:t>Folder</a:t>
          </a:r>
          <a:endParaRPr lang="en-US" dirty="0"/>
        </a:p>
      </dgm:t>
    </dgm:pt>
    <dgm:pt modelId="{D9E32AD2-8E16-4319-8623-6EF536EBD6DA}" type="parTrans" cxnId="{741F36EE-FFBF-421A-9ACF-408BC4024192}">
      <dgm:prSet/>
      <dgm:spPr/>
      <dgm:t>
        <a:bodyPr/>
        <a:lstStyle/>
        <a:p>
          <a:endParaRPr lang="en-US"/>
        </a:p>
      </dgm:t>
    </dgm:pt>
    <dgm:pt modelId="{4561BF6B-6343-4492-A65D-ED5172806C82}" type="sibTrans" cxnId="{741F36EE-FFBF-421A-9ACF-408BC4024192}">
      <dgm:prSet/>
      <dgm:spPr/>
      <dgm:t>
        <a:bodyPr/>
        <a:lstStyle/>
        <a:p>
          <a:endParaRPr lang="en-US"/>
        </a:p>
      </dgm:t>
    </dgm:pt>
    <dgm:pt modelId="{E211603E-3C17-4A43-A344-28A7A03C9EE6}">
      <dgm:prSet phldrT="[Text]"/>
      <dgm:spPr/>
      <dgm:t>
        <a:bodyPr/>
        <a:lstStyle/>
        <a:p>
          <a:r>
            <a:rPr lang="en-US" dirty="0" err="1" smtClean="0"/>
            <a:t>gtBuild</a:t>
          </a:r>
          <a:endParaRPr lang="en-US" dirty="0"/>
        </a:p>
      </dgm:t>
    </dgm:pt>
    <dgm:pt modelId="{14287287-E538-438B-929D-11E3F776827B}" type="parTrans" cxnId="{54B4A232-E7BF-4983-A153-02A9C0AD9291}">
      <dgm:prSet/>
      <dgm:spPr/>
      <dgm:t>
        <a:bodyPr/>
        <a:lstStyle/>
        <a:p>
          <a:endParaRPr lang="en-US"/>
        </a:p>
      </dgm:t>
    </dgm:pt>
    <dgm:pt modelId="{6B00B086-C4FD-445A-ACC9-CD6C38683988}" type="sibTrans" cxnId="{54B4A232-E7BF-4983-A153-02A9C0AD9291}">
      <dgm:prSet/>
      <dgm:spPr/>
      <dgm:t>
        <a:bodyPr/>
        <a:lstStyle/>
        <a:p>
          <a:endParaRPr lang="en-US"/>
        </a:p>
      </dgm:t>
    </dgm:pt>
    <dgm:pt modelId="{EFF0D83B-FE0A-45C2-A308-C6E584614BED}">
      <dgm:prSet phldrT="[Text]"/>
      <dgm:spPr/>
      <dgm:t>
        <a:bodyPr/>
        <a:lstStyle/>
        <a:p>
          <a:r>
            <a:rPr lang="en-US" dirty="0" smtClean="0"/>
            <a:t>_</a:t>
          </a:r>
          <a:r>
            <a:rPr lang="en-US" dirty="0" err="1" smtClean="0"/>
            <a:t>Makefie</a:t>
          </a:r>
          <a:endParaRPr lang="en-US" dirty="0"/>
        </a:p>
      </dgm:t>
    </dgm:pt>
    <dgm:pt modelId="{204B5F6A-1BCD-48CF-A45E-4253D7FE2B8A}" type="parTrans" cxnId="{E784D74F-F50B-4223-87B3-81487224A821}">
      <dgm:prSet/>
      <dgm:spPr/>
      <dgm:t>
        <a:bodyPr/>
        <a:lstStyle/>
        <a:p>
          <a:endParaRPr lang="en-US"/>
        </a:p>
      </dgm:t>
    </dgm:pt>
    <dgm:pt modelId="{F5BB6A08-C76C-483E-97E7-64E622569BC2}" type="sibTrans" cxnId="{E784D74F-F50B-4223-87B3-81487224A821}">
      <dgm:prSet/>
      <dgm:spPr/>
      <dgm:t>
        <a:bodyPr/>
        <a:lstStyle/>
        <a:p>
          <a:endParaRPr lang="en-US"/>
        </a:p>
      </dgm:t>
    </dgm:pt>
    <dgm:pt modelId="{94058EB2-BEFA-4AA3-A7D2-744FB84F0C3F}">
      <dgm:prSet phldrT="[Text]"/>
      <dgm:spPr/>
      <dgm:t>
        <a:bodyPr/>
        <a:lstStyle/>
        <a:p>
          <a:r>
            <a:rPr lang="en-US" b="0" i="0" u="none" dirty="0" err="1" smtClean="0"/>
            <a:t>Make_cpss_Lnx</a:t>
          </a:r>
          <a:r>
            <a:rPr lang="en-US" b="0" i="0" u="none" dirty="0" smtClean="0"/>
            <a:t>/</a:t>
          </a:r>
          <a:r>
            <a:rPr lang="en-US" b="0" i="0" u="none" dirty="0" err="1" smtClean="0"/>
            <a:t>Make_cpss_Win</a:t>
          </a:r>
          <a:endParaRPr lang="en-US" dirty="0"/>
        </a:p>
      </dgm:t>
    </dgm:pt>
    <dgm:pt modelId="{0EE6F8CE-CDD3-430C-9E88-7B96DCBC9421}" type="parTrans" cxnId="{6E5D1EC8-B0A7-4DD6-8DA7-C96141726C09}">
      <dgm:prSet/>
      <dgm:spPr/>
      <dgm:t>
        <a:bodyPr/>
        <a:lstStyle/>
        <a:p>
          <a:endParaRPr lang="en-US"/>
        </a:p>
      </dgm:t>
    </dgm:pt>
    <dgm:pt modelId="{EEDA3A2B-7599-4B20-BD34-B8670CC571E3}" type="sibTrans" cxnId="{6E5D1EC8-B0A7-4DD6-8DA7-C96141726C09}">
      <dgm:prSet/>
      <dgm:spPr/>
      <dgm:t>
        <a:bodyPr/>
        <a:lstStyle/>
        <a:p>
          <a:endParaRPr lang="en-US"/>
        </a:p>
      </dgm:t>
    </dgm:pt>
    <dgm:pt modelId="{36A26D4C-A2FF-497C-B8A0-49A28F8EA0B5}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en-US" dirty="0" err="1" smtClean="0"/>
            <a:t>gtTopMake</a:t>
          </a:r>
          <a:endParaRPr lang="en-US" dirty="0"/>
        </a:p>
      </dgm:t>
    </dgm:pt>
    <dgm:pt modelId="{EDB1C35B-1D9B-40A5-9C25-D3837A0AE19C}" type="parTrans" cxnId="{F8185FE7-5A8E-4A46-AE1A-429D31A2D2B2}">
      <dgm:prSet/>
      <dgm:spPr/>
      <dgm:t>
        <a:bodyPr/>
        <a:lstStyle/>
        <a:p>
          <a:endParaRPr lang="en-US"/>
        </a:p>
      </dgm:t>
    </dgm:pt>
    <dgm:pt modelId="{C6D247BC-0A67-419A-8C2D-6054F769961C}" type="sibTrans" cxnId="{F8185FE7-5A8E-4A46-AE1A-429D31A2D2B2}">
      <dgm:prSet/>
      <dgm:spPr/>
      <dgm:t>
        <a:bodyPr/>
        <a:lstStyle/>
        <a:p>
          <a:endParaRPr lang="en-US"/>
        </a:p>
      </dgm:t>
    </dgm:pt>
    <dgm:pt modelId="{66AC945C-3789-46DE-A486-91CD8C8C441D}">
      <dgm:prSet phldrT="[Text]"/>
      <dgm:spPr/>
      <dgm:t>
        <a:bodyPr/>
        <a:lstStyle/>
        <a:p>
          <a:r>
            <a:rPr lang="en-US" dirty="0" smtClean="0"/>
            <a:t>_&lt;Package&gt;</a:t>
          </a:r>
          <a:r>
            <a:rPr lang="en-US" b="0" i="0" u="none" dirty="0" smtClean="0"/>
            <a:t>_</a:t>
          </a:r>
          <a:r>
            <a:rPr lang="en-US" b="0" i="0" u="none" dirty="0" err="1" smtClean="0"/>
            <a:t>TopMakeDef</a:t>
          </a:r>
          <a:endParaRPr lang="en-US" dirty="0"/>
        </a:p>
      </dgm:t>
    </dgm:pt>
    <dgm:pt modelId="{D7D86DB6-DC71-4F63-BA5E-91D834415702}" type="parTrans" cxnId="{C15EC486-0C53-44D4-8B03-69D68AC4B551}">
      <dgm:prSet/>
      <dgm:spPr/>
      <dgm:t>
        <a:bodyPr/>
        <a:lstStyle/>
        <a:p>
          <a:endParaRPr lang="en-US"/>
        </a:p>
      </dgm:t>
    </dgm:pt>
    <dgm:pt modelId="{979B2D56-BA1D-417B-827D-C6F9E57807C1}" type="sibTrans" cxnId="{C15EC486-0C53-44D4-8B03-69D68AC4B551}">
      <dgm:prSet/>
      <dgm:spPr/>
      <dgm:t>
        <a:bodyPr/>
        <a:lstStyle/>
        <a:p>
          <a:endParaRPr lang="en-US"/>
        </a:p>
      </dgm:t>
    </dgm:pt>
    <dgm:pt modelId="{566C8165-D3C8-48E2-8559-1285CC8CD6D7}" type="pres">
      <dgm:prSet presAssocID="{61CF52C1-C2D1-4B34-9FDE-810383DA23C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7935EF-DB1B-4441-A4AE-90867F520CDB}" type="pres">
      <dgm:prSet presAssocID="{8A82415B-8852-4209-A222-7EAB6E14BB36}" presName="boxAndChildren" presStyleCnt="0"/>
      <dgm:spPr/>
    </dgm:pt>
    <dgm:pt modelId="{2788121A-D3DC-43F5-B215-42EE18DC4F12}" type="pres">
      <dgm:prSet presAssocID="{8A82415B-8852-4209-A222-7EAB6E14BB36}" presName="parentTextBox" presStyleLbl="node1" presStyleIdx="0" presStyleCnt="3"/>
      <dgm:spPr/>
      <dgm:t>
        <a:bodyPr/>
        <a:lstStyle/>
        <a:p>
          <a:endParaRPr lang="en-US"/>
        </a:p>
      </dgm:t>
    </dgm:pt>
    <dgm:pt modelId="{24AF6955-68CA-443E-8E7C-DCACF288F5F9}" type="pres">
      <dgm:prSet presAssocID="{8A82415B-8852-4209-A222-7EAB6E14BB36}" presName="entireBox" presStyleLbl="node1" presStyleIdx="0" presStyleCnt="3"/>
      <dgm:spPr/>
      <dgm:t>
        <a:bodyPr/>
        <a:lstStyle/>
        <a:p>
          <a:endParaRPr lang="en-US"/>
        </a:p>
      </dgm:t>
    </dgm:pt>
    <dgm:pt modelId="{000C6E3B-8E58-43E7-BEE4-98C79FC33C2D}" type="pres">
      <dgm:prSet presAssocID="{8A82415B-8852-4209-A222-7EAB6E14BB36}" presName="descendantBox" presStyleCnt="0"/>
      <dgm:spPr/>
    </dgm:pt>
    <dgm:pt modelId="{3088BCEF-B5D0-47E5-895C-7341F4F56D41}" type="pres">
      <dgm:prSet presAssocID="{E211603E-3C17-4A43-A344-28A7A03C9EE6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8F348-BBC4-49B4-9C41-3F0D33401788}" type="pres">
      <dgm:prSet presAssocID="{EFF0D83B-FE0A-45C2-A308-C6E584614BED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2F028-B0FF-4C6B-84C4-D17B1DF3F155}" type="pres">
      <dgm:prSet presAssocID="{DB66FBCD-E775-425B-B1D2-F5AF4516371B}" presName="sp" presStyleCnt="0"/>
      <dgm:spPr/>
    </dgm:pt>
    <dgm:pt modelId="{7DF5D5C6-D83A-4E3A-AD13-D265A99D172B}" type="pres">
      <dgm:prSet presAssocID="{65DF9782-9C46-4BCF-9CA1-D489A9DB71C6}" presName="arrowAndChildren" presStyleCnt="0"/>
      <dgm:spPr/>
    </dgm:pt>
    <dgm:pt modelId="{9E974E8C-6EE3-4830-A3E0-F677BD3FE2E5}" type="pres">
      <dgm:prSet presAssocID="{65DF9782-9C46-4BCF-9CA1-D489A9DB71C6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C6AA88CD-26AA-4891-BBAD-3EED60FD03D8}" type="pres">
      <dgm:prSet presAssocID="{65DF9782-9C46-4BCF-9CA1-D489A9DB71C6}" presName="arrow" presStyleLbl="node1" presStyleIdx="1" presStyleCnt="3"/>
      <dgm:spPr/>
      <dgm:t>
        <a:bodyPr/>
        <a:lstStyle/>
        <a:p>
          <a:endParaRPr lang="en-US"/>
        </a:p>
      </dgm:t>
    </dgm:pt>
    <dgm:pt modelId="{B9BDD48B-808F-4923-9E44-B25C231BC233}" type="pres">
      <dgm:prSet presAssocID="{65DF9782-9C46-4BCF-9CA1-D489A9DB71C6}" presName="descendantArrow" presStyleCnt="0"/>
      <dgm:spPr/>
    </dgm:pt>
    <dgm:pt modelId="{DF72A9DA-4075-4F3A-924B-8099DB1C4BDF}" type="pres">
      <dgm:prSet presAssocID="{36A26D4C-A2FF-497C-B8A0-49A28F8EA0B5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6669D-5F52-4802-AE93-C1114B0D1E7F}" type="pres">
      <dgm:prSet presAssocID="{66AC945C-3789-46DE-A486-91CD8C8C441D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2F0E6-F02D-4152-9DD6-41D99E23F6D5}" type="pres">
      <dgm:prSet presAssocID="{30816E9E-FE77-4FEA-B671-8FFF9AB97ED0}" presName="sp" presStyleCnt="0"/>
      <dgm:spPr/>
    </dgm:pt>
    <dgm:pt modelId="{E6B9BCA2-DF29-4296-812E-E24FDD12A486}" type="pres">
      <dgm:prSet presAssocID="{EC6590D8-5826-45A0-9659-58E9F94F4708}" presName="arrowAndChildren" presStyleCnt="0"/>
      <dgm:spPr/>
    </dgm:pt>
    <dgm:pt modelId="{98D1C9F2-9B5D-4F47-8B94-E3339C7B9CAD}" type="pres">
      <dgm:prSet presAssocID="{EC6590D8-5826-45A0-9659-58E9F94F4708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49638594-314C-4539-A95F-A7F345ACB718}" type="pres">
      <dgm:prSet presAssocID="{EC6590D8-5826-45A0-9659-58E9F94F4708}" presName="arrow" presStyleLbl="node1" presStyleIdx="2" presStyleCnt="3" custLinFactNeighborY="-15680"/>
      <dgm:spPr/>
      <dgm:t>
        <a:bodyPr/>
        <a:lstStyle/>
        <a:p>
          <a:endParaRPr lang="en-US"/>
        </a:p>
      </dgm:t>
    </dgm:pt>
    <dgm:pt modelId="{047881DD-BD5F-4FCC-9BCE-2FAB22741921}" type="pres">
      <dgm:prSet presAssocID="{EC6590D8-5826-45A0-9659-58E9F94F4708}" presName="descendantArrow" presStyleCnt="0"/>
      <dgm:spPr/>
    </dgm:pt>
    <dgm:pt modelId="{C17BB422-0A4E-4288-AE0A-9A3193548B4F}" type="pres">
      <dgm:prSet presAssocID="{F7385887-030C-4A57-B03A-B9047C48B644}" presName="childTextArrow" presStyleLbl="fgAccFollowNode1" presStyleIdx="4" presStyleCnt="6" custLinFactNeighborX="12875" custLinFactNeighborY="-126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163A0-24C7-496C-9F1F-4738056A6A93}" type="pres">
      <dgm:prSet presAssocID="{94058EB2-BEFA-4AA3-A7D2-744FB84F0C3F}" presName="childTextArrow" presStyleLbl="fgAccFollowNode1" presStyleIdx="5" presStyleCnt="6" custLinFactNeighborX="12875" custLinFactNeighborY="-126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E1CD51-E080-478E-8F35-67739EC1835D}" type="presOf" srcId="{94058EB2-BEFA-4AA3-A7D2-744FB84F0C3F}" destId="{438163A0-24C7-496C-9F1F-4738056A6A93}" srcOrd="0" destOrd="0" presId="urn:microsoft.com/office/officeart/2005/8/layout/process4"/>
    <dgm:cxn modelId="{54B4A232-E7BF-4983-A153-02A9C0AD9291}" srcId="{8A82415B-8852-4209-A222-7EAB6E14BB36}" destId="{E211603E-3C17-4A43-A344-28A7A03C9EE6}" srcOrd="0" destOrd="0" parTransId="{14287287-E538-438B-929D-11E3F776827B}" sibTransId="{6B00B086-C4FD-445A-ACC9-CD6C38683988}"/>
    <dgm:cxn modelId="{29943D1C-FC66-4A9D-A0DD-522DD888D0D4}" srcId="{61CF52C1-C2D1-4B34-9FDE-810383DA23C7}" destId="{65DF9782-9C46-4BCF-9CA1-D489A9DB71C6}" srcOrd="1" destOrd="0" parTransId="{69834055-DD6C-44AF-ABA3-52B444A478CA}" sibTransId="{DB66FBCD-E775-425B-B1D2-F5AF4516371B}"/>
    <dgm:cxn modelId="{741F36EE-FFBF-421A-9ACF-408BC4024192}" srcId="{61CF52C1-C2D1-4B34-9FDE-810383DA23C7}" destId="{8A82415B-8852-4209-A222-7EAB6E14BB36}" srcOrd="2" destOrd="0" parTransId="{D9E32AD2-8E16-4319-8623-6EF536EBD6DA}" sibTransId="{4561BF6B-6343-4492-A65D-ED5172806C82}"/>
    <dgm:cxn modelId="{39EA1855-B612-429B-B182-BB63D19B5720}" type="presOf" srcId="{8A82415B-8852-4209-A222-7EAB6E14BB36}" destId="{2788121A-D3DC-43F5-B215-42EE18DC4F12}" srcOrd="0" destOrd="0" presId="urn:microsoft.com/office/officeart/2005/8/layout/process4"/>
    <dgm:cxn modelId="{AC1B075F-76DE-4697-ACDE-563768E93B3A}" type="presOf" srcId="{EC6590D8-5826-45A0-9659-58E9F94F4708}" destId="{98D1C9F2-9B5D-4F47-8B94-E3339C7B9CAD}" srcOrd="0" destOrd="0" presId="urn:microsoft.com/office/officeart/2005/8/layout/process4"/>
    <dgm:cxn modelId="{C15EC486-0C53-44D4-8B03-69D68AC4B551}" srcId="{65DF9782-9C46-4BCF-9CA1-D489A9DB71C6}" destId="{66AC945C-3789-46DE-A486-91CD8C8C441D}" srcOrd="1" destOrd="0" parTransId="{D7D86DB6-DC71-4F63-BA5E-91D834415702}" sibTransId="{979B2D56-BA1D-417B-827D-C6F9E57807C1}"/>
    <dgm:cxn modelId="{CE84B38C-8611-449D-B189-53313DB60344}" type="presOf" srcId="{E211603E-3C17-4A43-A344-28A7A03C9EE6}" destId="{3088BCEF-B5D0-47E5-895C-7341F4F56D41}" srcOrd="0" destOrd="0" presId="urn:microsoft.com/office/officeart/2005/8/layout/process4"/>
    <dgm:cxn modelId="{48FCDE63-C59F-4EAB-BACA-96F22C51026C}" srcId="{EC6590D8-5826-45A0-9659-58E9F94F4708}" destId="{F7385887-030C-4A57-B03A-B9047C48B644}" srcOrd="0" destOrd="0" parTransId="{D89370D8-CBB8-4C16-A02B-5AB782FD1840}" sibTransId="{E378D8FB-2611-42A9-9AD2-E29972424465}"/>
    <dgm:cxn modelId="{1356BA24-EDEE-4536-89A8-575F82F6D6F4}" type="presOf" srcId="{65DF9782-9C46-4BCF-9CA1-D489A9DB71C6}" destId="{C6AA88CD-26AA-4891-BBAD-3EED60FD03D8}" srcOrd="1" destOrd="0" presId="urn:microsoft.com/office/officeart/2005/8/layout/process4"/>
    <dgm:cxn modelId="{07114A4E-F198-4CDE-9A3B-E2A96AADC1FF}" type="presOf" srcId="{65DF9782-9C46-4BCF-9CA1-D489A9DB71C6}" destId="{9E974E8C-6EE3-4830-A3E0-F677BD3FE2E5}" srcOrd="0" destOrd="0" presId="urn:microsoft.com/office/officeart/2005/8/layout/process4"/>
    <dgm:cxn modelId="{F8185FE7-5A8E-4A46-AE1A-429D31A2D2B2}" srcId="{65DF9782-9C46-4BCF-9CA1-D489A9DB71C6}" destId="{36A26D4C-A2FF-497C-B8A0-49A28F8EA0B5}" srcOrd="0" destOrd="0" parTransId="{EDB1C35B-1D9B-40A5-9C25-D3837A0AE19C}" sibTransId="{C6D247BC-0A67-419A-8C2D-6054F769961C}"/>
    <dgm:cxn modelId="{334494EA-93BC-4460-A651-9F9F0463FAB3}" type="presOf" srcId="{61CF52C1-C2D1-4B34-9FDE-810383DA23C7}" destId="{566C8165-D3C8-48E2-8559-1285CC8CD6D7}" srcOrd="0" destOrd="0" presId="urn:microsoft.com/office/officeart/2005/8/layout/process4"/>
    <dgm:cxn modelId="{E784D74F-F50B-4223-87B3-81487224A821}" srcId="{8A82415B-8852-4209-A222-7EAB6E14BB36}" destId="{EFF0D83B-FE0A-45C2-A308-C6E584614BED}" srcOrd="1" destOrd="0" parTransId="{204B5F6A-1BCD-48CF-A45E-4253D7FE2B8A}" sibTransId="{F5BB6A08-C76C-483E-97E7-64E622569BC2}"/>
    <dgm:cxn modelId="{4BEC8BEA-CD7E-487C-AA49-4519DA951558}" srcId="{61CF52C1-C2D1-4B34-9FDE-810383DA23C7}" destId="{EC6590D8-5826-45A0-9659-58E9F94F4708}" srcOrd="0" destOrd="0" parTransId="{D70A65CB-DC6A-4014-81AA-753D5B434ABB}" sibTransId="{30816E9E-FE77-4FEA-B671-8FFF9AB97ED0}"/>
    <dgm:cxn modelId="{D19A2F4B-E6A0-4C55-810B-01B99D477938}" type="presOf" srcId="{8A82415B-8852-4209-A222-7EAB6E14BB36}" destId="{24AF6955-68CA-443E-8E7C-DCACF288F5F9}" srcOrd="1" destOrd="0" presId="urn:microsoft.com/office/officeart/2005/8/layout/process4"/>
    <dgm:cxn modelId="{4D852112-61A8-442B-9BE7-85A494AC9BA1}" type="presOf" srcId="{66AC945C-3789-46DE-A486-91CD8C8C441D}" destId="{1656669D-5F52-4802-AE93-C1114B0D1E7F}" srcOrd="0" destOrd="0" presId="urn:microsoft.com/office/officeart/2005/8/layout/process4"/>
    <dgm:cxn modelId="{6E5D1EC8-B0A7-4DD6-8DA7-C96141726C09}" srcId="{EC6590D8-5826-45A0-9659-58E9F94F4708}" destId="{94058EB2-BEFA-4AA3-A7D2-744FB84F0C3F}" srcOrd="1" destOrd="0" parTransId="{0EE6F8CE-CDD3-430C-9E88-7B96DCBC9421}" sibTransId="{EEDA3A2B-7599-4B20-BD34-B8670CC571E3}"/>
    <dgm:cxn modelId="{E280D53B-BCDA-4E78-B065-3F8CB5F64F31}" type="presOf" srcId="{36A26D4C-A2FF-497C-B8A0-49A28F8EA0B5}" destId="{DF72A9DA-4075-4F3A-924B-8099DB1C4BDF}" srcOrd="0" destOrd="0" presId="urn:microsoft.com/office/officeart/2005/8/layout/process4"/>
    <dgm:cxn modelId="{A78C1E60-1B46-4E9A-99FA-AFB3EEE0F641}" type="presOf" srcId="{F7385887-030C-4A57-B03A-B9047C48B644}" destId="{C17BB422-0A4E-4288-AE0A-9A3193548B4F}" srcOrd="0" destOrd="0" presId="urn:microsoft.com/office/officeart/2005/8/layout/process4"/>
    <dgm:cxn modelId="{6B49C73F-FAAF-43AE-9A35-F491495CCCB7}" type="presOf" srcId="{EFF0D83B-FE0A-45C2-A308-C6E584614BED}" destId="{E5A8F348-BBC4-49B4-9C41-3F0D33401788}" srcOrd="0" destOrd="0" presId="urn:microsoft.com/office/officeart/2005/8/layout/process4"/>
    <dgm:cxn modelId="{4F04927F-E4B1-4A12-8B9B-434F8C5C0D74}" type="presOf" srcId="{EC6590D8-5826-45A0-9659-58E9F94F4708}" destId="{49638594-314C-4539-A95F-A7F345ACB718}" srcOrd="1" destOrd="0" presId="urn:microsoft.com/office/officeart/2005/8/layout/process4"/>
    <dgm:cxn modelId="{D1C2D0CA-3A45-4344-8F7B-7EF22809D94A}" type="presParOf" srcId="{566C8165-D3C8-48E2-8559-1285CC8CD6D7}" destId="{507935EF-DB1B-4441-A4AE-90867F520CDB}" srcOrd="0" destOrd="0" presId="urn:microsoft.com/office/officeart/2005/8/layout/process4"/>
    <dgm:cxn modelId="{7A7FAB80-0A01-44D6-9EF5-BAAC7BF2AE89}" type="presParOf" srcId="{507935EF-DB1B-4441-A4AE-90867F520CDB}" destId="{2788121A-D3DC-43F5-B215-42EE18DC4F12}" srcOrd="0" destOrd="0" presId="urn:microsoft.com/office/officeart/2005/8/layout/process4"/>
    <dgm:cxn modelId="{374F715F-3AC9-40E5-A3D1-75A6C568B400}" type="presParOf" srcId="{507935EF-DB1B-4441-A4AE-90867F520CDB}" destId="{24AF6955-68CA-443E-8E7C-DCACF288F5F9}" srcOrd="1" destOrd="0" presId="urn:microsoft.com/office/officeart/2005/8/layout/process4"/>
    <dgm:cxn modelId="{DF6E432A-FEF4-48A9-ADC3-A0A7F530B7CD}" type="presParOf" srcId="{507935EF-DB1B-4441-A4AE-90867F520CDB}" destId="{000C6E3B-8E58-43E7-BEE4-98C79FC33C2D}" srcOrd="2" destOrd="0" presId="urn:microsoft.com/office/officeart/2005/8/layout/process4"/>
    <dgm:cxn modelId="{901D53E4-0B60-44EE-9672-7CA0B919F482}" type="presParOf" srcId="{000C6E3B-8E58-43E7-BEE4-98C79FC33C2D}" destId="{3088BCEF-B5D0-47E5-895C-7341F4F56D41}" srcOrd="0" destOrd="0" presId="urn:microsoft.com/office/officeart/2005/8/layout/process4"/>
    <dgm:cxn modelId="{E097FFAC-D89B-4850-8BF4-3209697FFCA0}" type="presParOf" srcId="{000C6E3B-8E58-43E7-BEE4-98C79FC33C2D}" destId="{E5A8F348-BBC4-49B4-9C41-3F0D33401788}" srcOrd="1" destOrd="0" presId="urn:microsoft.com/office/officeart/2005/8/layout/process4"/>
    <dgm:cxn modelId="{9C183B2F-D65E-4C40-A694-42950D9764E8}" type="presParOf" srcId="{566C8165-D3C8-48E2-8559-1285CC8CD6D7}" destId="{EF82F028-B0FF-4C6B-84C4-D17B1DF3F155}" srcOrd="1" destOrd="0" presId="urn:microsoft.com/office/officeart/2005/8/layout/process4"/>
    <dgm:cxn modelId="{F8D48614-B2BA-4550-87A1-72BF99973601}" type="presParOf" srcId="{566C8165-D3C8-48E2-8559-1285CC8CD6D7}" destId="{7DF5D5C6-D83A-4E3A-AD13-D265A99D172B}" srcOrd="2" destOrd="0" presId="urn:microsoft.com/office/officeart/2005/8/layout/process4"/>
    <dgm:cxn modelId="{7710CCDF-333E-4B87-8451-7EFD6DC87F76}" type="presParOf" srcId="{7DF5D5C6-D83A-4E3A-AD13-D265A99D172B}" destId="{9E974E8C-6EE3-4830-A3E0-F677BD3FE2E5}" srcOrd="0" destOrd="0" presId="urn:microsoft.com/office/officeart/2005/8/layout/process4"/>
    <dgm:cxn modelId="{0E2D07CB-A66E-42BE-BB51-42CE55025F2B}" type="presParOf" srcId="{7DF5D5C6-D83A-4E3A-AD13-D265A99D172B}" destId="{C6AA88CD-26AA-4891-BBAD-3EED60FD03D8}" srcOrd="1" destOrd="0" presId="urn:microsoft.com/office/officeart/2005/8/layout/process4"/>
    <dgm:cxn modelId="{F7BB9E14-81E0-4AB3-87EA-5C322DEEFC10}" type="presParOf" srcId="{7DF5D5C6-D83A-4E3A-AD13-D265A99D172B}" destId="{B9BDD48B-808F-4923-9E44-B25C231BC233}" srcOrd="2" destOrd="0" presId="urn:microsoft.com/office/officeart/2005/8/layout/process4"/>
    <dgm:cxn modelId="{436727AF-ED0B-4886-9E5A-76480D6ED0B5}" type="presParOf" srcId="{B9BDD48B-808F-4923-9E44-B25C231BC233}" destId="{DF72A9DA-4075-4F3A-924B-8099DB1C4BDF}" srcOrd="0" destOrd="0" presId="urn:microsoft.com/office/officeart/2005/8/layout/process4"/>
    <dgm:cxn modelId="{94548EDE-EBA3-43B4-B6F0-7E26BD66B4BF}" type="presParOf" srcId="{B9BDD48B-808F-4923-9E44-B25C231BC233}" destId="{1656669D-5F52-4802-AE93-C1114B0D1E7F}" srcOrd="1" destOrd="0" presId="urn:microsoft.com/office/officeart/2005/8/layout/process4"/>
    <dgm:cxn modelId="{E3993E14-297A-48F8-A3D6-DD498DEDC8F4}" type="presParOf" srcId="{566C8165-D3C8-48E2-8559-1285CC8CD6D7}" destId="{BB72F0E6-F02D-4152-9DD6-41D99E23F6D5}" srcOrd="3" destOrd="0" presId="urn:microsoft.com/office/officeart/2005/8/layout/process4"/>
    <dgm:cxn modelId="{76AC5165-5D2A-4EC8-898A-3056F29EA0A6}" type="presParOf" srcId="{566C8165-D3C8-48E2-8559-1285CC8CD6D7}" destId="{E6B9BCA2-DF29-4296-812E-E24FDD12A486}" srcOrd="4" destOrd="0" presId="urn:microsoft.com/office/officeart/2005/8/layout/process4"/>
    <dgm:cxn modelId="{DC57916A-2B74-4BA3-B327-1DB7E31A7364}" type="presParOf" srcId="{E6B9BCA2-DF29-4296-812E-E24FDD12A486}" destId="{98D1C9F2-9B5D-4F47-8B94-E3339C7B9CAD}" srcOrd="0" destOrd="0" presId="urn:microsoft.com/office/officeart/2005/8/layout/process4"/>
    <dgm:cxn modelId="{6349D5FE-6278-46DD-A170-AF19EBBD8614}" type="presParOf" srcId="{E6B9BCA2-DF29-4296-812E-E24FDD12A486}" destId="{49638594-314C-4539-A95F-A7F345ACB718}" srcOrd="1" destOrd="0" presId="urn:microsoft.com/office/officeart/2005/8/layout/process4"/>
    <dgm:cxn modelId="{29FEB8DC-9D87-4AB1-BDBA-DAA480ED1AA0}" type="presParOf" srcId="{E6B9BCA2-DF29-4296-812E-E24FDD12A486}" destId="{047881DD-BD5F-4FCC-9BCE-2FAB22741921}" srcOrd="2" destOrd="0" presId="urn:microsoft.com/office/officeart/2005/8/layout/process4"/>
    <dgm:cxn modelId="{B407B6E5-701A-485A-908A-45C3BA54468C}" type="presParOf" srcId="{047881DD-BD5F-4FCC-9BCE-2FAB22741921}" destId="{C17BB422-0A4E-4288-AE0A-9A3193548B4F}" srcOrd="0" destOrd="0" presId="urn:microsoft.com/office/officeart/2005/8/layout/process4"/>
    <dgm:cxn modelId="{E0C12704-F6C2-4A15-8C97-48EC61460160}" type="presParOf" srcId="{047881DD-BD5F-4FCC-9BCE-2FAB22741921}" destId="{438163A0-24C7-496C-9F1F-4738056A6A93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C463D0-A551-4DD3-B727-FA4FD34BC472}" type="doc">
      <dgm:prSet loTypeId="urn:microsoft.com/office/officeart/2005/8/layout/hierarchy2" loCatId="hierarchy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C6A3EDC-FD9A-4033-8B2B-8F6AA557925D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1A20056D-512B-495C-A8D2-DC838CA75934}" type="parTrans" cxnId="{64AA8B21-6E9F-44FB-806C-1C673B97C4F3}">
      <dgm:prSet/>
      <dgm:spPr/>
      <dgm:t>
        <a:bodyPr/>
        <a:lstStyle/>
        <a:p>
          <a:endParaRPr lang="en-US"/>
        </a:p>
      </dgm:t>
    </dgm:pt>
    <dgm:pt modelId="{EBD50C13-0DE6-465B-B42D-35A09427051F}" type="sibTrans" cxnId="{64AA8B21-6E9F-44FB-806C-1C673B97C4F3}">
      <dgm:prSet/>
      <dgm:spPr/>
      <dgm:t>
        <a:bodyPr/>
        <a:lstStyle/>
        <a:p>
          <a:endParaRPr lang="en-US"/>
        </a:p>
      </dgm:t>
    </dgm:pt>
    <dgm:pt modelId="{638390BE-7BDA-409F-8CF9-8A63B414A276}">
      <dgm:prSet phldrT="[Text]"/>
      <dgm:spPr/>
      <dgm:t>
        <a:bodyPr/>
        <a:lstStyle/>
        <a:p>
          <a:r>
            <a:rPr lang="en-US" dirty="0" smtClean="0"/>
            <a:t>Flags</a:t>
          </a:r>
          <a:endParaRPr lang="en-US" dirty="0"/>
        </a:p>
      </dgm:t>
    </dgm:pt>
    <dgm:pt modelId="{0454560C-A4BD-42A9-9349-A9DC1FE1C644}" type="parTrans" cxnId="{B99A0467-FF63-458F-A206-6EAE84AC2A3B}">
      <dgm:prSet/>
      <dgm:spPr/>
      <dgm:t>
        <a:bodyPr/>
        <a:lstStyle/>
        <a:p>
          <a:endParaRPr lang="ru-RU"/>
        </a:p>
      </dgm:t>
    </dgm:pt>
    <dgm:pt modelId="{FBB8F048-21C7-48ED-BBF8-E63A4DA7A89E}" type="sibTrans" cxnId="{B99A0467-FF63-458F-A206-6EAE84AC2A3B}">
      <dgm:prSet/>
      <dgm:spPr/>
      <dgm:t>
        <a:bodyPr/>
        <a:lstStyle/>
        <a:p>
          <a:endParaRPr lang="ru-RU"/>
        </a:p>
      </dgm:t>
    </dgm:pt>
    <dgm:pt modelId="{5FEB61D3-E442-4F76-B9E9-6349C7820BFD}">
      <dgm:prSet phldrT="[Text]"/>
      <dgm:spPr/>
      <dgm:t>
        <a:bodyPr/>
        <a:lstStyle/>
        <a:p>
          <a:r>
            <a:rPr lang="en-US" b="0" i="0" u="none" dirty="0" smtClean="0"/>
            <a:t>Compiler</a:t>
          </a:r>
          <a:endParaRPr lang="en-US" dirty="0"/>
        </a:p>
      </dgm:t>
    </dgm:pt>
    <dgm:pt modelId="{B01459F7-B6EC-4E6E-BE1E-4FED89131224}" type="parTrans" cxnId="{692E3088-53D9-44D8-A3D2-0B483DBBCEAF}">
      <dgm:prSet/>
      <dgm:spPr/>
      <dgm:t>
        <a:bodyPr/>
        <a:lstStyle/>
        <a:p>
          <a:endParaRPr lang="en-US"/>
        </a:p>
      </dgm:t>
    </dgm:pt>
    <dgm:pt modelId="{6E2D4A77-3AB0-4833-9CCD-5BE2F7174737}" type="sibTrans" cxnId="{692E3088-53D9-44D8-A3D2-0B483DBBCEAF}">
      <dgm:prSet/>
      <dgm:spPr/>
      <dgm:t>
        <a:bodyPr/>
        <a:lstStyle/>
        <a:p>
          <a:endParaRPr lang="en-US"/>
        </a:p>
      </dgm:t>
    </dgm:pt>
    <dgm:pt modelId="{371B6B38-9207-4F1D-881C-A65346BA6E4C}">
      <dgm:prSet phldrT="[Text]"/>
      <dgm:spPr/>
      <dgm:t>
        <a:bodyPr/>
        <a:lstStyle/>
        <a:p>
          <a:r>
            <a:rPr lang="en-US" b="0" i="0" u="none" dirty="0" smtClean="0"/>
            <a:t>OS</a:t>
          </a:r>
          <a:endParaRPr lang="en-US" dirty="0"/>
        </a:p>
      </dgm:t>
    </dgm:pt>
    <dgm:pt modelId="{F0E8F958-9575-408A-91D6-42D1D1E78086}" type="parTrans" cxnId="{D74173B1-BE69-4A5B-A629-6DE951128BF7}">
      <dgm:prSet/>
      <dgm:spPr/>
      <dgm:t>
        <a:bodyPr/>
        <a:lstStyle/>
        <a:p>
          <a:endParaRPr lang="en-US"/>
        </a:p>
      </dgm:t>
    </dgm:pt>
    <dgm:pt modelId="{76247089-CEC9-4B3D-BED5-6C283C88DFE9}" type="sibTrans" cxnId="{D74173B1-BE69-4A5B-A629-6DE951128BF7}">
      <dgm:prSet/>
      <dgm:spPr/>
      <dgm:t>
        <a:bodyPr/>
        <a:lstStyle/>
        <a:p>
          <a:endParaRPr lang="en-US"/>
        </a:p>
      </dgm:t>
    </dgm:pt>
    <dgm:pt modelId="{BBED15D1-DC4C-4711-B0D2-6206658DC3F3}">
      <dgm:prSet phldrT="[Text]"/>
      <dgm:spPr/>
      <dgm:t>
        <a:bodyPr/>
        <a:lstStyle/>
        <a:p>
          <a:r>
            <a:rPr lang="en-US" dirty="0" smtClean="0"/>
            <a:t>Packages</a:t>
          </a:r>
          <a:endParaRPr lang="en-US" dirty="0"/>
        </a:p>
      </dgm:t>
    </dgm:pt>
    <dgm:pt modelId="{5218936E-6EBB-4C97-9E16-8CD692204BDF}" type="parTrans" cxnId="{A9B7A599-C2C6-4C78-ADB1-DDB653543B77}">
      <dgm:prSet/>
      <dgm:spPr/>
      <dgm:t>
        <a:bodyPr/>
        <a:lstStyle/>
        <a:p>
          <a:endParaRPr lang="en-US"/>
        </a:p>
      </dgm:t>
    </dgm:pt>
    <dgm:pt modelId="{D6B789C9-3A91-425C-85D1-0456E27F6A1B}" type="sibTrans" cxnId="{A9B7A599-C2C6-4C78-ADB1-DDB653543B77}">
      <dgm:prSet/>
      <dgm:spPr/>
      <dgm:t>
        <a:bodyPr/>
        <a:lstStyle/>
        <a:p>
          <a:endParaRPr lang="en-US"/>
        </a:p>
      </dgm:t>
    </dgm:pt>
    <dgm:pt modelId="{4DBAB27D-88A5-4A64-9346-EFF4CEB02DF2}">
      <dgm:prSet phldrT="[Text]"/>
      <dgm:spPr/>
      <dgm:t>
        <a:bodyPr/>
        <a:lstStyle/>
        <a:p>
          <a:r>
            <a:rPr lang="en-US" dirty="0" smtClean="0"/>
            <a:t>Folder</a:t>
          </a:r>
          <a:endParaRPr lang="en-US" dirty="0"/>
        </a:p>
      </dgm:t>
    </dgm:pt>
    <dgm:pt modelId="{F20AEE29-EC45-4AF1-9334-6ACD84CF76DC}" type="parTrans" cxnId="{DA2BA717-C104-400B-8E37-18C1E22BA10C}">
      <dgm:prSet/>
      <dgm:spPr/>
      <dgm:t>
        <a:bodyPr/>
        <a:lstStyle/>
        <a:p>
          <a:endParaRPr lang="en-US"/>
        </a:p>
      </dgm:t>
    </dgm:pt>
    <dgm:pt modelId="{875E057E-2E2F-4F96-938A-6AF07685FF9C}" type="sibTrans" cxnId="{DA2BA717-C104-400B-8E37-18C1E22BA10C}">
      <dgm:prSet/>
      <dgm:spPr/>
      <dgm:t>
        <a:bodyPr/>
        <a:lstStyle/>
        <a:p>
          <a:endParaRPr lang="en-US"/>
        </a:p>
      </dgm:t>
    </dgm:pt>
    <dgm:pt modelId="{E0C5B0CD-A637-4EDA-99F2-38C95277D5BC}">
      <dgm:prSet phldrT="[Text]"/>
      <dgm:spPr/>
      <dgm:t>
        <a:bodyPr/>
        <a:lstStyle/>
        <a:p>
          <a:r>
            <a:rPr lang="en-US" dirty="0" smtClean="0"/>
            <a:t>Addition </a:t>
          </a:r>
          <a:r>
            <a:rPr lang="en-US" b="0" i="0" u="none" dirty="0" smtClean="0"/>
            <a:t>AD_CFLAGS</a:t>
          </a:r>
          <a:endParaRPr lang="en-US" dirty="0"/>
        </a:p>
      </dgm:t>
    </dgm:pt>
    <dgm:pt modelId="{B2AC096D-7CD4-4530-9578-D26F5BC55A8C}" type="parTrans" cxnId="{A5D83954-70AC-404B-8AEE-B81E6CACF8E1}">
      <dgm:prSet/>
      <dgm:spPr/>
      <dgm:t>
        <a:bodyPr/>
        <a:lstStyle/>
        <a:p>
          <a:endParaRPr lang="en-US"/>
        </a:p>
      </dgm:t>
    </dgm:pt>
    <dgm:pt modelId="{38146AE2-F994-4E60-B889-4ADFFBEA8C77}" type="sibTrans" cxnId="{A5D83954-70AC-404B-8AEE-B81E6CACF8E1}">
      <dgm:prSet/>
      <dgm:spPr/>
      <dgm:t>
        <a:bodyPr/>
        <a:lstStyle/>
        <a:p>
          <a:endParaRPr lang="en-US"/>
        </a:p>
      </dgm:t>
    </dgm:pt>
    <dgm:pt modelId="{5D5CB3E6-0530-4272-BA9A-5770AD5FFC16}">
      <dgm:prSet phldrT="[Text]"/>
      <dgm:spPr/>
      <dgm:t>
        <a:bodyPr/>
        <a:lstStyle/>
        <a:p>
          <a:r>
            <a:rPr lang="en-US" dirty="0" smtClean="0"/>
            <a:t>Addition </a:t>
          </a:r>
          <a:r>
            <a:rPr lang="en-US" b="0" i="0" u="none" dirty="0" smtClean="0"/>
            <a:t>AD_CFLAGS</a:t>
          </a:r>
          <a:endParaRPr lang="en-US" dirty="0"/>
        </a:p>
      </dgm:t>
    </dgm:pt>
    <dgm:pt modelId="{435BEC54-6E6B-4144-8847-D519EAA0097B}" type="parTrans" cxnId="{443DDF5A-3F40-4E5D-B6C7-DFDECDEC793F}">
      <dgm:prSet/>
      <dgm:spPr/>
      <dgm:t>
        <a:bodyPr/>
        <a:lstStyle/>
        <a:p>
          <a:endParaRPr lang="en-US"/>
        </a:p>
      </dgm:t>
    </dgm:pt>
    <dgm:pt modelId="{AD3DBF34-DB3C-4290-9E4F-AAFA4663F1F0}" type="sibTrans" cxnId="{443DDF5A-3F40-4E5D-B6C7-DFDECDEC793F}">
      <dgm:prSet/>
      <dgm:spPr/>
      <dgm:t>
        <a:bodyPr/>
        <a:lstStyle/>
        <a:p>
          <a:endParaRPr lang="en-US"/>
        </a:p>
      </dgm:t>
    </dgm:pt>
    <dgm:pt modelId="{9B80A354-2D33-4FB6-A5E6-504A72134D70}" type="pres">
      <dgm:prSet presAssocID="{04C463D0-A551-4DD3-B727-FA4FD34BC47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DE5F68-A402-407A-A4CE-1EF148A5BB66}" type="pres">
      <dgm:prSet presAssocID="{638390BE-7BDA-409F-8CF9-8A63B414A276}" presName="root1" presStyleCnt="0"/>
      <dgm:spPr/>
    </dgm:pt>
    <dgm:pt modelId="{282AF32A-4A2A-4337-9DF5-6A9218938141}" type="pres">
      <dgm:prSet presAssocID="{638390BE-7BDA-409F-8CF9-8A63B414A27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53A795-99A1-475E-B2B9-A34DA9D6AC06}" type="pres">
      <dgm:prSet presAssocID="{638390BE-7BDA-409F-8CF9-8A63B414A276}" presName="level2hierChild" presStyleCnt="0"/>
      <dgm:spPr/>
    </dgm:pt>
    <dgm:pt modelId="{668880D9-E9C2-41A8-8A7C-FB50A0DCED20}" type="pres">
      <dgm:prSet presAssocID="{1A20056D-512B-495C-A8D2-DC838CA75934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95EB6238-FD91-46E5-8BDA-C9E5FB6EFE08}" type="pres">
      <dgm:prSet presAssocID="{1A20056D-512B-495C-A8D2-DC838CA75934}" presName="connTx" presStyleLbl="parChTrans1D2" presStyleIdx="0" presStyleCnt="1"/>
      <dgm:spPr/>
      <dgm:t>
        <a:bodyPr/>
        <a:lstStyle/>
        <a:p>
          <a:endParaRPr lang="en-US"/>
        </a:p>
      </dgm:t>
    </dgm:pt>
    <dgm:pt modelId="{E97BC210-8AD9-4375-AF90-853B87817651}" type="pres">
      <dgm:prSet presAssocID="{AC6A3EDC-FD9A-4033-8B2B-8F6AA557925D}" presName="root2" presStyleCnt="0"/>
      <dgm:spPr/>
    </dgm:pt>
    <dgm:pt modelId="{C897D1F6-197D-494E-92D3-DA9BA979600D}" type="pres">
      <dgm:prSet presAssocID="{AC6A3EDC-FD9A-4033-8B2B-8F6AA557925D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47E5C0-D30C-4086-A36A-5866FA4B145C}" type="pres">
      <dgm:prSet presAssocID="{AC6A3EDC-FD9A-4033-8B2B-8F6AA557925D}" presName="level3hierChild" presStyleCnt="0"/>
      <dgm:spPr/>
    </dgm:pt>
    <dgm:pt modelId="{DD9E8FD9-E372-45A9-8E23-EA0B694BD4BC}" type="pres">
      <dgm:prSet presAssocID="{B01459F7-B6EC-4E6E-BE1E-4FED8913122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D314BB54-6BB0-4D3D-85AD-C6B3491E9F36}" type="pres">
      <dgm:prSet presAssocID="{B01459F7-B6EC-4E6E-BE1E-4FED8913122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7E329F3E-182F-4116-BAFB-D3509B557C96}" type="pres">
      <dgm:prSet presAssocID="{5FEB61D3-E442-4F76-B9E9-6349C7820BFD}" presName="root2" presStyleCnt="0"/>
      <dgm:spPr/>
    </dgm:pt>
    <dgm:pt modelId="{A6FD3772-459E-4772-A54C-C68A6D288E94}" type="pres">
      <dgm:prSet presAssocID="{5FEB61D3-E442-4F76-B9E9-6349C7820BFD}" presName="LevelTwoTextNode" presStyleLbl="node3" presStyleIdx="0" presStyleCnt="3" custLinFactNeighborX="3643" custLinFactNeighborY="257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E7D43E-0219-4BA7-8D93-A3BD2E31EF22}" type="pres">
      <dgm:prSet presAssocID="{5FEB61D3-E442-4F76-B9E9-6349C7820BFD}" presName="level3hierChild" presStyleCnt="0"/>
      <dgm:spPr/>
    </dgm:pt>
    <dgm:pt modelId="{94C8AF89-B370-48D6-8105-36A6EBD993A8}" type="pres">
      <dgm:prSet presAssocID="{F0E8F958-9575-408A-91D6-42D1D1E78086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052B9D1C-C007-47B6-AA88-6205C2AE1A39}" type="pres">
      <dgm:prSet presAssocID="{F0E8F958-9575-408A-91D6-42D1D1E78086}" presName="connTx" presStyleLbl="parChTrans1D3" presStyleIdx="1" presStyleCnt="3"/>
      <dgm:spPr/>
      <dgm:t>
        <a:bodyPr/>
        <a:lstStyle/>
        <a:p>
          <a:endParaRPr lang="en-US"/>
        </a:p>
      </dgm:t>
    </dgm:pt>
    <dgm:pt modelId="{DEB45709-0446-43BA-A7A7-F76907094ACE}" type="pres">
      <dgm:prSet presAssocID="{371B6B38-9207-4F1D-881C-A65346BA6E4C}" presName="root2" presStyleCnt="0"/>
      <dgm:spPr/>
    </dgm:pt>
    <dgm:pt modelId="{08B094EF-E879-487B-95DE-368D50B80DA5}" type="pres">
      <dgm:prSet presAssocID="{371B6B38-9207-4F1D-881C-A65346BA6E4C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D1281B-BD6C-45E5-BF2B-938EBAA9EB4D}" type="pres">
      <dgm:prSet presAssocID="{371B6B38-9207-4F1D-881C-A65346BA6E4C}" presName="level3hierChild" presStyleCnt="0"/>
      <dgm:spPr/>
    </dgm:pt>
    <dgm:pt modelId="{34E5B1AB-34F8-4811-B576-D46C5EAEB5E8}" type="pres">
      <dgm:prSet presAssocID="{5218936E-6EBB-4C97-9E16-8CD692204BDF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7A9B6E46-95D1-4551-A8C0-359B09E1B4B7}" type="pres">
      <dgm:prSet presAssocID="{5218936E-6EBB-4C97-9E16-8CD692204BDF}" presName="connTx" presStyleLbl="parChTrans1D3" presStyleIdx="2" presStyleCnt="3"/>
      <dgm:spPr/>
      <dgm:t>
        <a:bodyPr/>
        <a:lstStyle/>
        <a:p>
          <a:endParaRPr lang="en-US"/>
        </a:p>
      </dgm:t>
    </dgm:pt>
    <dgm:pt modelId="{F84ABE96-4FD7-4465-BE84-9A2591196558}" type="pres">
      <dgm:prSet presAssocID="{BBED15D1-DC4C-4711-B0D2-6206658DC3F3}" presName="root2" presStyleCnt="0"/>
      <dgm:spPr/>
    </dgm:pt>
    <dgm:pt modelId="{EFC67CF4-8129-4E6F-91BC-7BDE546F55FE}" type="pres">
      <dgm:prSet presAssocID="{BBED15D1-DC4C-4711-B0D2-6206658DC3F3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361504-2B34-4987-87A5-D94F96B42192}" type="pres">
      <dgm:prSet presAssocID="{BBED15D1-DC4C-4711-B0D2-6206658DC3F3}" presName="level3hierChild" presStyleCnt="0"/>
      <dgm:spPr/>
    </dgm:pt>
    <dgm:pt modelId="{F6CD2FAF-68A1-4BEA-8654-B0A49A034B40}" type="pres">
      <dgm:prSet presAssocID="{B2AC096D-7CD4-4530-9578-D26F5BC55A8C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61C905E8-ABB8-49F4-B6B0-338A1AF8844F}" type="pres">
      <dgm:prSet presAssocID="{B2AC096D-7CD4-4530-9578-D26F5BC55A8C}" presName="connTx" presStyleLbl="parChTrans1D4" presStyleIdx="0" presStyleCnt="3"/>
      <dgm:spPr/>
      <dgm:t>
        <a:bodyPr/>
        <a:lstStyle/>
        <a:p>
          <a:endParaRPr lang="en-US"/>
        </a:p>
      </dgm:t>
    </dgm:pt>
    <dgm:pt modelId="{86C374D2-FCFA-47FC-88A8-15F96D7CDC07}" type="pres">
      <dgm:prSet presAssocID="{E0C5B0CD-A637-4EDA-99F2-38C95277D5BC}" presName="root2" presStyleCnt="0"/>
      <dgm:spPr/>
    </dgm:pt>
    <dgm:pt modelId="{179FB4D3-929B-4325-81CA-5C3F84D363C6}" type="pres">
      <dgm:prSet presAssocID="{E0C5B0CD-A637-4EDA-99F2-38C95277D5BC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6553BD-E8B1-46D9-9A09-C3265DAE612D}" type="pres">
      <dgm:prSet presAssocID="{E0C5B0CD-A637-4EDA-99F2-38C95277D5BC}" presName="level3hierChild" presStyleCnt="0"/>
      <dgm:spPr/>
    </dgm:pt>
    <dgm:pt modelId="{DF269033-C76F-4BF5-BB49-B83380576DD4}" type="pres">
      <dgm:prSet presAssocID="{F20AEE29-EC45-4AF1-9334-6ACD84CF76DC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2C467731-D2E5-4FCE-A238-D533895FB290}" type="pres">
      <dgm:prSet presAssocID="{F20AEE29-EC45-4AF1-9334-6ACD84CF76DC}" presName="connTx" presStyleLbl="parChTrans1D4" presStyleIdx="1" presStyleCnt="3"/>
      <dgm:spPr/>
      <dgm:t>
        <a:bodyPr/>
        <a:lstStyle/>
        <a:p>
          <a:endParaRPr lang="en-US"/>
        </a:p>
      </dgm:t>
    </dgm:pt>
    <dgm:pt modelId="{599AEEED-52AB-4B19-AC90-5671836D4DA6}" type="pres">
      <dgm:prSet presAssocID="{4DBAB27D-88A5-4A64-9346-EFF4CEB02DF2}" presName="root2" presStyleCnt="0"/>
      <dgm:spPr/>
    </dgm:pt>
    <dgm:pt modelId="{4E0E5BFD-E2D1-430A-89D0-FEE07DC8F400}" type="pres">
      <dgm:prSet presAssocID="{4DBAB27D-88A5-4A64-9346-EFF4CEB02DF2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AD6EF1-67BC-4A24-BDFD-48FBC777E524}" type="pres">
      <dgm:prSet presAssocID="{4DBAB27D-88A5-4A64-9346-EFF4CEB02DF2}" presName="level3hierChild" presStyleCnt="0"/>
      <dgm:spPr/>
    </dgm:pt>
    <dgm:pt modelId="{312271DB-26C8-4D28-B5BF-786D4718C3FC}" type="pres">
      <dgm:prSet presAssocID="{435BEC54-6E6B-4144-8847-D519EAA0097B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C0555B5C-D981-4232-899D-1404DA15271D}" type="pres">
      <dgm:prSet presAssocID="{435BEC54-6E6B-4144-8847-D519EAA0097B}" presName="connTx" presStyleLbl="parChTrans1D4" presStyleIdx="2" presStyleCnt="3"/>
      <dgm:spPr/>
      <dgm:t>
        <a:bodyPr/>
        <a:lstStyle/>
        <a:p>
          <a:endParaRPr lang="en-US"/>
        </a:p>
      </dgm:t>
    </dgm:pt>
    <dgm:pt modelId="{06401632-B628-4BBD-BCA0-0EFA4CB1B7F8}" type="pres">
      <dgm:prSet presAssocID="{5D5CB3E6-0530-4272-BA9A-5770AD5FFC16}" presName="root2" presStyleCnt="0"/>
      <dgm:spPr/>
    </dgm:pt>
    <dgm:pt modelId="{7E5C0A2C-C938-4E2D-9E97-1F2F98A5C473}" type="pres">
      <dgm:prSet presAssocID="{5D5CB3E6-0530-4272-BA9A-5770AD5FFC16}" presName="LevelTwoTextNode" presStyleLbl="node4" presStyleIdx="2" presStyleCnt="3" custLinFactY="32241" custLinFactNeighborX="-5616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FB3304-2895-497F-93C6-94EE0E45985A}" type="pres">
      <dgm:prSet presAssocID="{5D5CB3E6-0530-4272-BA9A-5770AD5FFC16}" presName="level3hierChild" presStyleCnt="0"/>
      <dgm:spPr/>
    </dgm:pt>
  </dgm:ptLst>
  <dgm:cxnLst>
    <dgm:cxn modelId="{7F1F5BCA-633F-4FB2-82B5-91F46212B97A}" type="presOf" srcId="{435BEC54-6E6B-4144-8847-D519EAA0097B}" destId="{C0555B5C-D981-4232-899D-1404DA15271D}" srcOrd="1" destOrd="0" presId="urn:microsoft.com/office/officeart/2005/8/layout/hierarchy2"/>
    <dgm:cxn modelId="{C752F2B5-B109-4082-BB87-29EAAF336A15}" type="presOf" srcId="{371B6B38-9207-4F1D-881C-A65346BA6E4C}" destId="{08B094EF-E879-487B-95DE-368D50B80DA5}" srcOrd="0" destOrd="0" presId="urn:microsoft.com/office/officeart/2005/8/layout/hierarchy2"/>
    <dgm:cxn modelId="{4AE797F9-D775-4A61-8FD9-F80BE554FFC9}" type="presOf" srcId="{B01459F7-B6EC-4E6E-BE1E-4FED89131224}" destId="{D314BB54-6BB0-4D3D-85AD-C6B3491E9F36}" srcOrd="1" destOrd="0" presId="urn:microsoft.com/office/officeart/2005/8/layout/hierarchy2"/>
    <dgm:cxn modelId="{0DBCBBF5-4454-4AC4-AA22-81CB711519EB}" type="presOf" srcId="{F20AEE29-EC45-4AF1-9334-6ACD84CF76DC}" destId="{2C467731-D2E5-4FCE-A238-D533895FB290}" srcOrd="1" destOrd="0" presId="urn:microsoft.com/office/officeart/2005/8/layout/hierarchy2"/>
    <dgm:cxn modelId="{80397683-8407-4074-B8A3-9524D2F97AA4}" type="presOf" srcId="{1A20056D-512B-495C-A8D2-DC838CA75934}" destId="{95EB6238-FD91-46E5-8BDA-C9E5FB6EFE08}" srcOrd="1" destOrd="0" presId="urn:microsoft.com/office/officeart/2005/8/layout/hierarchy2"/>
    <dgm:cxn modelId="{2074D62F-3ED9-438F-AC14-28E4C84F85B1}" type="presOf" srcId="{5218936E-6EBB-4C97-9E16-8CD692204BDF}" destId="{34E5B1AB-34F8-4811-B576-D46C5EAEB5E8}" srcOrd="0" destOrd="0" presId="urn:microsoft.com/office/officeart/2005/8/layout/hierarchy2"/>
    <dgm:cxn modelId="{DA2BA717-C104-400B-8E37-18C1E22BA10C}" srcId="{BBED15D1-DC4C-4711-B0D2-6206658DC3F3}" destId="{4DBAB27D-88A5-4A64-9346-EFF4CEB02DF2}" srcOrd="1" destOrd="0" parTransId="{F20AEE29-EC45-4AF1-9334-6ACD84CF76DC}" sibTransId="{875E057E-2E2F-4F96-938A-6AF07685FF9C}"/>
    <dgm:cxn modelId="{E66D1747-DFF4-4B42-AF03-A0A92427A332}" type="presOf" srcId="{E0C5B0CD-A637-4EDA-99F2-38C95277D5BC}" destId="{179FB4D3-929B-4325-81CA-5C3F84D363C6}" srcOrd="0" destOrd="0" presId="urn:microsoft.com/office/officeart/2005/8/layout/hierarchy2"/>
    <dgm:cxn modelId="{443DDF5A-3F40-4E5D-B6C7-DFDECDEC793F}" srcId="{4DBAB27D-88A5-4A64-9346-EFF4CEB02DF2}" destId="{5D5CB3E6-0530-4272-BA9A-5770AD5FFC16}" srcOrd="0" destOrd="0" parTransId="{435BEC54-6E6B-4144-8847-D519EAA0097B}" sibTransId="{AD3DBF34-DB3C-4290-9E4F-AAFA4663F1F0}"/>
    <dgm:cxn modelId="{CA5FAB85-9DC2-4D58-B473-7AD80D8CA72B}" type="presOf" srcId="{BBED15D1-DC4C-4711-B0D2-6206658DC3F3}" destId="{EFC67CF4-8129-4E6F-91BC-7BDE546F55FE}" srcOrd="0" destOrd="0" presId="urn:microsoft.com/office/officeart/2005/8/layout/hierarchy2"/>
    <dgm:cxn modelId="{B99A0467-FF63-458F-A206-6EAE84AC2A3B}" srcId="{04C463D0-A551-4DD3-B727-FA4FD34BC472}" destId="{638390BE-7BDA-409F-8CF9-8A63B414A276}" srcOrd="0" destOrd="0" parTransId="{0454560C-A4BD-42A9-9349-A9DC1FE1C644}" sibTransId="{FBB8F048-21C7-48ED-BBF8-E63A4DA7A89E}"/>
    <dgm:cxn modelId="{B0B1E40D-A72C-426E-AE60-FE6B4D14ABCC}" type="presOf" srcId="{5218936E-6EBB-4C97-9E16-8CD692204BDF}" destId="{7A9B6E46-95D1-4551-A8C0-359B09E1B4B7}" srcOrd="1" destOrd="0" presId="urn:microsoft.com/office/officeart/2005/8/layout/hierarchy2"/>
    <dgm:cxn modelId="{D74173B1-BE69-4A5B-A629-6DE951128BF7}" srcId="{AC6A3EDC-FD9A-4033-8B2B-8F6AA557925D}" destId="{371B6B38-9207-4F1D-881C-A65346BA6E4C}" srcOrd="1" destOrd="0" parTransId="{F0E8F958-9575-408A-91D6-42D1D1E78086}" sibTransId="{76247089-CEC9-4B3D-BED5-6C283C88DFE9}"/>
    <dgm:cxn modelId="{64AA8B21-6E9F-44FB-806C-1C673B97C4F3}" srcId="{638390BE-7BDA-409F-8CF9-8A63B414A276}" destId="{AC6A3EDC-FD9A-4033-8B2B-8F6AA557925D}" srcOrd="0" destOrd="0" parTransId="{1A20056D-512B-495C-A8D2-DC838CA75934}" sibTransId="{EBD50C13-0DE6-465B-B42D-35A09427051F}"/>
    <dgm:cxn modelId="{0526D6A1-6149-415A-ABFC-DE543D0B5B75}" type="presOf" srcId="{4DBAB27D-88A5-4A64-9346-EFF4CEB02DF2}" destId="{4E0E5BFD-E2D1-430A-89D0-FEE07DC8F400}" srcOrd="0" destOrd="0" presId="urn:microsoft.com/office/officeart/2005/8/layout/hierarchy2"/>
    <dgm:cxn modelId="{D15EF0B2-A1F5-4980-9F90-76E53B8C4ACD}" type="presOf" srcId="{F0E8F958-9575-408A-91D6-42D1D1E78086}" destId="{94C8AF89-B370-48D6-8105-36A6EBD993A8}" srcOrd="0" destOrd="0" presId="urn:microsoft.com/office/officeart/2005/8/layout/hierarchy2"/>
    <dgm:cxn modelId="{A1C5F446-D178-420C-86D0-255B5B7C5816}" type="presOf" srcId="{B2AC096D-7CD4-4530-9578-D26F5BC55A8C}" destId="{F6CD2FAF-68A1-4BEA-8654-B0A49A034B40}" srcOrd="0" destOrd="0" presId="urn:microsoft.com/office/officeart/2005/8/layout/hierarchy2"/>
    <dgm:cxn modelId="{17BC7AD5-4EBB-4378-B554-98A60DA8A233}" type="presOf" srcId="{B2AC096D-7CD4-4530-9578-D26F5BC55A8C}" destId="{61C905E8-ABB8-49F4-B6B0-338A1AF8844F}" srcOrd="1" destOrd="0" presId="urn:microsoft.com/office/officeart/2005/8/layout/hierarchy2"/>
    <dgm:cxn modelId="{A5D83954-70AC-404B-8AEE-B81E6CACF8E1}" srcId="{BBED15D1-DC4C-4711-B0D2-6206658DC3F3}" destId="{E0C5B0CD-A637-4EDA-99F2-38C95277D5BC}" srcOrd="0" destOrd="0" parTransId="{B2AC096D-7CD4-4530-9578-D26F5BC55A8C}" sibTransId="{38146AE2-F994-4E60-B889-4ADFFBEA8C77}"/>
    <dgm:cxn modelId="{4AC6A6A6-D1E5-46EE-9C27-5BE2296B23B8}" type="presOf" srcId="{1A20056D-512B-495C-A8D2-DC838CA75934}" destId="{668880D9-E9C2-41A8-8A7C-FB50A0DCED20}" srcOrd="0" destOrd="0" presId="urn:microsoft.com/office/officeart/2005/8/layout/hierarchy2"/>
    <dgm:cxn modelId="{692E3088-53D9-44D8-A3D2-0B483DBBCEAF}" srcId="{AC6A3EDC-FD9A-4033-8B2B-8F6AA557925D}" destId="{5FEB61D3-E442-4F76-B9E9-6349C7820BFD}" srcOrd="0" destOrd="0" parTransId="{B01459F7-B6EC-4E6E-BE1E-4FED89131224}" sibTransId="{6E2D4A77-3AB0-4833-9CCD-5BE2F7174737}"/>
    <dgm:cxn modelId="{5DC39821-C9EF-4DEE-B439-B36BD2E65E65}" type="presOf" srcId="{F0E8F958-9575-408A-91D6-42D1D1E78086}" destId="{052B9D1C-C007-47B6-AA88-6205C2AE1A39}" srcOrd="1" destOrd="0" presId="urn:microsoft.com/office/officeart/2005/8/layout/hierarchy2"/>
    <dgm:cxn modelId="{65D11ABD-BC9F-4AB7-99EE-290BA3446FB6}" type="presOf" srcId="{5D5CB3E6-0530-4272-BA9A-5770AD5FFC16}" destId="{7E5C0A2C-C938-4E2D-9E97-1F2F98A5C473}" srcOrd="0" destOrd="0" presId="urn:microsoft.com/office/officeart/2005/8/layout/hierarchy2"/>
    <dgm:cxn modelId="{A68BF6A3-4762-4C7E-95BD-873DD7FFADC1}" type="presOf" srcId="{AC6A3EDC-FD9A-4033-8B2B-8F6AA557925D}" destId="{C897D1F6-197D-494E-92D3-DA9BA979600D}" srcOrd="0" destOrd="0" presId="urn:microsoft.com/office/officeart/2005/8/layout/hierarchy2"/>
    <dgm:cxn modelId="{5873FD39-CB03-401F-A29B-E4B21A50F077}" type="presOf" srcId="{F20AEE29-EC45-4AF1-9334-6ACD84CF76DC}" destId="{DF269033-C76F-4BF5-BB49-B83380576DD4}" srcOrd="0" destOrd="0" presId="urn:microsoft.com/office/officeart/2005/8/layout/hierarchy2"/>
    <dgm:cxn modelId="{8D96AB7D-B972-46E6-A11C-FBC5E0969FE6}" type="presOf" srcId="{B01459F7-B6EC-4E6E-BE1E-4FED89131224}" destId="{DD9E8FD9-E372-45A9-8E23-EA0B694BD4BC}" srcOrd="0" destOrd="0" presId="urn:microsoft.com/office/officeart/2005/8/layout/hierarchy2"/>
    <dgm:cxn modelId="{168A9F36-D783-4914-90EB-EA6CEB840250}" type="presOf" srcId="{04C463D0-A551-4DD3-B727-FA4FD34BC472}" destId="{9B80A354-2D33-4FB6-A5E6-504A72134D70}" srcOrd="0" destOrd="0" presId="urn:microsoft.com/office/officeart/2005/8/layout/hierarchy2"/>
    <dgm:cxn modelId="{A9B7A599-C2C6-4C78-ADB1-DDB653543B77}" srcId="{AC6A3EDC-FD9A-4033-8B2B-8F6AA557925D}" destId="{BBED15D1-DC4C-4711-B0D2-6206658DC3F3}" srcOrd="2" destOrd="0" parTransId="{5218936E-6EBB-4C97-9E16-8CD692204BDF}" sibTransId="{D6B789C9-3A91-425C-85D1-0456E27F6A1B}"/>
    <dgm:cxn modelId="{D92BBE7D-569D-4633-B1E8-296F07974F3C}" type="presOf" srcId="{435BEC54-6E6B-4144-8847-D519EAA0097B}" destId="{312271DB-26C8-4D28-B5BF-786D4718C3FC}" srcOrd="0" destOrd="0" presId="urn:microsoft.com/office/officeart/2005/8/layout/hierarchy2"/>
    <dgm:cxn modelId="{D2BB11E4-6609-47DD-A2BC-0200EAEBAF6B}" type="presOf" srcId="{638390BE-7BDA-409F-8CF9-8A63B414A276}" destId="{282AF32A-4A2A-4337-9DF5-6A9218938141}" srcOrd="0" destOrd="0" presId="urn:microsoft.com/office/officeart/2005/8/layout/hierarchy2"/>
    <dgm:cxn modelId="{0DB42137-4D70-4183-9995-8AE8C4DBC2CA}" type="presOf" srcId="{5FEB61D3-E442-4F76-B9E9-6349C7820BFD}" destId="{A6FD3772-459E-4772-A54C-C68A6D288E94}" srcOrd="0" destOrd="0" presId="urn:microsoft.com/office/officeart/2005/8/layout/hierarchy2"/>
    <dgm:cxn modelId="{15A1DFF9-11BF-4518-8EBE-6247BB05682C}" type="presParOf" srcId="{9B80A354-2D33-4FB6-A5E6-504A72134D70}" destId="{BCDE5F68-A402-407A-A4CE-1EF148A5BB66}" srcOrd="0" destOrd="0" presId="urn:microsoft.com/office/officeart/2005/8/layout/hierarchy2"/>
    <dgm:cxn modelId="{8B4420DE-566D-4916-A1B4-9989D395E21E}" type="presParOf" srcId="{BCDE5F68-A402-407A-A4CE-1EF148A5BB66}" destId="{282AF32A-4A2A-4337-9DF5-6A9218938141}" srcOrd="0" destOrd="0" presId="urn:microsoft.com/office/officeart/2005/8/layout/hierarchy2"/>
    <dgm:cxn modelId="{AF6B8352-1BE3-4D19-AC60-C5697A739BA3}" type="presParOf" srcId="{BCDE5F68-A402-407A-A4CE-1EF148A5BB66}" destId="{4353A795-99A1-475E-B2B9-A34DA9D6AC06}" srcOrd="1" destOrd="0" presId="urn:microsoft.com/office/officeart/2005/8/layout/hierarchy2"/>
    <dgm:cxn modelId="{C4DD1CE7-418C-4C80-9221-889636636C2A}" type="presParOf" srcId="{4353A795-99A1-475E-B2B9-A34DA9D6AC06}" destId="{668880D9-E9C2-41A8-8A7C-FB50A0DCED20}" srcOrd="0" destOrd="0" presId="urn:microsoft.com/office/officeart/2005/8/layout/hierarchy2"/>
    <dgm:cxn modelId="{4E744922-4971-4BB6-B2B9-D1318A3F3F0C}" type="presParOf" srcId="{668880D9-E9C2-41A8-8A7C-FB50A0DCED20}" destId="{95EB6238-FD91-46E5-8BDA-C9E5FB6EFE08}" srcOrd="0" destOrd="0" presId="urn:microsoft.com/office/officeart/2005/8/layout/hierarchy2"/>
    <dgm:cxn modelId="{6B31152B-B48D-41DA-AC3B-F3A1CD0CED7A}" type="presParOf" srcId="{4353A795-99A1-475E-B2B9-A34DA9D6AC06}" destId="{E97BC210-8AD9-4375-AF90-853B87817651}" srcOrd="1" destOrd="0" presId="urn:microsoft.com/office/officeart/2005/8/layout/hierarchy2"/>
    <dgm:cxn modelId="{3CDE6607-BFD3-42AA-BE2E-EF151D0A03F0}" type="presParOf" srcId="{E97BC210-8AD9-4375-AF90-853B87817651}" destId="{C897D1F6-197D-494E-92D3-DA9BA979600D}" srcOrd="0" destOrd="0" presId="urn:microsoft.com/office/officeart/2005/8/layout/hierarchy2"/>
    <dgm:cxn modelId="{187A4C34-5D90-4EBF-9DEC-7EE7D16BC97E}" type="presParOf" srcId="{E97BC210-8AD9-4375-AF90-853B87817651}" destId="{9D47E5C0-D30C-4086-A36A-5866FA4B145C}" srcOrd="1" destOrd="0" presId="urn:microsoft.com/office/officeart/2005/8/layout/hierarchy2"/>
    <dgm:cxn modelId="{F7D06A13-2779-4426-A842-BA26EB4FF3F0}" type="presParOf" srcId="{9D47E5C0-D30C-4086-A36A-5866FA4B145C}" destId="{DD9E8FD9-E372-45A9-8E23-EA0B694BD4BC}" srcOrd="0" destOrd="0" presId="urn:microsoft.com/office/officeart/2005/8/layout/hierarchy2"/>
    <dgm:cxn modelId="{27CFCB51-EC01-442C-820E-3618F31F7801}" type="presParOf" srcId="{DD9E8FD9-E372-45A9-8E23-EA0B694BD4BC}" destId="{D314BB54-6BB0-4D3D-85AD-C6B3491E9F36}" srcOrd="0" destOrd="0" presId="urn:microsoft.com/office/officeart/2005/8/layout/hierarchy2"/>
    <dgm:cxn modelId="{AB025D8F-E25B-4591-B651-6648D2E2F524}" type="presParOf" srcId="{9D47E5C0-D30C-4086-A36A-5866FA4B145C}" destId="{7E329F3E-182F-4116-BAFB-D3509B557C96}" srcOrd="1" destOrd="0" presId="urn:microsoft.com/office/officeart/2005/8/layout/hierarchy2"/>
    <dgm:cxn modelId="{E9884B7E-9497-46F5-97D3-CEA26963DCE7}" type="presParOf" srcId="{7E329F3E-182F-4116-BAFB-D3509B557C96}" destId="{A6FD3772-459E-4772-A54C-C68A6D288E94}" srcOrd="0" destOrd="0" presId="urn:microsoft.com/office/officeart/2005/8/layout/hierarchy2"/>
    <dgm:cxn modelId="{8BCA13F5-C03E-4DA9-8D57-A718D0E635DA}" type="presParOf" srcId="{7E329F3E-182F-4116-BAFB-D3509B557C96}" destId="{68E7D43E-0219-4BA7-8D93-A3BD2E31EF22}" srcOrd="1" destOrd="0" presId="urn:microsoft.com/office/officeart/2005/8/layout/hierarchy2"/>
    <dgm:cxn modelId="{CF8AF7D7-3F57-4DBE-944E-2E8F9861720B}" type="presParOf" srcId="{9D47E5C0-D30C-4086-A36A-5866FA4B145C}" destId="{94C8AF89-B370-48D6-8105-36A6EBD993A8}" srcOrd="2" destOrd="0" presId="urn:microsoft.com/office/officeart/2005/8/layout/hierarchy2"/>
    <dgm:cxn modelId="{79129CF2-FCB5-449B-952B-1CCCECA43B5C}" type="presParOf" srcId="{94C8AF89-B370-48D6-8105-36A6EBD993A8}" destId="{052B9D1C-C007-47B6-AA88-6205C2AE1A39}" srcOrd="0" destOrd="0" presId="urn:microsoft.com/office/officeart/2005/8/layout/hierarchy2"/>
    <dgm:cxn modelId="{E0CFBF67-0008-4A62-9E68-C6655E8CBAC1}" type="presParOf" srcId="{9D47E5C0-D30C-4086-A36A-5866FA4B145C}" destId="{DEB45709-0446-43BA-A7A7-F76907094ACE}" srcOrd="3" destOrd="0" presId="urn:microsoft.com/office/officeart/2005/8/layout/hierarchy2"/>
    <dgm:cxn modelId="{148A89E7-9040-4927-87CA-59CA5F758189}" type="presParOf" srcId="{DEB45709-0446-43BA-A7A7-F76907094ACE}" destId="{08B094EF-E879-487B-95DE-368D50B80DA5}" srcOrd="0" destOrd="0" presId="urn:microsoft.com/office/officeart/2005/8/layout/hierarchy2"/>
    <dgm:cxn modelId="{5CF66E9C-02F9-4AE5-A7FE-89B16C0407C1}" type="presParOf" srcId="{DEB45709-0446-43BA-A7A7-F76907094ACE}" destId="{E4D1281B-BD6C-45E5-BF2B-938EBAA9EB4D}" srcOrd="1" destOrd="0" presId="urn:microsoft.com/office/officeart/2005/8/layout/hierarchy2"/>
    <dgm:cxn modelId="{2C30AE7F-420E-4A00-9B11-60D1F904BDFB}" type="presParOf" srcId="{9D47E5C0-D30C-4086-A36A-5866FA4B145C}" destId="{34E5B1AB-34F8-4811-B576-D46C5EAEB5E8}" srcOrd="4" destOrd="0" presId="urn:microsoft.com/office/officeart/2005/8/layout/hierarchy2"/>
    <dgm:cxn modelId="{2759FABD-9AA3-4E7D-A3B7-66526951EDBD}" type="presParOf" srcId="{34E5B1AB-34F8-4811-B576-D46C5EAEB5E8}" destId="{7A9B6E46-95D1-4551-A8C0-359B09E1B4B7}" srcOrd="0" destOrd="0" presId="urn:microsoft.com/office/officeart/2005/8/layout/hierarchy2"/>
    <dgm:cxn modelId="{BD13D169-E8AF-42C0-B314-C5E9D55F0076}" type="presParOf" srcId="{9D47E5C0-D30C-4086-A36A-5866FA4B145C}" destId="{F84ABE96-4FD7-4465-BE84-9A2591196558}" srcOrd="5" destOrd="0" presId="urn:microsoft.com/office/officeart/2005/8/layout/hierarchy2"/>
    <dgm:cxn modelId="{10982431-D7F7-4C0A-B7D0-7056E3E7906F}" type="presParOf" srcId="{F84ABE96-4FD7-4465-BE84-9A2591196558}" destId="{EFC67CF4-8129-4E6F-91BC-7BDE546F55FE}" srcOrd="0" destOrd="0" presId="urn:microsoft.com/office/officeart/2005/8/layout/hierarchy2"/>
    <dgm:cxn modelId="{F65B8239-7CCD-4725-8CD2-63759A29D6DD}" type="presParOf" srcId="{F84ABE96-4FD7-4465-BE84-9A2591196558}" destId="{51361504-2B34-4987-87A5-D94F96B42192}" srcOrd="1" destOrd="0" presId="urn:microsoft.com/office/officeart/2005/8/layout/hierarchy2"/>
    <dgm:cxn modelId="{B7913C00-56BB-453B-B208-2D12F5A1BD48}" type="presParOf" srcId="{51361504-2B34-4987-87A5-D94F96B42192}" destId="{F6CD2FAF-68A1-4BEA-8654-B0A49A034B40}" srcOrd="0" destOrd="0" presId="urn:microsoft.com/office/officeart/2005/8/layout/hierarchy2"/>
    <dgm:cxn modelId="{C91F396E-0985-461F-8D51-CA0FE1D98556}" type="presParOf" srcId="{F6CD2FAF-68A1-4BEA-8654-B0A49A034B40}" destId="{61C905E8-ABB8-49F4-B6B0-338A1AF8844F}" srcOrd="0" destOrd="0" presId="urn:microsoft.com/office/officeart/2005/8/layout/hierarchy2"/>
    <dgm:cxn modelId="{CBE46376-4BFC-4D6E-9D4D-AA40394EE14C}" type="presParOf" srcId="{51361504-2B34-4987-87A5-D94F96B42192}" destId="{86C374D2-FCFA-47FC-88A8-15F96D7CDC07}" srcOrd="1" destOrd="0" presId="urn:microsoft.com/office/officeart/2005/8/layout/hierarchy2"/>
    <dgm:cxn modelId="{50F28A4D-652D-40AD-8CDF-E8F02170E27C}" type="presParOf" srcId="{86C374D2-FCFA-47FC-88A8-15F96D7CDC07}" destId="{179FB4D3-929B-4325-81CA-5C3F84D363C6}" srcOrd="0" destOrd="0" presId="urn:microsoft.com/office/officeart/2005/8/layout/hierarchy2"/>
    <dgm:cxn modelId="{42B5008D-B991-4344-B1B1-00A0E3C9030C}" type="presParOf" srcId="{86C374D2-FCFA-47FC-88A8-15F96D7CDC07}" destId="{AD6553BD-E8B1-46D9-9A09-C3265DAE612D}" srcOrd="1" destOrd="0" presId="urn:microsoft.com/office/officeart/2005/8/layout/hierarchy2"/>
    <dgm:cxn modelId="{4CA6A600-A06B-46F2-AE08-88488EDD97DF}" type="presParOf" srcId="{51361504-2B34-4987-87A5-D94F96B42192}" destId="{DF269033-C76F-4BF5-BB49-B83380576DD4}" srcOrd="2" destOrd="0" presId="urn:microsoft.com/office/officeart/2005/8/layout/hierarchy2"/>
    <dgm:cxn modelId="{6EC325C8-1408-4804-B684-7FACE9EC835F}" type="presParOf" srcId="{DF269033-C76F-4BF5-BB49-B83380576DD4}" destId="{2C467731-D2E5-4FCE-A238-D533895FB290}" srcOrd="0" destOrd="0" presId="urn:microsoft.com/office/officeart/2005/8/layout/hierarchy2"/>
    <dgm:cxn modelId="{3E2ECF7C-6955-4D69-9B70-E1039D18DE4F}" type="presParOf" srcId="{51361504-2B34-4987-87A5-D94F96B42192}" destId="{599AEEED-52AB-4B19-AC90-5671836D4DA6}" srcOrd="3" destOrd="0" presId="urn:microsoft.com/office/officeart/2005/8/layout/hierarchy2"/>
    <dgm:cxn modelId="{C03B3437-817C-4FDB-9A81-7BB94EB07879}" type="presParOf" srcId="{599AEEED-52AB-4B19-AC90-5671836D4DA6}" destId="{4E0E5BFD-E2D1-430A-89D0-FEE07DC8F400}" srcOrd="0" destOrd="0" presId="urn:microsoft.com/office/officeart/2005/8/layout/hierarchy2"/>
    <dgm:cxn modelId="{7F48EDE6-649A-46FC-BBAD-2B2B98661F7D}" type="presParOf" srcId="{599AEEED-52AB-4B19-AC90-5671836D4DA6}" destId="{53AD6EF1-67BC-4A24-BDFD-48FBC777E524}" srcOrd="1" destOrd="0" presId="urn:microsoft.com/office/officeart/2005/8/layout/hierarchy2"/>
    <dgm:cxn modelId="{1ECEA8DF-2180-4509-9694-A6AD869AFBE8}" type="presParOf" srcId="{53AD6EF1-67BC-4A24-BDFD-48FBC777E524}" destId="{312271DB-26C8-4D28-B5BF-786D4718C3FC}" srcOrd="0" destOrd="0" presId="urn:microsoft.com/office/officeart/2005/8/layout/hierarchy2"/>
    <dgm:cxn modelId="{0DDE03B4-062D-4FA3-9587-9E1B735AE69C}" type="presParOf" srcId="{312271DB-26C8-4D28-B5BF-786D4718C3FC}" destId="{C0555B5C-D981-4232-899D-1404DA15271D}" srcOrd="0" destOrd="0" presId="urn:microsoft.com/office/officeart/2005/8/layout/hierarchy2"/>
    <dgm:cxn modelId="{8FF23C4A-C869-4B0B-B237-C3D71AB6E7E0}" type="presParOf" srcId="{53AD6EF1-67BC-4A24-BDFD-48FBC777E524}" destId="{06401632-B628-4BBD-BCA0-0EFA4CB1B7F8}" srcOrd="1" destOrd="0" presId="urn:microsoft.com/office/officeart/2005/8/layout/hierarchy2"/>
    <dgm:cxn modelId="{0437CFC8-A828-41BD-B3C1-5262DE2305ED}" type="presParOf" srcId="{06401632-B628-4BBD-BCA0-0EFA4CB1B7F8}" destId="{7E5C0A2C-C938-4E2D-9E97-1F2F98A5C473}" srcOrd="0" destOrd="0" presId="urn:microsoft.com/office/officeart/2005/8/layout/hierarchy2"/>
    <dgm:cxn modelId="{170D3B2B-21AD-4221-8F17-B2A5195C7A06}" type="presParOf" srcId="{06401632-B628-4BBD-BCA0-0EFA4CB1B7F8}" destId="{EBFB3304-2895-497F-93C6-94EE0E45985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4CACF3-6407-4676-80DF-50ECF6C4E7C1}" type="doc">
      <dgm:prSet loTypeId="urn:microsoft.com/office/officeart/2005/8/layout/list1" loCatId="list" qsTypeId="urn:microsoft.com/office/officeart/2005/8/quickstyle/3d7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704F815-1440-408D-9FFF-4249E68522A1}">
      <dgm:prSet phldrT="[Text]" custT="1"/>
      <dgm:spPr/>
      <dgm:t>
        <a:bodyPr/>
        <a:lstStyle/>
        <a:p>
          <a:r>
            <a:rPr lang="en-US" sz="2400" dirty="0" smtClean="0"/>
            <a:t>Moving flags from level folder  to package</a:t>
          </a:r>
          <a:endParaRPr lang="en-US" sz="2400" dirty="0"/>
        </a:p>
      </dgm:t>
    </dgm:pt>
    <dgm:pt modelId="{1CE67CDF-B3DA-4127-B70B-3462DCF98FC5}" type="parTrans" cxnId="{382665F7-A66D-433C-9E3F-689F9F4E26F0}">
      <dgm:prSet/>
      <dgm:spPr/>
      <dgm:t>
        <a:bodyPr/>
        <a:lstStyle/>
        <a:p>
          <a:endParaRPr lang="en-US"/>
        </a:p>
      </dgm:t>
    </dgm:pt>
    <dgm:pt modelId="{E2EEDCDE-5723-4A2E-A7FC-8F77C6AB7DD7}" type="sibTrans" cxnId="{382665F7-A66D-433C-9E3F-689F9F4E26F0}">
      <dgm:prSet/>
      <dgm:spPr/>
      <dgm:t>
        <a:bodyPr/>
        <a:lstStyle/>
        <a:p>
          <a:endParaRPr lang="en-US"/>
        </a:p>
      </dgm:t>
    </dgm:pt>
    <dgm:pt modelId="{6DEFB935-168A-413A-BE2E-C54D3E752E2E}">
      <dgm:prSet phldrT="[Text]" custT="1"/>
      <dgm:spPr/>
      <dgm:t>
        <a:bodyPr/>
        <a:lstStyle/>
        <a:p>
          <a:r>
            <a:rPr lang="en-US" sz="2400" dirty="0" smtClean="0"/>
            <a:t>Full lists definition for MODULES and FILES</a:t>
          </a:r>
          <a:endParaRPr lang="en-US" sz="2400" dirty="0"/>
        </a:p>
      </dgm:t>
    </dgm:pt>
    <dgm:pt modelId="{971F5B08-8F95-43D2-8428-E800A5A85795}" type="parTrans" cxnId="{E8F91E8E-96BD-4D09-ACB2-A8CFBE5E4F65}">
      <dgm:prSet/>
      <dgm:spPr/>
      <dgm:t>
        <a:bodyPr/>
        <a:lstStyle/>
        <a:p>
          <a:endParaRPr lang="en-US"/>
        </a:p>
      </dgm:t>
    </dgm:pt>
    <dgm:pt modelId="{CB8700D9-7E49-4F55-8632-A9545D329CBC}" type="sibTrans" cxnId="{E8F91E8E-96BD-4D09-ACB2-A8CFBE5E4F65}">
      <dgm:prSet/>
      <dgm:spPr/>
      <dgm:t>
        <a:bodyPr/>
        <a:lstStyle/>
        <a:p>
          <a:endParaRPr lang="en-US"/>
        </a:p>
      </dgm:t>
    </dgm:pt>
    <dgm:pt modelId="{ADDF4B3A-DD10-4F81-BF71-875139767563}" type="pres">
      <dgm:prSet presAssocID="{344CACF3-6407-4676-80DF-50ECF6C4E7C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A62BBC-73E2-4582-9651-D3AA21EE09C8}" type="pres">
      <dgm:prSet presAssocID="{3704F815-1440-408D-9FFF-4249E68522A1}" presName="parentLin" presStyleCnt="0"/>
      <dgm:spPr/>
      <dgm:t>
        <a:bodyPr/>
        <a:lstStyle/>
        <a:p>
          <a:endParaRPr lang="en-US"/>
        </a:p>
      </dgm:t>
    </dgm:pt>
    <dgm:pt modelId="{C0FFD2FC-9EC0-452C-B822-F5A5C380299C}" type="pres">
      <dgm:prSet presAssocID="{3704F815-1440-408D-9FFF-4249E68522A1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8CAE9DDA-1DED-4AEA-A4DD-B156DABF87FF}" type="pres">
      <dgm:prSet presAssocID="{3704F815-1440-408D-9FFF-4249E68522A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8444B-CD1A-4606-AA1A-30ED2306321D}" type="pres">
      <dgm:prSet presAssocID="{3704F815-1440-408D-9FFF-4249E68522A1}" presName="negativeSpace" presStyleCnt="0"/>
      <dgm:spPr/>
      <dgm:t>
        <a:bodyPr/>
        <a:lstStyle/>
        <a:p>
          <a:endParaRPr lang="en-US"/>
        </a:p>
      </dgm:t>
    </dgm:pt>
    <dgm:pt modelId="{C95F0BB7-4999-436A-A59A-E4999635273D}" type="pres">
      <dgm:prSet presAssocID="{3704F815-1440-408D-9FFF-4249E68522A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C39DF-5316-4948-AC72-467E5EAEAAF4}" type="pres">
      <dgm:prSet presAssocID="{E2EEDCDE-5723-4A2E-A7FC-8F77C6AB7DD7}" presName="spaceBetweenRectangles" presStyleCnt="0"/>
      <dgm:spPr/>
      <dgm:t>
        <a:bodyPr/>
        <a:lstStyle/>
        <a:p>
          <a:endParaRPr lang="en-US"/>
        </a:p>
      </dgm:t>
    </dgm:pt>
    <dgm:pt modelId="{E145AF35-6476-41B8-86A2-332B483A3383}" type="pres">
      <dgm:prSet presAssocID="{6DEFB935-168A-413A-BE2E-C54D3E752E2E}" presName="parentLin" presStyleCnt="0"/>
      <dgm:spPr/>
      <dgm:t>
        <a:bodyPr/>
        <a:lstStyle/>
        <a:p>
          <a:endParaRPr lang="en-US"/>
        </a:p>
      </dgm:t>
    </dgm:pt>
    <dgm:pt modelId="{3BF8903E-915F-4AF2-BB94-18C8D5B42E0F}" type="pres">
      <dgm:prSet presAssocID="{6DEFB935-168A-413A-BE2E-C54D3E752E2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B8A9E9C6-E217-475A-BBE7-3664BE95CD6A}" type="pres">
      <dgm:prSet presAssocID="{6DEFB935-168A-413A-BE2E-C54D3E752E2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8766D3-0B2A-4F7F-8EBF-B6E4BB112490}" type="pres">
      <dgm:prSet presAssocID="{6DEFB935-168A-413A-BE2E-C54D3E752E2E}" presName="negativeSpace" presStyleCnt="0"/>
      <dgm:spPr/>
      <dgm:t>
        <a:bodyPr/>
        <a:lstStyle/>
        <a:p>
          <a:endParaRPr lang="en-US"/>
        </a:p>
      </dgm:t>
    </dgm:pt>
    <dgm:pt modelId="{57301B80-2A14-460C-8C36-01AC0B46BBB4}" type="pres">
      <dgm:prSet presAssocID="{6DEFB935-168A-413A-BE2E-C54D3E752E2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E4FB05-F1AA-456B-943E-46143F0C1300}" type="presOf" srcId="{6DEFB935-168A-413A-BE2E-C54D3E752E2E}" destId="{B8A9E9C6-E217-475A-BBE7-3664BE95CD6A}" srcOrd="1" destOrd="0" presId="urn:microsoft.com/office/officeart/2005/8/layout/list1"/>
    <dgm:cxn modelId="{4FD8538E-72FE-4CA9-B7C7-783FF06E3442}" type="presOf" srcId="{3704F815-1440-408D-9FFF-4249E68522A1}" destId="{8CAE9DDA-1DED-4AEA-A4DD-B156DABF87FF}" srcOrd="1" destOrd="0" presId="urn:microsoft.com/office/officeart/2005/8/layout/list1"/>
    <dgm:cxn modelId="{ECE74E37-8AB1-48CF-865D-B28B5F68C5D7}" type="presOf" srcId="{344CACF3-6407-4676-80DF-50ECF6C4E7C1}" destId="{ADDF4B3A-DD10-4F81-BF71-875139767563}" srcOrd="0" destOrd="0" presId="urn:microsoft.com/office/officeart/2005/8/layout/list1"/>
    <dgm:cxn modelId="{E8F91E8E-96BD-4D09-ACB2-A8CFBE5E4F65}" srcId="{344CACF3-6407-4676-80DF-50ECF6C4E7C1}" destId="{6DEFB935-168A-413A-BE2E-C54D3E752E2E}" srcOrd="1" destOrd="0" parTransId="{971F5B08-8F95-43D2-8428-E800A5A85795}" sibTransId="{CB8700D9-7E49-4F55-8632-A9545D329CBC}"/>
    <dgm:cxn modelId="{C643A089-752E-463F-8D96-3E7AD3599183}" type="presOf" srcId="{6DEFB935-168A-413A-BE2E-C54D3E752E2E}" destId="{3BF8903E-915F-4AF2-BB94-18C8D5B42E0F}" srcOrd="0" destOrd="0" presId="urn:microsoft.com/office/officeart/2005/8/layout/list1"/>
    <dgm:cxn modelId="{382665F7-A66D-433C-9E3F-689F9F4E26F0}" srcId="{344CACF3-6407-4676-80DF-50ECF6C4E7C1}" destId="{3704F815-1440-408D-9FFF-4249E68522A1}" srcOrd="0" destOrd="0" parTransId="{1CE67CDF-B3DA-4127-B70B-3462DCF98FC5}" sibTransId="{E2EEDCDE-5723-4A2E-A7FC-8F77C6AB7DD7}"/>
    <dgm:cxn modelId="{7C8DFAFA-7331-40D1-B146-9BEE73036835}" type="presOf" srcId="{3704F815-1440-408D-9FFF-4249E68522A1}" destId="{C0FFD2FC-9EC0-452C-B822-F5A5C380299C}" srcOrd="0" destOrd="0" presId="urn:microsoft.com/office/officeart/2005/8/layout/list1"/>
    <dgm:cxn modelId="{E32C6F9C-9C57-4E84-B8BC-FD11DA5EC3D9}" type="presParOf" srcId="{ADDF4B3A-DD10-4F81-BF71-875139767563}" destId="{EFA62BBC-73E2-4582-9651-D3AA21EE09C8}" srcOrd="0" destOrd="0" presId="urn:microsoft.com/office/officeart/2005/8/layout/list1"/>
    <dgm:cxn modelId="{A0F13C7A-B42C-4C07-8594-6DCD4AFE9556}" type="presParOf" srcId="{EFA62BBC-73E2-4582-9651-D3AA21EE09C8}" destId="{C0FFD2FC-9EC0-452C-B822-F5A5C380299C}" srcOrd="0" destOrd="0" presId="urn:microsoft.com/office/officeart/2005/8/layout/list1"/>
    <dgm:cxn modelId="{F3AFAFD1-E431-4585-961F-C05265FBFAD7}" type="presParOf" srcId="{EFA62BBC-73E2-4582-9651-D3AA21EE09C8}" destId="{8CAE9DDA-1DED-4AEA-A4DD-B156DABF87FF}" srcOrd="1" destOrd="0" presId="urn:microsoft.com/office/officeart/2005/8/layout/list1"/>
    <dgm:cxn modelId="{2475ACB8-28D6-476E-97C3-7622B71301A2}" type="presParOf" srcId="{ADDF4B3A-DD10-4F81-BF71-875139767563}" destId="{FE68444B-CD1A-4606-AA1A-30ED2306321D}" srcOrd="1" destOrd="0" presId="urn:microsoft.com/office/officeart/2005/8/layout/list1"/>
    <dgm:cxn modelId="{49B264D0-9A7F-4463-856C-B7389CC20965}" type="presParOf" srcId="{ADDF4B3A-DD10-4F81-BF71-875139767563}" destId="{C95F0BB7-4999-436A-A59A-E4999635273D}" srcOrd="2" destOrd="0" presId="urn:microsoft.com/office/officeart/2005/8/layout/list1"/>
    <dgm:cxn modelId="{E44E7B8C-3EE9-4C2B-AEF9-324E9094954E}" type="presParOf" srcId="{ADDF4B3A-DD10-4F81-BF71-875139767563}" destId="{96FC39DF-5316-4948-AC72-467E5EAEAAF4}" srcOrd="3" destOrd="0" presId="urn:microsoft.com/office/officeart/2005/8/layout/list1"/>
    <dgm:cxn modelId="{6F5B2CFA-9C0B-47B2-ADE0-FC63FD261C43}" type="presParOf" srcId="{ADDF4B3A-DD10-4F81-BF71-875139767563}" destId="{E145AF35-6476-41B8-86A2-332B483A3383}" srcOrd="4" destOrd="0" presId="urn:microsoft.com/office/officeart/2005/8/layout/list1"/>
    <dgm:cxn modelId="{988F83A6-17AD-4D7C-BE4E-5F7D2FFD097F}" type="presParOf" srcId="{E145AF35-6476-41B8-86A2-332B483A3383}" destId="{3BF8903E-915F-4AF2-BB94-18C8D5B42E0F}" srcOrd="0" destOrd="0" presId="urn:microsoft.com/office/officeart/2005/8/layout/list1"/>
    <dgm:cxn modelId="{EBF54FD2-B8AD-4F9E-9EDB-320D6DBD439F}" type="presParOf" srcId="{E145AF35-6476-41B8-86A2-332B483A3383}" destId="{B8A9E9C6-E217-475A-BBE7-3664BE95CD6A}" srcOrd="1" destOrd="0" presId="urn:microsoft.com/office/officeart/2005/8/layout/list1"/>
    <dgm:cxn modelId="{7A51C5E4-B39E-4B57-A100-9BC4E68DF753}" type="presParOf" srcId="{ADDF4B3A-DD10-4F81-BF71-875139767563}" destId="{DD8766D3-0B2A-4F7F-8EBF-B6E4BB112490}" srcOrd="5" destOrd="0" presId="urn:microsoft.com/office/officeart/2005/8/layout/list1"/>
    <dgm:cxn modelId="{920F6F7D-259C-4DBB-A98C-FED100D5F7F5}" type="presParOf" srcId="{ADDF4B3A-DD10-4F81-BF71-875139767563}" destId="{57301B80-2A14-460C-8C36-01AC0B46BB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9EC3E8-8EDB-4A2C-97C4-249AAFAE7A1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910ABF-370C-4860-ACE0-F98917F92D11}">
      <dgm:prSet phldrT="[Text]"/>
      <dgm:spPr/>
      <dgm:t>
        <a:bodyPr/>
        <a:lstStyle/>
        <a:p>
          <a:r>
            <a:rPr lang="en-US" b="0" i="0" u="none" dirty="0" smtClean="0"/>
            <a:t>SUBDIRS</a:t>
          </a:r>
          <a:endParaRPr lang="en-US" dirty="0"/>
        </a:p>
      </dgm:t>
    </dgm:pt>
    <dgm:pt modelId="{FDB5C64F-CBF4-418A-B96B-6F3BE61B2C4C}" type="parTrans" cxnId="{0E4F9AC2-7BDC-4586-B754-7BA0AE77563E}">
      <dgm:prSet/>
      <dgm:spPr/>
      <dgm:t>
        <a:bodyPr/>
        <a:lstStyle/>
        <a:p>
          <a:endParaRPr lang="en-US"/>
        </a:p>
      </dgm:t>
    </dgm:pt>
    <dgm:pt modelId="{2F78EA59-AC03-4C33-859C-7ED1CB4A73B9}" type="sibTrans" cxnId="{0E4F9AC2-7BDC-4586-B754-7BA0AE77563E}">
      <dgm:prSet/>
      <dgm:spPr/>
      <dgm:t>
        <a:bodyPr/>
        <a:lstStyle/>
        <a:p>
          <a:endParaRPr lang="en-US"/>
        </a:p>
      </dgm:t>
    </dgm:pt>
    <dgm:pt modelId="{1E6BC7CB-3A6D-44F9-BDE4-9882380FEF1E}">
      <dgm:prSet phldrT="[Text]"/>
      <dgm:spPr/>
      <dgm:t>
        <a:bodyPr/>
        <a:lstStyle/>
        <a:p>
          <a:r>
            <a:rPr lang="en-US" b="0" i="0" u="none" dirty="0" smtClean="0"/>
            <a:t>SUBDIRS = NONE</a:t>
          </a:r>
          <a:endParaRPr lang="en-US" dirty="0"/>
        </a:p>
      </dgm:t>
    </dgm:pt>
    <dgm:pt modelId="{A34DCCB4-ADA3-47E4-97CB-02E332873618}" type="parTrans" cxnId="{E0F6217C-6E14-4539-92BF-D57145AC372E}">
      <dgm:prSet/>
      <dgm:spPr/>
      <dgm:t>
        <a:bodyPr/>
        <a:lstStyle/>
        <a:p>
          <a:endParaRPr lang="en-US"/>
        </a:p>
      </dgm:t>
    </dgm:pt>
    <dgm:pt modelId="{71BDA942-B796-43B5-BCD8-A7B4F0715348}" type="sibTrans" cxnId="{E0F6217C-6E14-4539-92BF-D57145AC372E}">
      <dgm:prSet/>
      <dgm:spPr/>
      <dgm:t>
        <a:bodyPr/>
        <a:lstStyle/>
        <a:p>
          <a:endParaRPr lang="en-US"/>
        </a:p>
      </dgm:t>
    </dgm:pt>
    <dgm:pt modelId="{7CF562D9-505A-4ACF-A41B-05A842BB75F3}">
      <dgm:prSet phldrT="[Text]"/>
      <dgm:spPr/>
      <dgm:t>
        <a:bodyPr/>
        <a:lstStyle/>
        <a:p>
          <a:r>
            <a:rPr lang="en-US" b="0" i="0" u="none" dirty="0" smtClean="0"/>
            <a:t>MODULES</a:t>
          </a:r>
          <a:r>
            <a:rPr lang="en-US" dirty="0" smtClean="0"/>
            <a:t> :=</a:t>
          </a:r>
          <a:endParaRPr lang="en-US" dirty="0"/>
        </a:p>
      </dgm:t>
    </dgm:pt>
    <dgm:pt modelId="{DA52E953-176C-45B1-9D52-C77B872D53FE}" type="parTrans" cxnId="{AD502F1E-0E33-49F4-AE16-EF02DE82CDD8}">
      <dgm:prSet/>
      <dgm:spPr/>
      <dgm:t>
        <a:bodyPr/>
        <a:lstStyle/>
        <a:p>
          <a:endParaRPr lang="en-US"/>
        </a:p>
      </dgm:t>
    </dgm:pt>
    <dgm:pt modelId="{1F584702-94C7-4DA7-8E4F-A6598B454CF6}" type="sibTrans" cxnId="{AD502F1E-0E33-49F4-AE16-EF02DE82CDD8}">
      <dgm:prSet/>
      <dgm:spPr/>
      <dgm:t>
        <a:bodyPr/>
        <a:lstStyle/>
        <a:p>
          <a:endParaRPr lang="en-US"/>
        </a:p>
      </dgm:t>
    </dgm:pt>
    <dgm:pt modelId="{6BBD2D12-17B8-458D-98FF-5F2DA1FBADC7}">
      <dgm:prSet phldrT="[Text]"/>
      <dgm:spPr/>
      <dgm:t>
        <a:bodyPr/>
        <a:lstStyle/>
        <a:p>
          <a:r>
            <a:rPr lang="en-US" b="0" i="0" u="none" dirty="0" smtClean="0"/>
            <a:t>MODULES</a:t>
          </a:r>
          <a:r>
            <a:rPr lang="en-US" dirty="0" smtClean="0"/>
            <a:t> list</a:t>
          </a:r>
          <a:endParaRPr lang="en-US" dirty="0"/>
        </a:p>
      </dgm:t>
    </dgm:pt>
    <dgm:pt modelId="{904977B6-1311-4CC3-A947-745913F1EB35}" type="sibTrans" cxnId="{356E32E3-C581-4ADE-8CF1-DC39E23CFBF9}">
      <dgm:prSet/>
      <dgm:spPr/>
      <dgm:t>
        <a:bodyPr/>
        <a:lstStyle/>
        <a:p>
          <a:endParaRPr lang="en-US"/>
        </a:p>
      </dgm:t>
    </dgm:pt>
    <dgm:pt modelId="{EE334150-243A-4B5D-9EC8-2817AC5D7E99}" type="parTrans" cxnId="{356E32E3-C581-4ADE-8CF1-DC39E23CFBF9}">
      <dgm:prSet/>
      <dgm:spPr/>
      <dgm:t>
        <a:bodyPr/>
        <a:lstStyle/>
        <a:p>
          <a:endParaRPr lang="en-US"/>
        </a:p>
      </dgm:t>
    </dgm:pt>
    <dgm:pt modelId="{AB2FDFE8-28F0-4D86-8B9A-A2693F10C73B}" type="pres">
      <dgm:prSet presAssocID="{BD9EC3E8-8EDB-4A2C-97C4-249AAFAE7A12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5D466D0-1A57-400F-BD97-19D466BE134E}" type="pres">
      <dgm:prSet presAssocID="{48910ABF-370C-4860-ACE0-F98917F92D11}" presName="horFlow" presStyleCnt="0"/>
      <dgm:spPr/>
    </dgm:pt>
    <dgm:pt modelId="{5DC44616-4BD9-40B2-B502-0EDAC1BCD795}" type="pres">
      <dgm:prSet presAssocID="{48910ABF-370C-4860-ACE0-F98917F92D11}" presName="bigChev" presStyleLbl="node1" presStyleIdx="0" presStyleCnt="2"/>
      <dgm:spPr/>
      <dgm:t>
        <a:bodyPr/>
        <a:lstStyle/>
        <a:p>
          <a:endParaRPr lang="en-US"/>
        </a:p>
      </dgm:t>
    </dgm:pt>
    <dgm:pt modelId="{6FB7F7C9-48BB-4F2F-91CC-0DF1A1C69EE6}" type="pres">
      <dgm:prSet presAssocID="{EE334150-243A-4B5D-9EC8-2817AC5D7E99}" presName="parTrans" presStyleCnt="0"/>
      <dgm:spPr/>
    </dgm:pt>
    <dgm:pt modelId="{36CFA1CF-B306-4422-BB56-A7D48B0E34AB}" type="pres">
      <dgm:prSet presAssocID="{6BBD2D12-17B8-458D-98FF-5F2DA1FBADC7}" presName="node" presStyleLbl="alignAccFollowNode1" presStyleIdx="0" presStyleCnt="2" custScaleX="2019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BB15F6-3BE6-4802-B353-0AC7709F3ECA}" type="pres">
      <dgm:prSet presAssocID="{48910ABF-370C-4860-ACE0-F98917F92D11}" presName="vSp" presStyleCnt="0"/>
      <dgm:spPr/>
    </dgm:pt>
    <dgm:pt modelId="{8D58AFAB-EE92-4D4B-8858-5A66B6BD8BD8}" type="pres">
      <dgm:prSet presAssocID="{1E6BC7CB-3A6D-44F9-BDE4-9882380FEF1E}" presName="horFlow" presStyleCnt="0"/>
      <dgm:spPr/>
    </dgm:pt>
    <dgm:pt modelId="{93BCA8D5-1012-4868-8A3F-AD7A2ED57C0B}" type="pres">
      <dgm:prSet presAssocID="{1E6BC7CB-3A6D-44F9-BDE4-9882380FEF1E}" presName="bigChev" presStyleLbl="node1" presStyleIdx="1" presStyleCnt="2" custScaleX="192410"/>
      <dgm:spPr/>
      <dgm:t>
        <a:bodyPr/>
        <a:lstStyle/>
        <a:p>
          <a:endParaRPr lang="en-US"/>
        </a:p>
      </dgm:t>
    </dgm:pt>
    <dgm:pt modelId="{EED063CF-0E3A-4922-B198-AD882006920D}" type="pres">
      <dgm:prSet presAssocID="{DA52E953-176C-45B1-9D52-C77B872D53FE}" presName="parTrans" presStyleCnt="0"/>
      <dgm:spPr/>
    </dgm:pt>
    <dgm:pt modelId="{BE256035-7569-414C-BAF2-8C80545D1FE7}" type="pres">
      <dgm:prSet presAssocID="{7CF562D9-505A-4ACF-A41B-05A842BB75F3}" presName="node" presStyleLbl="alignAccFollowNode1" presStyleIdx="1" presStyleCnt="2" custScaleX="3027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4F9AC2-7BDC-4586-B754-7BA0AE77563E}" srcId="{BD9EC3E8-8EDB-4A2C-97C4-249AAFAE7A12}" destId="{48910ABF-370C-4860-ACE0-F98917F92D11}" srcOrd="0" destOrd="0" parTransId="{FDB5C64F-CBF4-418A-B96B-6F3BE61B2C4C}" sibTransId="{2F78EA59-AC03-4C33-859C-7ED1CB4A73B9}"/>
    <dgm:cxn modelId="{674E68D1-A30A-4593-B2A4-AB349721E6E4}" type="presOf" srcId="{6BBD2D12-17B8-458D-98FF-5F2DA1FBADC7}" destId="{36CFA1CF-B306-4422-BB56-A7D48B0E34AB}" srcOrd="0" destOrd="0" presId="urn:microsoft.com/office/officeart/2005/8/layout/lProcess3"/>
    <dgm:cxn modelId="{51FBC909-8A16-41A9-8EDE-3E34AEA627AA}" type="presOf" srcId="{BD9EC3E8-8EDB-4A2C-97C4-249AAFAE7A12}" destId="{AB2FDFE8-28F0-4D86-8B9A-A2693F10C73B}" srcOrd="0" destOrd="0" presId="urn:microsoft.com/office/officeart/2005/8/layout/lProcess3"/>
    <dgm:cxn modelId="{FD5A3EA2-40CD-48CD-B04F-F1C65F2D2026}" type="presOf" srcId="{7CF562D9-505A-4ACF-A41B-05A842BB75F3}" destId="{BE256035-7569-414C-BAF2-8C80545D1FE7}" srcOrd="0" destOrd="0" presId="urn:microsoft.com/office/officeart/2005/8/layout/lProcess3"/>
    <dgm:cxn modelId="{356E32E3-C581-4ADE-8CF1-DC39E23CFBF9}" srcId="{48910ABF-370C-4860-ACE0-F98917F92D11}" destId="{6BBD2D12-17B8-458D-98FF-5F2DA1FBADC7}" srcOrd="0" destOrd="0" parTransId="{EE334150-243A-4B5D-9EC8-2817AC5D7E99}" sibTransId="{904977B6-1311-4CC3-A947-745913F1EB35}"/>
    <dgm:cxn modelId="{E0F6217C-6E14-4539-92BF-D57145AC372E}" srcId="{BD9EC3E8-8EDB-4A2C-97C4-249AAFAE7A12}" destId="{1E6BC7CB-3A6D-44F9-BDE4-9882380FEF1E}" srcOrd="1" destOrd="0" parTransId="{A34DCCB4-ADA3-47E4-97CB-02E332873618}" sibTransId="{71BDA942-B796-43B5-BCD8-A7B4F0715348}"/>
    <dgm:cxn modelId="{E3C4989F-06DE-441F-B8C2-65F0F17A61B7}" type="presOf" srcId="{1E6BC7CB-3A6D-44F9-BDE4-9882380FEF1E}" destId="{93BCA8D5-1012-4868-8A3F-AD7A2ED57C0B}" srcOrd="0" destOrd="0" presId="urn:microsoft.com/office/officeart/2005/8/layout/lProcess3"/>
    <dgm:cxn modelId="{8CB07B05-61C0-44E7-8D8A-1A6DCCE23FBB}" type="presOf" srcId="{48910ABF-370C-4860-ACE0-F98917F92D11}" destId="{5DC44616-4BD9-40B2-B502-0EDAC1BCD795}" srcOrd="0" destOrd="0" presId="urn:microsoft.com/office/officeart/2005/8/layout/lProcess3"/>
    <dgm:cxn modelId="{AD502F1E-0E33-49F4-AE16-EF02DE82CDD8}" srcId="{1E6BC7CB-3A6D-44F9-BDE4-9882380FEF1E}" destId="{7CF562D9-505A-4ACF-A41B-05A842BB75F3}" srcOrd="0" destOrd="0" parTransId="{DA52E953-176C-45B1-9D52-C77B872D53FE}" sibTransId="{1F584702-94C7-4DA7-8E4F-A6598B454CF6}"/>
    <dgm:cxn modelId="{9EC6BDD6-08DD-471A-8351-1A294F8AEA7F}" type="presParOf" srcId="{AB2FDFE8-28F0-4D86-8B9A-A2693F10C73B}" destId="{95D466D0-1A57-400F-BD97-19D466BE134E}" srcOrd="0" destOrd="0" presId="urn:microsoft.com/office/officeart/2005/8/layout/lProcess3"/>
    <dgm:cxn modelId="{CF761F67-2BF2-45B6-A50A-A4B494BDD0D4}" type="presParOf" srcId="{95D466D0-1A57-400F-BD97-19D466BE134E}" destId="{5DC44616-4BD9-40B2-B502-0EDAC1BCD795}" srcOrd="0" destOrd="0" presId="urn:microsoft.com/office/officeart/2005/8/layout/lProcess3"/>
    <dgm:cxn modelId="{F0B6E291-B2AD-4D08-9481-16807B19E676}" type="presParOf" srcId="{95D466D0-1A57-400F-BD97-19D466BE134E}" destId="{6FB7F7C9-48BB-4F2F-91CC-0DF1A1C69EE6}" srcOrd="1" destOrd="0" presId="urn:microsoft.com/office/officeart/2005/8/layout/lProcess3"/>
    <dgm:cxn modelId="{10352F55-B0C3-41BA-A98F-974BD4F7EFE1}" type="presParOf" srcId="{95D466D0-1A57-400F-BD97-19D466BE134E}" destId="{36CFA1CF-B306-4422-BB56-A7D48B0E34AB}" srcOrd="2" destOrd="0" presId="urn:microsoft.com/office/officeart/2005/8/layout/lProcess3"/>
    <dgm:cxn modelId="{D9D8AFC4-FAE9-47DF-8769-0513CF65F370}" type="presParOf" srcId="{AB2FDFE8-28F0-4D86-8B9A-A2693F10C73B}" destId="{F5BB15F6-3BE6-4802-B353-0AC7709F3ECA}" srcOrd="1" destOrd="0" presId="urn:microsoft.com/office/officeart/2005/8/layout/lProcess3"/>
    <dgm:cxn modelId="{762109EC-F80E-4A2F-870F-9B7D23E64F36}" type="presParOf" srcId="{AB2FDFE8-28F0-4D86-8B9A-A2693F10C73B}" destId="{8D58AFAB-EE92-4D4B-8858-5A66B6BD8BD8}" srcOrd="2" destOrd="0" presId="urn:microsoft.com/office/officeart/2005/8/layout/lProcess3"/>
    <dgm:cxn modelId="{048E8BFE-39D6-4FE7-BC42-26760CAF5EC8}" type="presParOf" srcId="{8D58AFAB-EE92-4D4B-8858-5A66B6BD8BD8}" destId="{93BCA8D5-1012-4868-8A3F-AD7A2ED57C0B}" srcOrd="0" destOrd="0" presId="urn:microsoft.com/office/officeart/2005/8/layout/lProcess3"/>
    <dgm:cxn modelId="{CACBC8EE-FA62-465B-8FE1-DC8BDD6C8658}" type="presParOf" srcId="{8D58AFAB-EE92-4D4B-8858-5A66B6BD8BD8}" destId="{EED063CF-0E3A-4922-B198-AD882006920D}" srcOrd="1" destOrd="0" presId="urn:microsoft.com/office/officeart/2005/8/layout/lProcess3"/>
    <dgm:cxn modelId="{B46CF2EB-3CA4-49E2-AFAA-8001C296C0B7}" type="presParOf" srcId="{8D58AFAB-EE92-4D4B-8858-5A66B6BD8BD8}" destId="{BE256035-7569-414C-BAF2-8C80545D1FE7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D9EC3E8-8EDB-4A2C-97C4-249AAFAE7A1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910ABF-370C-4860-ACE0-F98917F92D11}">
      <dgm:prSet phldrT="[Text]" custT="1"/>
      <dgm:spPr/>
      <dgm:t>
        <a:bodyPr/>
        <a:lstStyle/>
        <a:p>
          <a:r>
            <a:rPr lang="en-US" sz="1200" b="0" i="0" u="none" dirty="0" smtClean="0"/>
            <a:t>C_FILE_LIST</a:t>
          </a:r>
          <a:endParaRPr lang="en-US" sz="1200" dirty="0"/>
        </a:p>
      </dgm:t>
    </dgm:pt>
    <dgm:pt modelId="{FDB5C64F-CBF4-418A-B96B-6F3BE61B2C4C}" type="parTrans" cxnId="{0E4F9AC2-7BDC-4586-B754-7BA0AE77563E}">
      <dgm:prSet/>
      <dgm:spPr/>
      <dgm:t>
        <a:bodyPr/>
        <a:lstStyle/>
        <a:p>
          <a:endParaRPr lang="en-US"/>
        </a:p>
      </dgm:t>
    </dgm:pt>
    <dgm:pt modelId="{2F78EA59-AC03-4C33-859C-7ED1CB4A73B9}" type="sibTrans" cxnId="{0E4F9AC2-7BDC-4586-B754-7BA0AE77563E}">
      <dgm:prSet/>
      <dgm:spPr/>
      <dgm:t>
        <a:bodyPr/>
        <a:lstStyle/>
        <a:p>
          <a:endParaRPr lang="en-US"/>
        </a:p>
      </dgm:t>
    </dgm:pt>
    <dgm:pt modelId="{6BBD2D12-17B8-458D-98FF-5F2DA1FBADC7}">
      <dgm:prSet phldrT="[Text]"/>
      <dgm:spPr/>
      <dgm:t>
        <a:bodyPr/>
        <a:lstStyle/>
        <a:p>
          <a:r>
            <a:rPr lang="en-US" dirty="0" smtClean="0"/>
            <a:t>FILES list</a:t>
          </a:r>
          <a:endParaRPr lang="en-US" dirty="0"/>
        </a:p>
      </dgm:t>
    </dgm:pt>
    <dgm:pt modelId="{EE334150-243A-4B5D-9EC8-2817AC5D7E99}" type="parTrans" cxnId="{356E32E3-C581-4ADE-8CF1-DC39E23CFBF9}">
      <dgm:prSet/>
      <dgm:spPr/>
      <dgm:t>
        <a:bodyPr/>
        <a:lstStyle/>
        <a:p>
          <a:endParaRPr lang="en-US"/>
        </a:p>
      </dgm:t>
    </dgm:pt>
    <dgm:pt modelId="{904977B6-1311-4CC3-A947-745913F1EB35}" type="sibTrans" cxnId="{356E32E3-C581-4ADE-8CF1-DC39E23CFBF9}">
      <dgm:prSet/>
      <dgm:spPr/>
      <dgm:t>
        <a:bodyPr/>
        <a:lstStyle/>
        <a:p>
          <a:endParaRPr lang="en-US"/>
        </a:p>
      </dgm:t>
    </dgm:pt>
    <dgm:pt modelId="{1E6BC7CB-3A6D-44F9-BDE4-9882380FEF1E}">
      <dgm:prSet phldrT="[Text]" custT="1"/>
      <dgm:spPr/>
      <dgm:t>
        <a:bodyPr/>
        <a:lstStyle/>
        <a:p>
          <a:r>
            <a:rPr lang="en-US" sz="900" b="0" i="0" u="none" dirty="0" smtClean="0"/>
            <a:t>C_EXCLUDE_FILE_LIST</a:t>
          </a:r>
          <a:endParaRPr lang="en-US" sz="900" dirty="0"/>
        </a:p>
      </dgm:t>
    </dgm:pt>
    <dgm:pt modelId="{A34DCCB4-ADA3-47E4-97CB-02E332873618}" type="parTrans" cxnId="{E0F6217C-6E14-4539-92BF-D57145AC372E}">
      <dgm:prSet/>
      <dgm:spPr/>
      <dgm:t>
        <a:bodyPr/>
        <a:lstStyle/>
        <a:p>
          <a:endParaRPr lang="en-US"/>
        </a:p>
      </dgm:t>
    </dgm:pt>
    <dgm:pt modelId="{71BDA942-B796-43B5-BCD8-A7B4F0715348}" type="sibTrans" cxnId="{E0F6217C-6E14-4539-92BF-D57145AC372E}">
      <dgm:prSet/>
      <dgm:spPr/>
      <dgm:t>
        <a:bodyPr/>
        <a:lstStyle/>
        <a:p>
          <a:endParaRPr lang="en-US"/>
        </a:p>
      </dgm:t>
    </dgm:pt>
    <dgm:pt modelId="{7CF562D9-505A-4ACF-A41B-05A842BB75F3}">
      <dgm:prSet phldrT="[Text]"/>
      <dgm:spPr/>
      <dgm:t>
        <a:bodyPr/>
        <a:lstStyle/>
        <a:p>
          <a:r>
            <a:rPr lang="en-US" dirty="0" smtClean="0"/>
            <a:t>Used only FILES</a:t>
          </a:r>
          <a:endParaRPr lang="en-US" dirty="0"/>
        </a:p>
      </dgm:t>
    </dgm:pt>
    <dgm:pt modelId="{DA52E953-176C-45B1-9D52-C77B872D53FE}" type="parTrans" cxnId="{AD502F1E-0E33-49F4-AE16-EF02DE82CDD8}">
      <dgm:prSet/>
      <dgm:spPr/>
      <dgm:t>
        <a:bodyPr/>
        <a:lstStyle/>
        <a:p>
          <a:endParaRPr lang="en-US"/>
        </a:p>
      </dgm:t>
    </dgm:pt>
    <dgm:pt modelId="{1F584702-94C7-4DA7-8E4F-A6598B454CF6}" type="sibTrans" cxnId="{AD502F1E-0E33-49F4-AE16-EF02DE82CDD8}">
      <dgm:prSet/>
      <dgm:spPr/>
      <dgm:t>
        <a:bodyPr/>
        <a:lstStyle/>
        <a:p>
          <a:endParaRPr lang="en-US"/>
        </a:p>
      </dgm:t>
    </dgm:pt>
    <dgm:pt modelId="{F46A0653-4E10-4BB6-B0C5-21EB723EAAFE}">
      <dgm:prSet phldrT="[Text]" custT="1"/>
      <dgm:spPr/>
      <dgm:t>
        <a:bodyPr/>
        <a:lstStyle/>
        <a:p>
          <a:r>
            <a:rPr lang="en-US" sz="900" b="0" i="0" u="none" dirty="0" smtClean="0"/>
            <a:t>C_EXCLUDE_FILE_LIST</a:t>
          </a:r>
          <a:r>
            <a:rPr lang="en-US" sz="700" b="0" i="0" u="none" dirty="0" smtClean="0"/>
            <a:t>= ALL</a:t>
          </a:r>
          <a:endParaRPr lang="en-US" sz="700" dirty="0"/>
        </a:p>
      </dgm:t>
    </dgm:pt>
    <dgm:pt modelId="{9889CB93-B76D-4977-A983-E779B39147E2}" type="parTrans" cxnId="{6B4A3F3A-E165-4D32-9059-D2F3D966B5E2}">
      <dgm:prSet/>
      <dgm:spPr/>
      <dgm:t>
        <a:bodyPr/>
        <a:lstStyle/>
        <a:p>
          <a:endParaRPr lang="en-US"/>
        </a:p>
      </dgm:t>
    </dgm:pt>
    <dgm:pt modelId="{55EF23BA-39FC-4EB1-BD3A-58DD9B32BF80}" type="sibTrans" cxnId="{6B4A3F3A-E165-4D32-9059-D2F3D966B5E2}">
      <dgm:prSet/>
      <dgm:spPr/>
      <dgm:t>
        <a:bodyPr/>
        <a:lstStyle/>
        <a:p>
          <a:endParaRPr lang="en-US"/>
        </a:p>
      </dgm:t>
    </dgm:pt>
    <dgm:pt modelId="{288E8318-1A6B-4EE4-9FD5-6A49C4BDC3E9}">
      <dgm:prSet phldrT="[Text]"/>
      <dgm:spPr/>
      <dgm:t>
        <a:bodyPr/>
        <a:lstStyle/>
        <a:p>
          <a:r>
            <a:rPr lang="en-US" dirty="0" smtClean="0"/>
            <a:t>FILES :=</a:t>
          </a:r>
          <a:endParaRPr lang="en-US" dirty="0"/>
        </a:p>
      </dgm:t>
    </dgm:pt>
    <dgm:pt modelId="{5979A0AF-FB48-4789-ADA0-8E3A2882E9B5}" type="parTrans" cxnId="{0BDE6FB7-80C8-4FF2-8082-75001F205DA7}">
      <dgm:prSet/>
      <dgm:spPr/>
      <dgm:t>
        <a:bodyPr/>
        <a:lstStyle/>
        <a:p>
          <a:endParaRPr lang="en-US"/>
        </a:p>
      </dgm:t>
    </dgm:pt>
    <dgm:pt modelId="{39283963-6D42-441B-B760-B4A031443F84}" type="sibTrans" cxnId="{0BDE6FB7-80C8-4FF2-8082-75001F205DA7}">
      <dgm:prSet/>
      <dgm:spPr/>
      <dgm:t>
        <a:bodyPr/>
        <a:lstStyle/>
        <a:p>
          <a:endParaRPr lang="en-US"/>
        </a:p>
      </dgm:t>
    </dgm:pt>
    <dgm:pt modelId="{AB2FDFE8-28F0-4D86-8B9A-A2693F10C73B}" type="pres">
      <dgm:prSet presAssocID="{BD9EC3E8-8EDB-4A2C-97C4-249AAFAE7A12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5D466D0-1A57-400F-BD97-19D466BE134E}" type="pres">
      <dgm:prSet presAssocID="{48910ABF-370C-4860-ACE0-F98917F92D11}" presName="horFlow" presStyleCnt="0"/>
      <dgm:spPr/>
    </dgm:pt>
    <dgm:pt modelId="{5DC44616-4BD9-40B2-B502-0EDAC1BCD795}" type="pres">
      <dgm:prSet presAssocID="{48910ABF-370C-4860-ACE0-F98917F92D11}" presName="bigChev" presStyleLbl="node1" presStyleIdx="0" presStyleCnt="3" custLinFactNeighborX="33504" custLinFactNeighborY="3427"/>
      <dgm:spPr/>
      <dgm:t>
        <a:bodyPr/>
        <a:lstStyle/>
        <a:p>
          <a:endParaRPr lang="en-US"/>
        </a:p>
      </dgm:t>
    </dgm:pt>
    <dgm:pt modelId="{6FB7F7C9-48BB-4F2F-91CC-0DF1A1C69EE6}" type="pres">
      <dgm:prSet presAssocID="{EE334150-243A-4B5D-9EC8-2817AC5D7E99}" presName="parTrans" presStyleCnt="0"/>
      <dgm:spPr/>
    </dgm:pt>
    <dgm:pt modelId="{36CFA1CF-B306-4422-BB56-A7D48B0E34AB}" type="pres">
      <dgm:prSet presAssocID="{6BBD2D12-17B8-458D-98FF-5F2DA1FBADC7}" presName="node" presStyleLbl="alignAccFollowNode1" presStyleIdx="0" presStyleCnt="3" custScaleX="2019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BB15F6-3BE6-4802-B353-0AC7709F3ECA}" type="pres">
      <dgm:prSet presAssocID="{48910ABF-370C-4860-ACE0-F98917F92D11}" presName="vSp" presStyleCnt="0"/>
      <dgm:spPr/>
    </dgm:pt>
    <dgm:pt modelId="{8D58AFAB-EE92-4D4B-8858-5A66B6BD8BD8}" type="pres">
      <dgm:prSet presAssocID="{1E6BC7CB-3A6D-44F9-BDE4-9882380FEF1E}" presName="horFlow" presStyleCnt="0"/>
      <dgm:spPr/>
    </dgm:pt>
    <dgm:pt modelId="{93BCA8D5-1012-4868-8A3F-AD7A2ED57C0B}" type="pres">
      <dgm:prSet presAssocID="{1E6BC7CB-3A6D-44F9-BDE4-9882380FEF1E}" presName="bigChev" presStyleLbl="node1" presStyleIdx="1" presStyleCnt="3" custScaleX="128272"/>
      <dgm:spPr/>
      <dgm:t>
        <a:bodyPr/>
        <a:lstStyle/>
        <a:p>
          <a:endParaRPr lang="en-US"/>
        </a:p>
      </dgm:t>
    </dgm:pt>
    <dgm:pt modelId="{EED063CF-0E3A-4922-B198-AD882006920D}" type="pres">
      <dgm:prSet presAssocID="{DA52E953-176C-45B1-9D52-C77B872D53FE}" presName="parTrans" presStyleCnt="0"/>
      <dgm:spPr/>
    </dgm:pt>
    <dgm:pt modelId="{BE256035-7569-414C-BAF2-8C80545D1FE7}" type="pres">
      <dgm:prSet presAssocID="{7CF562D9-505A-4ACF-A41B-05A842BB75F3}" presName="node" presStyleLbl="alignAccFollowNode1" presStyleIdx="1" presStyleCnt="3" custScaleX="3027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5DF40-458E-4336-89DD-2E62ADC98306}" type="pres">
      <dgm:prSet presAssocID="{1E6BC7CB-3A6D-44F9-BDE4-9882380FEF1E}" presName="vSp" presStyleCnt="0"/>
      <dgm:spPr/>
    </dgm:pt>
    <dgm:pt modelId="{2B552648-821D-44EF-88F6-FE8372A6AE31}" type="pres">
      <dgm:prSet presAssocID="{F46A0653-4E10-4BB6-B0C5-21EB723EAAFE}" presName="horFlow" presStyleCnt="0"/>
      <dgm:spPr/>
    </dgm:pt>
    <dgm:pt modelId="{363B7CBF-9D6C-4739-B086-89446FB9757F}" type="pres">
      <dgm:prSet presAssocID="{F46A0653-4E10-4BB6-B0C5-21EB723EAAFE}" presName="bigChev" presStyleLbl="node1" presStyleIdx="2" presStyleCnt="3" custScaleX="128272"/>
      <dgm:spPr/>
      <dgm:t>
        <a:bodyPr/>
        <a:lstStyle/>
        <a:p>
          <a:endParaRPr lang="en-US"/>
        </a:p>
      </dgm:t>
    </dgm:pt>
    <dgm:pt modelId="{E7EB7F44-441F-4EF2-B3DC-40C2918EAF9E}" type="pres">
      <dgm:prSet presAssocID="{5979A0AF-FB48-4789-ADA0-8E3A2882E9B5}" presName="parTrans" presStyleCnt="0"/>
      <dgm:spPr/>
    </dgm:pt>
    <dgm:pt modelId="{977C5170-A2BA-4357-A359-47D9762A102F}" type="pres">
      <dgm:prSet presAssocID="{288E8318-1A6B-4EE4-9FD5-6A49C4BDC3E9}" presName="node" presStyleLbl="alignAccFollowNode1" presStyleIdx="2" presStyleCnt="3" custScaleX="197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4F9AC2-7BDC-4586-B754-7BA0AE77563E}" srcId="{BD9EC3E8-8EDB-4A2C-97C4-249AAFAE7A12}" destId="{48910ABF-370C-4860-ACE0-F98917F92D11}" srcOrd="0" destOrd="0" parTransId="{FDB5C64F-CBF4-418A-B96B-6F3BE61B2C4C}" sibTransId="{2F78EA59-AC03-4C33-859C-7ED1CB4A73B9}"/>
    <dgm:cxn modelId="{CFFDF369-8BE9-40D5-A554-0AF06849238C}" type="presOf" srcId="{48910ABF-370C-4860-ACE0-F98917F92D11}" destId="{5DC44616-4BD9-40B2-B502-0EDAC1BCD795}" srcOrd="0" destOrd="0" presId="urn:microsoft.com/office/officeart/2005/8/layout/lProcess3"/>
    <dgm:cxn modelId="{11B0F66C-768E-4847-926B-34D15F6F02F5}" type="presOf" srcId="{7CF562D9-505A-4ACF-A41B-05A842BB75F3}" destId="{BE256035-7569-414C-BAF2-8C80545D1FE7}" srcOrd="0" destOrd="0" presId="urn:microsoft.com/office/officeart/2005/8/layout/lProcess3"/>
    <dgm:cxn modelId="{DC7E5CF9-FB29-460B-AAD2-DB8F469430C1}" type="presOf" srcId="{288E8318-1A6B-4EE4-9FD5-6A49C4BDC3E9}" destId="{977C5170-A2BA-4357-A359-47D9762A102F}" srcOrd="0" destOrd="0" presId="urn:microsoft.com/office/officeart/2005/8/layout/lProcess3"/>
    <dgm:cxn modelId="{356E32E3-C581-4ADE-8CF1-DC39E23CFBF9}" srcId="{48910ABF-370C-4860-ACE0-F98917F92D11}" destId="{6BBD2D12-17B8-458D-98FF-5F2DA1FBADC7}" srcOrd="0" destOrd="0" parTransId="{EE334150-243A-4B5D-9EC8-2817AC5D7E99}" sibTransId="{904977B6-1311-4CC3-A947-745913F1EB35}"/>
    <dgm:cxn modelId="{57682E2D-A8C6-4228-BFDE-37B15F8C3F6A}" type="presOf" srcId="{1E6BC7CB-3A6D-44F9-BDE4-9882380FEF1E}" destId="{93BCA8D5-1012-4868-8A3F-AD7A2ED57C0B}" srcOrd="0" destOrd="0" presId="urn:microsoft.com/office/officeart/2005/8/layout/lProcess3"/>
    <dgm:cxn modelId="{6B4A3F3A-E165-4D32-9059-D2F3D966B5E2}" srcId="{BD9EC3E8-8EDB-4A2C-97C4-249AAFAE7A12}" destId="{F46A0653-4E10-4BB6-B0C5-21EB723EAAFE}" srcOrd="2" destOrd="0" parTransId="{9889CB93-B76D-4977-A983-E779B39147E2}" sibTransId="{55EF23BA-39FC-4EB1-BD3A-58DD9B32BF80}"/>
    <dgm:cxn modelId="{A54E7715-3BD9-42AB-A120-BA529752A92B}" type="presOf" srcId="{F46A0653-4E10-4BB6-B0C5-21EB723EAAFE}" destId="{363B7CBF-9D6C-4739-B086-89446FB9757F}" srcOrd="0" destOrd="0" presId="urn:microsoft.com/office/officeart/2005/8/layout/lProcess3"/>
    <dgm:cxn modelId="{E0F6217C-6E14-4539-92BF-D57145AC372E}" srcId="{BD9EC3E8-8EDB-4A2C-97C4-249AAFAE7A12}" destId="{1E6BC7CB-3A6D-44F9-BDE4-9882380FEF1E}" srcOrd="1" destOrd="0" parTransId="{A34DCCB4-ADA3-47E4-97CB-02E332873618}" sibTransId="{71BDA942-B796-43B5-BCD8-A7B4F0715348}"/>
    <dgm:cxn modelId="{02B9E7EC-A2AB-4A40-B21C-BF71E12B0C7C}" type="presOf" srcId="{6BBD2D12-17B8-458D-98FF-5F2DA1FBADC7}" destId="{36CFA1CF-B306-4422-BB56-A7D48B0E34AB}" srcOrd="0" destOrd="0" presId="urn:microsoft.com/office/officeart/2005/8/layout/lProcess3"/>
    <dgm:cxn modelId="{0BDE6FB7-80C8-4FF2-8082-75001F205DA7}" srcId="{F46A0653-4E10-4BB6-B0C5-21EB723EAAFE}" destId="{288E8318-1A6B-4EE4-9FD5-6A49C4BDC3E9}" srcOrd="0" destOrd="0" parTransId="{5979A0AF-FB48-4789-ADA0-8E3A2882E9B5}" sibTransId="{39283963-6D42-441B-B760-B4A031443F84}"/>
    <dgm:cxn modelId="{AD502F1E-0E33-49F4-AE16-EF02DE82CDD8}" srcId="{1E6BC7CB-3A6D-44F9-BDE4-9882380FEF1E}" destId="{7CF562D9-505A-4ACF-A41B-05A842BB75F3}" srcOrd="0" destOrd="0" parTransId="{DA52E953-176C-45B1-9D52-C77B872D53FE}" sibTransId="{1F584702-94C7-4DA7-8E4F-A6598B454CF6}"/>
    <dgm:cxn modelId="{302F2D69-FF0F-4A2C-8340-D2E075C98546}" type="presOf" srcId="{BD9EC3E8-8EDB-4A2C-97C4-249AAFAE7A12}" destId="{AB2FDFE8-28F0-4D86-8B9A-A2693F10C73B}" srcOrd="0" destOrd="0" presId="urn:microsoft.com/office/officeart/2005/8/layout/lProcess3"/>
    <dgm:cxn modelId="{57EB3C98-B522-4CAD-A56A-4F35103AE4D8}" type="presParOf" srcId="{AB2FDFE8-28F0-4D86-8B9A-A2693F10C73B}" destId="{95D466D0-1A57-400F-BD97-19D466BE134E}" srcOrd="0" destOrd="0" presId="urn:microsoft.com/office/officeart/2005/8/layout/lProcess3"/>
    <dgm:cxn modelId="{307C2EED-C5AC-4317-8A08-B5FFCCD0103A}" type="presParOf" srcId="{95D466D0-1A57-400F-BD97-19D466BE134E}" destId="{5DC44616-4BD9-40B2-B502-0EDAC1BCD795}" srcOrd="0" destOrd="0" presId="urn:microsoft.com/office/officeart/2005/8/layout/lProcess3"/>
    <dgm:cxn modelId="{D66AEFD7-C5E4-4E20-8C73-BBF3D0F4C8F6}" type="presParOf" srcId="{95D466D0-1A57-400F-BD97-19D466BE134E}" destId="{6FB7F7C9-48BB-4F2F-91CC-0DF1A1C69EE6}" srcOrd="1" destOrd="0" presId="urn:microsoft.com/office/officeart/2005/8/layout/lProcess3"/>
    <dgm:cxn modelId="{DF24B057-602C-4FF7-83E0-0AF844508A2C}" type="presParOf" srcId="{95D466D0-1A57-400F-BD97-19D466BE134E}" destId="{36CFA1CF-B306-4422-BB56-A7D48B0E34AB}" srcOrd="2" destOrd="0" presId="urn:microsoft.com/office/officeart/2005/8/layout/lProcess3"/>
    <dgm:cxn modelId="{422E4F7D-E13F-42FB-9DBC-1230F3938E4F}" type="presParOf" srcId="{AB2FDFE8-28F0-4D86-8B9A-A2693F10C73B}" destId="{F5BB15F6-3BE6-4802-B353-0AC7709F3ECA}" srcOrd="1" destOrd="0" presId="urn:microsoft.com/office/officeart/2005/8/layout/lProcess3"/>
    <dgm:cxn modelId="{D6EE0798-6B6A-448F-B07C-2E4887FA46B9}" type="presParOf" srcId="{AB2FDFE8-28F0-4D86-8B9A-A2693F10C73B}" destId="{8D58AFAB-EE92-4D4B-8858-5A66B6BD8BD8}" srcOrd="2" destOrd="0" presId="urn:microsoft.com/office/officeart/2005/8/layout/lProcess3"/>
    <dgm:cxn modelId="{40D80A56-DFB3-4C90-9CCE-30B0FF368C0D}" type="presParOf" srcId="{8D58AFAB-EE92-4D4B-8858-5A66B6BD8BD8}" destId="{93BCA8D5-1012-4868-8A3F-AD7A2ED57C0B}" srcOrd="0" destOrd="0" presId="urn:microsoft.com/office/officeart/2005/8/layout/lProcess3"/>
    <dgm:cxn modelId="{462D8E46-E62D-4AB1-9F8A-C71F4325AC20}" type="presParOf" srcId="{8D58AFAB-EE92-4D4B-8858-5A66B6BD8BD8}" destId="{EED063CF-0E3A-4922-B198-AD882006920D}" srcOrd="1" destOrd="0" presId="urn:microsoft.com/office/officeart/2005/8/layout/lProcess3"/>
    <dgm:cxn modelId="{A95E1DBE-4FE1-4CFE-ADEC-06FE8D76E4DB}" type="presParOf" srcId="{8D58AFAB-EE92-4D4B-8858-5A66B6BD8BD8}" destId="{BE256035-7569-414C-BAF2-8C80545D1FE7}" srcOrd="2" destOrd="0" presId="urn:microsoft.com/office/officeart/2005/8/layout/lProcess3"/>
    <dgm:cxn modelId="{2910AE93-FFCF-412B-B4D4-3ACEA37EC9AA}" type="presParOf" srcId="{AB2FDFE8-28F0-4D86-8B9A-A2693F10C73B}" destId="{EE95DF40-458E-4336-89DD-2E62ADC98306}" srcOrd="3" destOrd="0" presId="urn:microsoft.com/office/officeart/2005/8/layout/lProcess3"/>
    <dgm:cxn modelId="{E1899017-C2E6-4A5A-A2D6-6118E2D9379A}" type="presParOf" srcId="{AB2FDFE8-28F0-4D86-8B9A-A2693F10C73B}" destId="{2B552648-821D-44EF-88F6-FE8372A6AE31}" srcOrd="4" destOrd="0" presId="urn:microsoft.com/office/officeart/2005/8/layout/lProcess3"/>
    <dgm:cxn modelId="{AD3F7118-916A-4C6F-B18F-9EC3C0DB559A}" type="presParOf" srcId="{2B552648-821D-44EF-88F6-FE8372A6AE31}" destId="{363B7CBF-9D6C-4739-B086-89446FB9757F}" srcOrd="0" destOrd="0" presId="urn:microsoft.com/office/officeart/2005/8/layout/lProcess3"/>
    <dgm:cxn modelId="{0DBDBE37-800F-460D-A60C-4E997F56FF84}" type="presParOf" srcId="{2B552648-821D-44EF-88F6-FE8372A6AE31}" destId="{E7EB7F44-441F-4EF2-B3DC-40C2918EAF9E}" srcOrd="1" destOrd="0" presId="urn:microsoft.com/office/officeart/2005/8/layout/lProcess3"/>
    <dgm:cxn modelId="{DA6D93BE-B3A8-482C-A2CB-A6D1BC3B4B26}" type="presParOf" srcId="{2B552648-821D-44EF-88F6-FE8372A6AE31}" destId="{977C5170-A2BA-4357-A359-47D9762A102F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FA25718-10ED-4063-AB74-E73C60A94FA5}" type="doc">
      <dgm:prSet loTypeId="urn:microsoft.com/office/officeart/2005/8/layout/process4" loCatId="process" qsTypeId="urn:microsoft.com/office/officeart/2005/8/quickstyle/3d6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D2F95B9-9F1E-4B22-B90E-B87A3E604F32}">
      <dgm:prSet phldrT="[Text]" custT="1"/>
      <dgm:spPr/>
      <dgm:t>
        <a:bodyPr/>
        <a:lstStyle/>
        <a:p>
          <a:r>
            <a:rPr lang="en-US" sz="4000" dirty="0" smtClean="0"/>
            <a:t>Run Fast Compilation</a:t>
          </a:r>
          <a:endParaRPr lang="en-US" sz="4000" dirty="0"/>
        </a:p>
      </dgm:t>
    </dgm:pt>
    <dgm:pt modelId="{713CA5CB-D970-4359-A3BF-6660071E038F}" type="parTrans" cxnId="{CAF4F904-AFC9-4470-B086-F8BFCA4FF360}">
      <dgm:prSet/>
      <dgm:spPr/>
      <dgm:t>
        <a:bodyPr/>
        <a:lstStyle/>
        <a:p>
          <a:endParaRPr lang="en-US"/>
        </a:p>
      </dgm:t>
    </dgm:pt>
    <dgm:pt modelId="{89B246AE-22F4-4C47-812A-AB61EDBAD0E7}" type="sibTrans" cxnId="{CAF4F904-AFC9-4470-B086-F8BFCA4FF360}">
      <dgm:prSet/>
      <dgm:spPr/>
      <dgm:t>
        <a:bodyPr/>
        <a:lstStyle/>
        <a:p>
          <a:endParaRPr lang="en-US"/>
        </a:p>
      </dgm:t>
    </dgm:pt>
    <dgm:pt modelId="{45B5F276-F4F1-481B-A0A7-2B8D77C29C4D}">
      <dgm:prSet phldrT="[Text]" custT="1"/>
      <dgm:spPr/>
      <dgm:t>
        <a:bodyPr/>
        <a:lstStyle/>
        <a:p>
          <a:r>
            <a:rPr lang="en-US" sz="2400" dirty="0" smtClean="0"/>
            <a:t>Developer/JENKINS check compilation/linker </a:t>
          </a:r>
          <a:r>
            <a:rPr lang="en-US" sz="2400" dirty="0" smtClean="0"/>
            <a:t>errors</a:t>
          </a:r>
          <a:endParaRPr lang="en-US" sz="2400" dirty="0"/>
        </a:p>
      </dgm:t>
    </dgm:pt>
    <dgm:pt modelId="{577B2339-FD34-4EA6-880C-0A6C34B81770}" type="parTrans" cxnId="{C65829B5-C962-45CC-9373-E5C04765F200}">
      <dgm:prSet/>
      <dgm:spPr/>
      <dgm:t>
        <a:bodyPr/>
        <a:lstStyle/>
        <a:p>
          <a:endParaRPr lang="en-US"/>
        </a:p>
      </dgm:t>
    </dgm:pt>
    <dgm:pt modelId="{7CDDE334-D848-43AD-AA61-58FAE8FF0B6A}" type="sibTrans" cxnId="{C65829B5-C962-45CC-9373-E5C04765F200}">
      <dgm:prSet/>
      <dgm:spPr/>
      <dgm:t>
        <a:bodyPr/>
        <a:lstStyle/>
        <a:p>
          <a:endParaRPr lang="en-US"/>
        </a:p>
      </dgm:t>
    </dgm:pt>
    <dgm:pt modelId="{BB93F370-88A5-4406-AA7F-783474A8AA6A}">
      <dgm:prSet phldrT="[Text]"/>
      <dgm:spPr/>
      <dgm:t>
        <a:bodyPr/>
        <a:lstStyle/>
        <a:p>
          <a:r>
            <a:rPr lang="en-US" dirty="0" smtClean="0"/>
            <a:t>Log</a:t>
          </a:r>
          <a:endParaRPr lang="en-US" dirty="0"/>
        </a:p>
      </dgm:t>
    </dgm:pt>
    <dgm:pt modelId="{B185F875-9A11-43EC-BAA6-C3F90B1EA70D}" type="parTrans" cxnId="{AD710A43-2AC4-42B5-AF4B-6617E21BC12E}">
      <dgm:prSet/>
      <dgm:spPr/>
      <dgm:t>
        <a:bodyPr/>
        <a:lstStyle/>
        <a:p>
          <a:endParaRPr lang="en-US"/>
        </a:p>
      </dgm:t>
    </dgm:pt>
    <dgm:pt modelId="{FE1FCB8F-495A-41E3-9168-8083CABA681C}" type="sibTrans" cxnId="{AD710A43-2AC4-42B5-AF4B-6617E21BC12E}">
      <dgm:prSet/>
      <dgm:spPr/>
      <dgm:t>
        <a:bodyPr/>
        <a:lstStyle/>
        <a:p>
          <a:endParaRPr lang="en-US"/>
        </a:p>
      </dgm:t>
    </dgm:pt>
    <dgm:pt modelId="{2AE0157D-AAE5-43BE-A8DE-829AB5EE80D3}">
      <dgm:prSet phldrT="[Text]"/>
      <dgm:spPr/>
      <dgm:t>
        <a:bodyPr/>
        <a:lstStyle/>
        <a:p>
          <a:r>
            <a:rPr lang="en-US" dirty="0" smtClean="0"/>
            <a:t>Update  Make files</a:t>
          </a:r>
          <a:endParaRPr lang="en-US" dirty="0"/>
        </a:p>
      </dgm:t>
    </dgm:pt>
    <dgm:pt modelId="{C16C9842-0318-49E2-A799-B86865CA14CE}" type="parTrans" cxnId="{2181505F-6C6E-44C4-9168-2DB71588AE15}">
      <dgm:prSet/>
      <dgm:spPr/>
      <dgm:t>
        <a:bodyPr/>
        <a:lstStyle/>
        <a:p>
          <a:endParaRPr lang="en-US"/>
        </a:p>
      </dgm:t>
    </dgm:pt>
    <dgm:pt modelId="{61B6E3FE-16A2-497F-8CED-38086B52842F}" type="sibTrans" cxnId="{2181505F-6C6E-44C4-9168-2DB71588AE15}">
      <dgm:prSet/>
      <dgm:spPr/>
      <dgm:t>
        <a:bodyPr/>
        <a:lstStyle/>
        <a:p>
          <a:endParaRPr lang="en-US"/>
        </a:p>
      </dgm:t>
    </dgm:pt>
    <dgm:pt modelId="{252FF135-95B6-45A2-AB48-059A6F8B845B}">
      <dgm:prSet phldrT="[Text]"/>
      <dgm:spPr/>
      <dgm:t>
        <a:bodyPr/>
        <a:lstStyle/>
        <a:p>
          <a:r>
            <a:rPr lang="en-US" dirty="0" smtClean="0"/>
            <a:t>_</a:t>
          </a:r>
          <a:r>
            <a:rPr lang="en-US" dirty="0" err="1" smtClean="0"/>
            <a:t>Makefile</a:t>
          </a:r>
          <a:endParaRPr lang="en-US" dirty="0"/>
        </a:p>
      </dgm:t>
    </dgm:pt>
    <dgm:pt modelId="{77B27099-5254-4C2F-9ABF-C95B803420AE}" type="parTrans" cxnId="{963BB358-E16F-468A-8824-3BCBE14B1CCA}">
      <dgm:prSet/>
      <dgm:spPr/>
      <dgm:t>
        <a:bodyPr/>
        <a:lstStyle/>
        <a:p>
          <a:endParaRPr lang="en-US"/>
        </a:p>
      </dgm:t>
    </dgm:pt>
    <dgm:pt modelId="{FF719723-0FEA-44A2-951C-5B2FB45104F6}" type="sibTrans" cxnId="{963BB358-E16F-468A-8824-3BCBE14B1CCA}">
      <dgm:prSet/>
      <dgm:spPr/>
      <dgm:t>
        <a:bodyPr/>
        <a:lstStyle/>
        <a:p>
          <a:endParaRPr lang="en-US"/>
        </a:p>
      </dgm:t>
    </dgm:pt>
    <dgm:pt modelId="{A960F724-D42D-421A-B385-757B332B73A0}" type="pres">
      <dgm:prSet presAssocID="{EFA25718-10ED-4063-AB74-E73C60A94F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A9C7017-4B3B-416E-86DE-6DD87B3D41B2}" type="pres">
      <dgm:prSet presAssocID="{2AE0157D-AAE5-43BE-A8DE-829AB5EE80D3}" presName="boxAndChildren" presStyleCnt="0"/>
      <dgm:spPr/>
      <dgm:t>
        <a:bodyPr/>
        <a:lstStyle/>
        <a:p>
          <a:endParaRPr lang="en-US"/>
        </a:p>
      </dgm:t>
    </dgm:pt>
    <dgm:pt modelId="{7487E58F-97B4-4858-843A-7F33DA96A6D5}" type="pres">
      <dgm:prSet presAssocID="{2AE0157D-AAE5-43BE-A8DE-829AB5EE80D3}" presName="parentTextBox" presStyleLbl="node1" presStyleIdx="0" presStyleCnt="3" custLinFactNeighborY="3945"/>
      <dgm:spPr/>
      <dgm:t>
        <a:bodyPr/>
        <a:lstStyle/>
        <a:p>
          <a:endParaRPr lang="ru-RU"/>
        </a:p>
      </dgm:t>
    </dgm:pt>
    <dgm:pt modelId="{5C3C335B-B9FC-4824-8264-2A6D6AEFF435}" type="pres">
      <dgm:prSet presAssocID="{2AE0157D-AAE5-43BE-A8DE-829AB5EE80D3}" presName="entireBox" presStyleLbl="node1" presStyleIdx="0" presStyleCnt="3"/>
      <dgm:spPr/>
      <dgm:t>
        <a:bodyPr/>
        <a:lstStyle/>
        <a:p>
          <a:endParaRPr lang="en-US"/>
        </a:p>
      </dgm:t>
    </dgm:pt>
    <dgm:pt modelId="{2EA691C0-56B6-4E85-BB95-C37A190B51CC}" type="pres">
      <dgm:prSet presAssocID="{2AE0157D-AAE5-43BE-A8DE-829AB5EE80D3}" presName="descendantBox" presStyleCnt="0"/>
      <dgm:spPr/>
    </dgm:pt>
    <dgm:pt modelId="{77341717-C4C6-4116-ACBB-763E04AA6004}" type="pres">
      <dgm:prSet presAssocID="{252FF135-95B6-45A2-AB48-059A6F8B845B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81ECD-48A1-4091-8CD2-7919F4C91EA7}" type="pres">
      <dgm:prSet presAssocID="{7CDDE334-D848-43AD-AA61-58FAE8FF0B6A}" presName="sp" presStyleCnt="0"/>
      <dgm:spPr/>
      <dgm:t>
        <a:bodyPr/>
        <a:lstStyle/>
        <a:p>
          <a:endParaRPr lang="en-US"/>
        </a:p>
      </dgm:t>
    </dgm:pt>
    <dgm:pt modelId="{BFFD429F-65A8-4454-84C8-87CC85E03E8E}" type="pres">
      <dgm:prSet presAssocID="{45B5F276-F4F1-481B-A0A7-2B8D77C29C4D}" presName="arrowAndChildren" presStyleCnt="0"/>
      <dgm:spPr/>
      <dgm:t>
        <a:bodyPr/>
        <a:lstStyle/>
        <a:p>
          <a:endParaRPr lang="en-US"/>
        </a:p>
      </dgm:t>
    </dgm:pt>
    <dgm:pt modelId="{2AF5686C-5243-4B9F-A4E5-B8D5143FFFD5}" type="pres">
      <dgm:prSet presAssocID="{45B5F276-F4F1-481B-A0A7-2B8D77C29C4D}" presName="parentTextArrow" presStyleLbl="node1" presStyleIdx="0" presStyleCnt="3"/>
      <dgm:spPr/>
      <dgm:t>
        <a:bodyPr/>
        <a:lstStyle/>
        <a:p>
          <a:endParaRPr lang="ru-RU"/>
        </a:p>
      </dgm:t>
    </dgm:pt>
    <dgm:pt modelId="{02B26589-91FC-44A9-B90C-C90A073AE260}" type="pres">
      <dgm:prSet presAssocID="{45B5F276-F4F1-481B-A0A7-2B8D77C29C4D}" presName="arrow" presStyleLbl="node1" presStyleIdx="1" presStyleCnt="3" custLinFactNeighborX="-2867" custLinFactNeighborY="1808"/>
      <dgm:spPr/>
      <dgm:t>
        <a:bodyPr/>
        <a:lstStyle/>
        <a:p>
          <a:endParaRPr lang="ru-RU"/>
        </a:p>
      </dgm:t>
    </dgm:pt>
    <dgm:pt modelId="{3D0F97E2-7EDF-4330-AE6A-D91083873F60}" type="pres">
      <dgm:prSet presAssocID="{45B5F276-F4F1-481B-A0A7-2B8D77C29C4D}" presName="descendantArrow" presStyleCnt="0"/>
      <dgm:spPr/>
      <dgm:t>
        <a:bodyPr/>
        <a:lstStyle/>
        <a:p>
          <a:endParaRPr lang="en-US"/>
        </a:p>
      </dgm:t>
    </dgm:pt>
    <dgm:pt modelId="{9E61998F-D866-42AE-BE77-68C0B9A813B5}" type="pres">
      <dgm:prSet presAssocID="{BB93F370-88A5-4406-AA7F-783474A8AA6A}" presName="childTextArrow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9384C-EA52-4094-8413-D0CB59133475}" type="pres">
      <dgm:prSet presAssocID="{89B246AE-22F4-4C47-812A-AB61EDBAD0E7}" presName="sp" presStyleCnt="0"/>
      <dgm:spPr/>
      <dgm:t>
        <a:bodyPr/>
        <a:lstStyle/>
        <a:p>
          <a:endParaRPr lang="en-US"/>
        </a:p>
      </dgm:t>
    </dgm:pt>
    <dgm:pt modelId="{4704BB0F-9AAE-4FEE-9F2A-5AEEA3DACBE6}" type="pres">
      <dgm:prSet presAssocID="{1D2F95B9-9F1E-4B22-B90E-B87A3E604F32}" presName="arrowAndChildren" presStyleCnt="0"/>
      <dgm:spPr/>
      <dgm:t>
        <a:bodyPr/>
        <a:lstStyle/>
        <a:p>
          <a:endParaRPr lang="en-US"/>
        </a:p>
      </dgm:t>
    </dgm:pt>
    <dgm:pt modelId="{0A0C1461-C6A3-45E2-AA71-112BC2E8E481}" type="pres">
      <dgm:prSet presAssocID="{1D2F95B9-9F1E-4B22-B90E-B87A3E604F32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0A347948-67AC-4308-B09E-93D4D039886D}" type="presOf" srcId="{EFA25718-10ED-4063-AB74-E73C60A94FA5}" destId="{A960F724-D42D-421A-B385-757B332B73A0}" srcOrd="0" destOrd="0" presId="urn:microsoft.com/office/officeart/2005/8/layout/process4"/>
    <dgm:cxn modelId="{902001D5-D59F-4E94-8D86-BF8FA06352A4}" type="presOf" srcId="{1D2F95B9-9F1E-4B22-B90E-B87A3E604F32}" destId="{0A0C1461-C6A3-45E2-AA71-112BC2E8E481}" srcOrd="0" destOrd="0" presId="urn:microsoft.com/office/officeart/2005/8/layout/process4"/>
    <dgm:cxn modelId="{78B76F6F-6055-48C5-B69C-B5B9079199D6}" type="presOf" srcId="{252FF135-95B6-45A2-AB48-059A6F8B845B}" destId="{77341717-C4C6-4116-ACBB-763E04AA6004}" srcOrd="0" destOrd="0" presId="urn:microsoft.com/office/officeart/2005/8/layout/process4"/>
    <dgm:cxn modelId="{E1B2BF14-054B-4365-81B7-6B7C9BC28FB1}" type="presOf" srcId="{45B5F276-F4F1-481B-A0A7-2B8D77C29C4D}" destId="{02B26589-91FC-44A9-B90C-C90A073AE260}" srcOrd="1" destOrd="0" presId="urn:microsoft.com/office/officeart/2005/8/layout/process4"/>
    <dgm:cxn modelId="{6C0561EA-EC6C-4459-B862-CD7D89C4B505}" type="presOf" srcId="{BB93F370-88A5-4406-AA7F-783474A8AA6A}" destId="{9E61998F-D866-42AE-BE77-68C0B9A813B5}" srcOrd="0" destOrd="0" presId="urn:microsoft.com/office/officeart/2005/8/layout/process4"/>
    <dgm:cxn modelId="{963BB358-E16F-468A-8824-3BCBE14B1CCA}" srcId="{2AE0157D-AAE5-43BE-A8DE-829AB5EE80D3}" destId="{252FF135-95B6-45A2-AB48-059A6F8B845B}" srcOrd="0" destOrd="0" parTransId="{77B27099-5254-4C2F-9ABF-C95B803420AE}" sibTransId="{FF719723-0FEA-44A2-951C-5B2FB45104F6}"/>
    <dgm:cxn modelId="{2181505F-6C6E-44C4-9168-2DB71588AE15}" srcId="{EFA25718-10ED-4063-AB74-E73C60A94FA5}" destId="{2AE0157D-AAE5-43BE-A8DE-829AB5EE80D3}" srcOrd="2" destOrd="0" parTransId="{C16C9842-0318-49E2-A799-B86865CA14CE}" sibTransId="{61B6E3FE-16A2-497F-8CED-38086B52842F}"/>
    <dgm:cxn modelId="{AD710A43-2AC4-42B5-AF4B-6617E21BC12E}" srcId="{45B5F276-F4F1-481B-A0A7-2B8D77C29C4D}" destId="{BB93F370-88A5-4406-AA7F-783474A8AA6A}" srcOrd="0" destOrd="0" parTransId="{B185F875-9A11-43EC-BAA6-C3F90B1EA70D}" sibTransId="{FE1FCB8F-495A-41E3-9168-8083CABA681C}"/>
    <dgm:cxn modelId="{808E257F-BF34-42C2-B09C-AA7FD9F07AC2}" type="presOf" srcId="{2AE0157D-AAE5-43BE-A8DE-829AB5EE80D3}" destId="{5C3C335B-B9FC-4824-8264-2A6D6AEFF435}" srcOrd="1" destOrd="0" presId="urn:microsoft.com/office/officeart/2005/8/layout/process4"/>
    <dgm:cxn modelId="{CAF4F904-AFC9-4470-B086-F8BFCA4FF360}" srcId="{EFA25718-10ED-4063-AB74-E73C60A94FA5}" destId="{1D2F95B9-9F1E-4B22-B90E-B87A3E604F32}" srcOrd="0" destOrd="0" parTransId="{713CA5CB-D970-4359-A3BF-6660071E038F}" sibTransId="{89B246AE-22F4-4C47-812A-AB61EDBAD0E7}"/>
    <dgm:cxn modelId="{A3594221-8A96-4A5D-A0FF-A45CCCFE7D3B}" type="presOf" srcId="{45B5F276-F4F1-481B-A0A7-2B8D77C29C4D}" destId="{2AF5686C-5243-4B9F-A4E5-B8D5143FFFD5}" srcOrd="0" destOrd="0" presId="urn:microsoft.com/office/officeart/2005/8/layout/process4"/>
    <dgm:cxn modelId="{C65829B5-C962-45CC-9373-E5C04765F200}" srcId="{EFA25718-10ED-4063-AB74-E73C60A94FA5}" destId="{45B5F276-F4F1-481B-A0A7-2B8D77C29C4D}" srcOrd="1" destOrd="0" parTransId="{577B2339-FD34-4EA6-880C-0A6C34B81770}" sibTransId="{7CDDE334-D848-43AD-AA61-58FAE8FF0B6A}"/>
    <dgm:cxn modelId="{CAA27EDE-FD04-42F8-81F0-DA2E6F42EEEE}" type="presOf" srcId="{2AE0157D-AAE5-43BE-A8DE-829AB5EE80D3}" destId="{7487E58F-97B4-4858-843A-7F33DA96A6D5}" srcOrd="0" destOrd="0" presId="urn:microsoft.com/office/officeart/2005/8/layout/process4"/>
    <dgm:cxn modelId="{B43C0833-40A5-48EC-BFA1-02D86CEE1CBD}" type="presParOf" srcId="{A960F724-D42D-421A-B385-757B332B73A0}" destId="{BA9C7017-4B3B-416E-86DE-6DD87B3D41B2}" srcOrd="0" destOrd="0" presId="urn:microsoft.com/office/officeart/2005/8/layout/process4"/>
    <dgm:cxn modelId="{8D1E0CF3-7B9F-446E-89A9-2974E5CFF8AE}" type="presParOf" srcId="{BA9C7017-4B3B-416E-86DE-6DD87B3D41B2}" destId="{7487E58F-97B4-4858-843A-7F33DA96A6D5}" srcOrd="0" destOrd="0" presId="urn:microsoft.com/office/officeart/2005/8/layout/process4"/>
    <dgm:cxn modelId="{6C37D304-9D1B-4A71-BAF8-D328C7AFE881}" type="presParOf" srcId="{BA9C7017-4B3B-416E-86DE-6DD87B3D41B2}" destId="{5C3C335B-B9FC-4824-8264-2A6D6AEFF435}" srcOrd="1" destOrd="0" presId="urn:microsoft.com/office/officeart/2005/8/layout/process4"/>
    <dgm:cxn modelId="{44597570-5D83-4708-A850-1A326F302F31}" type="presParOf" srcId="{BA9C7017-4B3B-416E-86DE-6DD87B3D41B2}" destId="{2EA691C0-56B6-4E85-BB95-C37A190B51CC}" srcOrd="2" destOrd="0" presId="urn:microsoft.com/office/officeart/2005/8/layout/process4"/>
    <dgm:cxn modelId="{C5884C02-B3EA-4A67-AF14-13E0BC22445D}" type="presParOf" srcId="{2EA691C0-56B6-4E85-BB95-C37A190B51CC}" destId="{77341717-C4C6-4116-ACBB-763E04AA6004}" srcOrd="0" destOrd="0" presId="urn:microsoft.com/office/officeart/2005/8/layout/process4"/>
    <dgm:cxn modelId="{A197880B-F238-45AE-AEAE-9281974583B3}" type="presParOf" srcId="{A960F724-D42D-421A-B385-757B332B73A0}" destId="{30A81ECD-48A1-4091-8CD2-7919F4C91EA7}" srcOrd="1" destOrd="0" presId="urn:microsoft.com/office/officeart/2005/8/layout/process4"/>
    <dgm:cxn modelId="{7884EFF0-ED53-4433-9E1A-EC4F4951B1EB}" type="presParOf" srcId="{A960F724-D42D-421A-B385-757B332B73A0}" destId="{BFFD429F-65A8-4454-84C8-87CC85E03E8E}" srcOrd="2" destOrd="0" presId="urn:microsoft.com/office/officeart/2005/8/layout/process4"/>
    <dgm:cxn modelId="{2D621206-67B1-4DDA-BDA7-80674FDEC75F}" type="presParOf" srcId="{BFFD429F-65A8-4454-84C8-87CC85E03E8E}" destId="{2AF5686C-5243-4B9F-A4E5-B8D5143FFFD5}" srcOrd="0" destOrd="0" presId="urn:microsoft.com/office/officeart/2005/8/layout/process4"/>
    <dgm:cxn modelId="{2224BD9A-19D5-427E-880E-265C51F34976}" type="presParOf" srcId="{BFFD429F-65A8-4454-84C8-87CC85E03E8E}" destId="{02B26589-91FC-44A9-B90C-C90A073AE260}" srcOrd="1" destOrd="0" presId="urn:microsoft.com/office/officeart/2005/8/layout/process4"/>
    <dgm:cxn modelId="{D1ED4F30-E5BF-45AB-B8DA-7CE47BC0BAD6}" type="presParOf" srcId="{BFFD429F-65A8-4454-84C8-87CC85E03E8E}" destId="{3D0F97E2-7EDF-4330-AE6A-D91083873F60}" srcOrd="2" destOrd="0" presId="urn:microsoft.com/office/officeart/2005/8/layout/process4"/>
    <dgm:cxn modelId="{DCA7329E-B0F3-4DDC-A419-FB2F8FC1A279}" type="presParOf" srcId="{3D0F97E2-7EDF-4330-AE6A-D91083873F60}" destId="{9E61998F-D866-42AE-BE77-68C0B9A813B5}" srcOrd="0" destOrd="0" presId="urn:microsoft.com/office/officeart/2005/8/layout/process4"/>
    <dgm:cxn modelId="{C60C7CA0-2992-49DE-96F6-9C5928CC3FEE}" type="presParOf" srcId="{A960F724-D42D-421A-B385-757B332B73A0}" destId="{1669384C-EA52-4094-8413-D0CB59133475}" srcOrd="3" destOrd="0" presId="urn:microsoft.com/office/officeart/2005/8/layout/process4"/>
    <dgm:cxn modelId="{0037B2D7-0EED-4947-BC93-44E1654A9C10}" type="presParOf" srcId="{A960F724-D42D-421A-B385-757B332B73A0}" destId="{4704BB0F-9AAE-4FEE-9F2A-5AEEA3DACBE6}" srcOrd="4" destOrd="0" presId="urn:microsoft.com/office/officeart/2005/8/layout/process4"/>
    <dgm:cxn modelId="{E09FAE3F-79C8-410F-BC48-AE4890FFC0DE}" type="presParOf" srcId="{4704BB0F-9AAE-4FEE-9F2A-5AEEA3DACBE6}" destId="{0A0C1461-C6A3-45E2-AA71-112BC2E8E48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CFE57-DC85-4B32-949C-9BD7B8C91D40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EABA4-C221-4477-AECF-AF067F597378}">
      <dsp:nvSpPr>
        <dsp:cNvPr id="0" name=""/>
        <dsp:cNvSpPr/>
      </dsp:nvSpPr>
      <dsp:spPr>
        <a:xfrm>
          <a:off x="211410" y="1219199"/>
          <a:ext cx="2762250" cy="16256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  <a:sp3d extrusionH="28000" prstMaterial="matte"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~600 call Make</a:t>
          </a:r>
          <a:endParaRPr lang="en-US" sz="4300" kern="1200" dirty="0"/>
        </a:p>
      </dsp:txBody>
      <dsp:txXfrm>
        <a:off x="290765" y="1298554"/>
        <a:ext cx="2603540" cy="1466890"/>
      </dsp:txXfrm>
    </dsp:sp>
    <dsp:sp modelId="{7767E511-8DA0-48C5-A7E2-46B7C2071187}">
      <dsp:nvSpPr>
        <dsp:cNvPr id="0" name=""/>
        <dsp:cNvSpPr/>
      </dsp:nvSpPr>
      <dsp:spPr>
        <a:xfrm>
          <a:off x="3122339" y="1219199"/>
          <a:ext cx="2762250" cy="1625600"/>
        </a:xfrm>
        <a:prstGeom prst="roundRect">
          <a:avLst/>
        </a:prstGeom>
        <a:solidFill>
          <a:schemeClr val="accent2">
            <a:shade val="80000"/>
            <a:hueOff val="-266931"/>
            <a:satOff val="-20414"/>
            <a:lumOff val="3189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  <a:sp3d extrusionH="28000" prstMaterial="matte"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1 call Make</a:t>
          </a:r>
          <a:endParaRPr lang="en-US" sz="4300" kern="1200" dirty="0"/>
        </a:p>
      </dsp:txBody>
      <dsp:txXfrm>
        <a:off x="3201694" y="1298554"/>
        <a:ext cx="2603540" cy="14668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57079-8639-4890-A934-35DCF1533E03}">
      <dsp:nvSpPr>
        <dsp:cNvPr id="0" name=""/>
        <dsp:cNvSpPr/>
      </dsp:nvSpPr>
      <dsp:spPr>
        <a:xfrm>
          <a:off x="0" y="4000032"/>
          <a:ext cx="7620000" cy="8751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_</a:t>
          </a:r>
          <a:r>
            <a:rPr lang="en-US" sz="3100" kern="1200" dirty="0" err="1" smtClean="0"/>
            <a:t>Makefie</a:t>
          </a:r>
          <a:endParaRPr lang="en-US" sz="3100" kern="1200" dirty="0"/>
        </a:p>
      </dsp:txBody>
      <dsp:txXfrm>
        <a:off x="0" y="4000032"/>
        <a:ext cx="7620000" cy="875109"/>
      </dsp:txXfrm>
    </dsp:sp>
    <dsp:sp modelId="{0CF9B84B-3B4D-4C08-8AFA-59CDCD83EE8A}">
      <dsp:nvSpPr>
        <dsp:cNvPr id="0" name=""/>
        <dsp:cNvSpPr/>
      </dsp:nvSpPr>
      <dsp:spPr>
        <a:xfrm rot="10800000">
          <a:off x="0" y="2667241"/>
          <a:ext cx="7620000" cy="1345918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main.sh</a:t>
          </a:r>
          <a:endParaRPr lang="en-US" sz="3100" kern="1200" dirty="0"/>
        </a:p>
      </dsp:txBody>
      <dsp:txXfrm rot="10800000">
        <a:off x="0" y="2667241"/>
        <a:ext cx="7620000" cy="874537"/>
      </dsp:txXfrm>
    </dsp:sp>
    <dsp:sp modelId="{9E974E8C-6EE3-4830-A3E0-F677BD3FE2E5}">
      <dsp:nvSpPr>
        <dsp:cNvPr id="0" name=""/>
        <dsp:cNvSpPr/>
      </dsp:nvSpPr>
      <dsp:spPr>
        <a:xfrm rot="10800000">
          <a:off x="0" y="1334449"/>
          <a:ext cx="7620000" cy="1345918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u="none" kern="1200" dirty="0" smtClean="0"/>
            <a:t>Build.sh</a:t>
          </a:r>
          <a:endParaRPr lang="en-US" sz="3100" kern="1200" dirty="0"/>
        </a:p>
      </dsp:txBody>
      <dsp:txXfrm rot="10800000">
        <a:off x="0" y="1334449"/>
        <a:ext cx="7620000" cy="874537"/>
      </dsp:txXfrm>
    </dsp:sp>
    <dsp:sp modelId="{49638594-314C-4539-A95F-A7F345ACB718}">
      <dsp:nvSpPr>
        <dsp:cNvPr id="0" name=""/>
        <dsp:cNvSpPr/>
      </dsp:nvSpPr>
      <dsp:spPr>
        <a:xfrm rot="10800000">
          <a:off x="0" y="0"/>
          <a:ext cx="7620000" cy="1345918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Top-level </a:t>
          </a:r>
          <a:endParaRPr lang="en-US" sz="3600" kern="1200" dirty="0"/>
        </a:p>
      </dsp:txBody>
      <dsp:txXfrm rot="-10800000">
        <a:off x="0" y="0"/>
        <a:ext cx="7620000" cy="472417"/>
      </dsp:txXfrm>
    </dsp:sp>
    <dsp:sp modelId="{2342107F-61C4-4D0A-B117-3143C4F8EB8A}">
      <dsp:nvSpPr>
        <dsp:cNvPr id="0" name=""/>
        <dsp:cNvSpPr/>
      </dsp:nvSpPr>
      <dsp:spPr>
        <a:xfrm>
          <a:off x="0" y="474075"/>
          <a:ext cx="3810000" cy="40242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u="none" kern="1200" dirty="0" smtClean="0"/>
            <a:t>Windows: build_cpss.bat</a:t>
          </a:r>
          <a:endParaRPr lang="en-US" sz="2400" kern="1200" dirty="0"/>
        </a:p>
      </dsp:txBody>
      <dsp:txXfrm>
        <a:off x="0" y="474075"/>
        <a:ext cx="3810000" cy="402429"/>
      </dsp:txXfrm>
    </dsp:sp>
    <dsp:sp modelId="{3227838A-9734-45D9-9ED8-76B9BCA2D842}">
      <dsp:nvSpPr>
        <dsp:cNvPr id="0" name=""/>
        <dsp:cNvSpPr/>
      </dsp:nvSpPr>
      <dsp:spPr>
        <a:xfrm>
          <a:off x="3810000" y="474075"/>
          <a:ext cx="3810000" cy="40242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u="none" kern="1200" dirty="0" smtClean="0"/>
            <a:t>Linux: bulid_cpss.sh</a:t>
          </a:r>
          <a:endParaRPr lang="en-US" sz="2400" kern="1200" dirty="0"/>
        </a:p>
      </dsp:txBody>
      <dsp:txXfrm>
        <a:off x="3810000" y="474075"/>
        <a:ext cx="3810000" cy="4024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CC135-FFBF-4E22-AD4D-1E6DAB4FFFE9}">
      <dsp:nvSpPr>
        <dsp:cNvPr id="0" name=""/>
        <dsp:cNvSpPr/>
      </dsp:nvSpPr>
      <dsp:spPr>
        <a:xfrm>
          <a:off x="0" y="0"/>
          <a:ext cx="5242560" cy="32766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77C91-0698-4E19-92DE-2B7658CD04FB}">
      <dsp:nvSpPr>
        <dsp:cNvPr id="0" name=""/>
        <dsp:cNvSpPr/>
      </dsp:nvSpPr>
      <dsp:spPr>
        <a:xfrm>
          <a:off x="609600" y="2226522"/>
          <a:ext cx="183489" cy="1834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56E37-DF1A-458A-89DB-CBF152953B70}">
      <dsp:nvSpPr>
        <dsp:cNvPr id="0" name=""/>
        <dsp:cNvSpPr/>
      </dsp:nvSpPr>
      <dsp:spPr>
        <a:xfrm>
          <a:off x="0" y="1877491"/>
          <a:ext cx="3062143" cy="1399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27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Regular: </a:t>
          </a:r>
          <a:r>
            <a:rPr lang="en-US" sz="2000" kern="1200" dirty="0" smtClean="0"/>
            <a:t>7-14 min</a:t>
          </a:r>
          <a:endParaRPr lang="en-US" sz="2000" kern="1200" dirty="0"/>
        </a:p>
      </dsp:txBody>
      <dsp:txXfrm>
        <a:off x="0" y="1877491"/>
        <a:ext cx="3062143" cy="1399108"/>
      </dsp:txXfrm>
    </dsp:sp>
    <dsp:sp modelId="{98BB01B6-6089-409B-BA73-68D2870982ED}">
      <dsp:nvSpPr>
        <dsp:cNvPr id="0" name=""/>
        <dsp:cNvSpPr/>
      </dsp:nvSpPr>
      <dsp:spPr>
        <a:xfrm>
          <a:off x="4495801" y="607032"/>
          <a:ext cx="314553" cy="3145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D81B3-707E-4186-85B2-2340C5FF0B1F}">
      <dsp:nvSpPr>
        <dsp:cNvPr id="0" name=""/>
        <dsp:cNvSpPr/>
      </dsp:nvSpPr>
      <dsp:spPr>
        <a:xfrm>
          <a:off x="3204659" y="0"/>
          <a:ext cx="2510340" cy="62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75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New: ~1 Min</a:t>
          </a:r>
          <a:endParaRPr lang="en-US" sz="2000" kern="1200" dirty="0"/>
        </a:p>
      </dsp:txBody>
      <dsp:txXfrm>
        <a:off x="3204659" y="0"/>
        <a:ext cx="2510340" cy="6217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71B99-A619-4435-9339-B4166121A1CD}">
      <dsp:nvSpPr>
        <dsp:cNvPr id="0" name=""/>
        <dsp:cNvSpPr/>
      </dsp:nvSpPr>
      <dsp:spPr>
        <a:xfrm>
          <a:off x="1411705" y="0"/>
          <a:ext cx="4267200" cy="2667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4935B-DDA4-4116-8DA7-4E746B7BA3CC}">
      <dsp:nvSpPr>
        <dsp:cNvPr id="0" name=""/>
        <dsp:cNvSpPr/>
      </dsp:nvSpPr>
      <dsp:spPr>
        <a:xfrm>
          <a:off x="1830805" y="1923737"/>
          <a:ext cx="149352" cy="14935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A61C6D-1230-4D14-B342-51FF203A3F89}">
      <dsp:nvSpPr>
        <dsp:cNvPr id="0" name=""/>
        <dsp:cNvSpPr/>
      </dsp:nvSpPr>
      <dsp:spPr>
        <a:xfrm>
          <a:off x="569894" y="1528190"/>
          <a:ext cx="3508413" cy="113880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39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Fast: </a:t>
          </a:r>
          <a:r>
            <a:rPr lang="en-US" sz="2000" kern="1200" dirty="0" smtClean="0"/>
            <a:t>10 -25 Min</a:t>
          </a:r>
          <a:endParaRPr lang="en-US" sz="2000" kern="1200" dirty="0"/>
        </a:p>
      </dsp:txBody>
      <dsp:txXfrm>
        <a:off x="569894" y="1528190"/>
        <a:ext cx="3508413" cy="1138809"/>
      </dsp:txXfrm>
    </dsp:sp>
    <dsp:sp modelId="{C54D7BAC-3B76-46DE-8092-6C847AD994DA}">
      <dsp:nvSpPr>
        <dsp:cNvPr id="0" name=""/>
        <dsp:cNvSpPr/>
      </dsp:nvSpPr>
      <dsp:spPr>
        <a:xfrm>
          <a:off x="5145506" y="530727"/>
          <a:ext cx="256032" cy="25603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357FE7-8499-42AD-8CF5-77D7604C0C1A}">
      <dsp:nvSpPr>
        <dsp:cNvPr id="0" name=""/>
        <dsp:cNvSpPr/>
      </dsp:nvSpPr>
      <dsp:spPr>
        <a:xfrm>
          <a:off x="3759157" y="0"/>
          <a:ext cx="1919747" cy="3184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66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New: ~5 Min</a:t>
          </a:r>
          <a:endParaRPr lang="en-US" sz="2000" kern="1200" dirty="0"/>
        </a:p>
      </dsp:txBody>
      <dsp:txXfrm>
        <a:off x="3759157" y="0"/>
        <a:ext cx="1919747" cy="318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F6955-68CA-443E-8E7C-DCACF288F5F9}">
      <dsp:nvSpPr>
        <dsp:cNvPr id="0" name=""/>
        <dsp:cNvSpPr/>
      </dsp:nvSpPr>
      <dsp:spPr>
        <a:xfrm>
          <a:off x="0" y="3671025"/>
          <a:ext cx="7620000" cy="12049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Folder</a:t>
          </a:r>
          <a:endParaRPr lang="en-US" sz="2300" kern="1200" dirty="0"/>
        </a:p>
      </dsp:txBody>
      <dsp:txXfrm>
        <a:off x="0" y="3671025"/>
        <a:ext cx="7620000" cy="650652"/>
      </dsp:txXfrm>
    </dsp:sp>
    <dsp:sp modelId="{3088BCEF-B5D0-47E5-895C-7341F4F56D41}">
      <dsp:nvSpPr>
        <dsp:cNvPr id="0" name=""/>
        <dsp:cNvSpPr/>
      </dsp:nvSpPr>
      <dsp:spPr>
        <a:xfrm>
          <a:off x="0" y="4297579"/>
          <a:ext cx="3810000" cy="5542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gtBuild</a:t>
          </a:r>
          <a:endParaRPr lang="en-US" sz="1800" kern="1200" dirty="0"/>
        </a:p>
      </dsp:txBody>
      <dsp:txXfrm>
        <a:off x="0" y="4297579"/>
        <a:ext cx="3810000" cy="554259"/>
      </dsp:txXfrm>
    </dsp:sp>
    <dsp:sp modelId="{E5A8F348-BBC4-49B4-9C41-3F0D33401788}">
      <dsp:nvSpPr>
        <dsp:cNvPr id="0" name=""/>
        <dsp:cNvSpPr/>
      </dsp:nvSpPr>
      <dsp:spPr>
        <a:xfrm>
          <a:off x="3810000" y="4297579"/>
          <a:ext cx="3810000" cy="5542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_</a:t>
          </a:r>
          <a:r>
            <a:rPr lang="en-US" sz="1800" kern="1200" dirty="0" err="1" smtClean="0"/>
            <a:t>Makefie</a:t>
          </a:r>
          <a:endParaRPr lang="en-US" sz="1800" kern="1200" dirty="0"/>
        </a:p>
      </dsp:txBody>
      <dsp:txXfrm>
        <a:off x="3810000" y="4297579"/>
        <a:ext cx="3810000" cy="554259"/>
      </dsp:txXfrm>
    </dsp:sp>
    <dsp:sp modelId="{C6AA88CD-26AA-4891-BBAD-3EED60FD03D8}">
      <dsp:nvSpPr>
        <dsp:cNvPr id="0" name=""/>
        <dsp:cNvSpPr/>
      </dsp:nvSpPr>
      <dsp:spPr>
        <a:xfrm rot="10800000">
          <a:off x="0" y="1835943"/>
          <a:ext cx="7620000" cy="1853155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Package</a:t>
          </a:r>
          <a:endParaRPr lang="en-US" sz="2300" kern="1200" dirty="0"/>
        </a:p>
      </dsp:txBody>
      <dsp:txXfrm rot="-10800000">
        <a:off x="0" y="1835943"/>
        <a:ext cx="7620000" cy="650457"/>
      </dsp:txXfrm>
    </dsp:sp>
    <dsp:sp modelId="{DF72A9DA-4075-4F3A-924B-8099DB1C4BDF}">
      <dsp:nvSpPr>
        <dsp:cNvPr id="0" name=""/>
        <dsp:cNvSpPr/>
      </dsp:nvSpPr>
      <dsp:spPr>
        <a:xfrm>
          <a:off x="0" y="2486401"/>
          <a:ext cx="3810000" cy="55409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r>
            <a:rPr lang="en-US" sz="1800" kern="1200" dirty="0" err="1" smtClean="0"/>
            <a:t>gtTopMake</a:t>
          </a:r>
          <a:endParaRPr lang="en-US" sz="1800" kern="1200" dirty="0"/>
        </a:p>
      </dsp:txBody>
      <dsp:txXfrm>
        <a:off x="0" y="2486401"/>
        <a:ext cx="3810000" cy="554093"/>
      </dsp:txXfrm>
    </dsp:sp>
    <dsp:sp modelId="{1656669D-5F52-4802-AE93-C1114B0D1E7F}">
      <dsp:nvSpPr>
        <dsp:cNvPr id="0" name=""/>
        <dsp:cNvSpPr/>
      </dsp:nvSpPr>
      <dsp:spPr>
        <a:xfrm>
          <a:off x="3810000" y="2486401"/>
          <a:ext cx="3810000" cy="55409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_&lt;Package&gt;</a:t>
          </a:r>
          <a:r>
            <a:rPr lang="en-US" sz="1800" b="0" i="0" u="none" kern="1200" dirty="0" smtClean="0"/>
            <a:t>_</a:t>
          </a:r>
          <a:r>
            <a:rPr lang="en-US" sz="1800" b="0" i="0" u="none" kern="1200" dirty="0" err="1" smtClean="0"/>
            <a:t>TopMakeDef</a:t>
          </a:r>
          <a:endParaRPr lang="en-US" sz="1800" kern="1200" dirty="0"/>
        </a:p>
      </dsp:txBody>
      <dsp:txXfrm>
        <a:off x="3810000" y="2486401"/>
        <a:ext cx="3810000" cy="554093"/>
      </dsp:txXfrm>
    </dsp:sp>
    <dsp:sp modelId="{49638594-314C-4539-A95F-A7F345ACB718}">
      <dsp:nvSpPr>
        <dsp:cNvPr id="0" name=""/>
        <dsp:cNvSpPr/>
      </dsp:nvSpPr>
      <dsp:spPr>
        <a:xfrm rot="10800000">
          <a:off x="0" y="0"/>
          <a:ext cx="7620000" cy="1853155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Top-level  </a:t>
          </a:r>
          <a:r>
            <a:rPr lang="en-US" sz="2300" b="0" i="0" u="none" kern="1200" dirty="0" smtClean="0"/>
            <a:t>make for b</a:t>
          </a:r>
          <a:r>
            <a:rPr lang="en-US" sz="2300" kern="1200" dirty="0" smtClean="0"/>
            <a:t>uild </a:t>
          </a:r>
          <a:endParaRPr lang="en-US" sz="2300" kern="1200" dirty="0"/>
        </a:p>
      </dsp:txBody>
      <dsp:txXfrm rot="-10800000">
        <a:off x="0" y="0"/>
        <a:ext cx="7620000" cy="650457"/>
      </dsp:txXfrm>
    </dsp:sp>
    <dsp:sp modelId="{C17BB422-0A4E-4288-AE0A-9A3193548B4F}">
      <dsp:nvSpPr>
        <dsp:cNvPr id="0" name=""/>
        <dsp:cNvSpPr/>
      </dsp:nvSpPr>
      <dsp:spPr>
        <a:xfrm>
          <a:off x="490537" y="581226"/>
          <a:ext cx="3810000" cy="55409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u="none" kern="1200" dirty="0" err="1" smtClean="0"/>
            <a:t>presteraTopMake</a:t>
          </a:r>
          <a:endParaRPr lang="en-US" sz="2800" kern="1200" dirty="0"/>
        </a:p>
      </dsp:txBody>
      <dsp:txXfrm>
        <a:off x="490537" y="581226"/>
        <a:ext cx="3810000" cy="554093"/>
      </dsp:txXfrm>
    </dsp:sp>
    <dsp:sp modelId="{438163A0-24C7-496C-9F1F-4738056A6A93}">
      <dsp:nvSpPr>
        <dsp:cNvPr id="0" name=""/>
        <dsp:cNvSpPr/>
      </dsp:nvSpPr>
      <dsp:spPr>
        <a:xfrm>
          <a:off x="3809999" y="581226"/>
          <a:ext cx="3810000" cy="55409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u="none" kern="1200" dirty="0" err="1" smtClean="0"/>
            <a:t>Make_cpss_Lnx</a:t>
          </a:r>
          <a:r>
            <a:rPr lang="en-US" sz="1800" b="0" i="0" u="none" kern="1200" dirty="0" smtClean="0"/>
            <a:t>/</a:t>
          </a:r>
          <a:r>
            <a:rPr lang="en-US" sz="1800" b="0" i="0" u="none" kern="1200" dirty="0" err="1" smtClean="0"/>
            <a:t>Make_cpss_Win</a:t>
          </a:r>
          <a:endParaRPr lang="en-US" sz="1800" kern="1200" dirty="0"/>
        </a:p>
      </dsp:txBody>
      <dsp:txXfrm>
        <a:off x="3809999" y="581226"/>
        <a:ext cx="3810000" cy="5540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AF32A-4A2A-4337-9DF5-6A9218938141}">
      <dsp:nvSpPr>
        <dsp:cNvPr id="0" name=""/>
        <dsp:cNvSpPr/>
      </dsp:nvSpPr>
      <dsp:spPr>
        <a:xfrm>
          <a:off x="3873" y="1882515"/>
          <a:ext cx="1315008" cy="657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Flags</a:t>
          </a:r>
          <a:endParaRPr lang="en-US" sz="1600" kern="1200" dirty="0"/>
        </a:p>
      </dsp:txBody>
      <dsp:txXfrm>
        <a:off x="23131" y="1901773"/>
        <a:ext cx="1276492" cy="618988"/>
      </dsp:txXfrm>
    </dsp:sp>
    <dsp:sp modelId="{668880D9-E9C2-41A8-8A7C-FB50A0DCED20}">
      <dsp:nvSpPr>
        <dsp:cNvPr id="0" name=""/>
        <dsp:cNvSpPr/>
      </dsp:nvSpPr>
      <dsp:spPr>
        <a:xfrm>
          <a:off x="1318881" y="2198940"/>
          <a:ext cx="526003" cy="24653"/>
        </a:xfrm>
        <a:custGeom>
          <a:avLst/>
          <a:gdLst/>
          <a:ahLst/>
          <a:cxnLst/>
          <a:rect l="0" t="0" r="0" b="0"/>
          <a:pathLst>
            <a:path>
              <a:moveTo>
                <a:pt x="0" y="12326"/>
              </a:moveTo>
              <a:lnTo>
                <a:pt x="526003" y="1232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68732" y="2198117"/>
        <a:ext cx="26300" cy="26300"/>
      </dsp:txXfrm>
    </dsp:sp>
    <dsp:sp modelId="{C897D1F6-197D-494E-92D3-DA9BA979600D}">
      <dsp:nvSpPr>
        <dsp:cNvPr id="0" name=""/>
        <dsp:cNvSpPr/>
      </dsp:nvSpPr>
      <dsp:spPr>
        <a:xfrm>
          <a:off x="1844884" y="1882515"/>
          <a:ext cx="1315008" cy="6575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Build</a:t>
          </a:r>
          <a:endParaRPr lang="en-US" sz="1600" kern="1200" dirty="0"/>
        </a:p>
      </dsp:txBody>
      <dsp:txXfrm>
        <a:off x="1864142" y="1901773"/>
        <a:ext cx="1276492" cy="618988"/>
      </dsp:txXfrm>
    </dsp:sp>
    <dsp:sp modelId="{DD9E8FD9-E372-45A9-8E23-EA0B694BD4BC}">
      <dsp:nvSpPr>
        <dsp:cNvPr id="0" name=""/>
        <dsp:cNvSpPr/>
      </dsp:nvSpPr>
      <dsp:spPr>
        <a:xfrm rot="18860909">
          <a:off x="3036337" y="1905385"/>
          <a:ext cx="821018" cy="24653"/>
        </a:xfrm>
        <a:custGeom>
          <a:avLst/>
          <a:gdLst/>
          <a:ahLst/>
          <a:cxnLst/>
          <a:rect l="0" t="0" r="0" b="0"/>
          <a:pathLst>
            <a:path>
              <a:moveTo>
                <a:pt x="0" y="12326"/>
              </a:moveTo>
              <a:lnTo>
                <a:pt x="821018" y="1232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26321" y="1897186"/>
        <a:ext cx="41050" cy="41050"/>
      </dsp:txXfrm>
    </dsp:sp>
    <dsp:sp modelId="{A6FD3772-459E-4772-A54C-C68A6D288E94}">
      <dsp:nvSpPr>
        <dsp:cNvPr id="0" name=""/>
        <dsp:cNvSpPr/>
      </dsp:nvSpPr>
      <dsp:spPr>
        <a:xfrm>
          <a:off x="3733801" y="1295403"/>
          <a:ext cx="1315008" cy="657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u="none" kern="1200" dirty="0" smtClean="0"/>
            <a:t>Compiler</a:t>
          </a:r>
          <a:endParaRPr lang="en-US" sz="1600" kern="1200" dirty="0"/>
        </a:p>
      </dsp:txBody>
      <dsp:txXfrm>
        <a:off x="3753059" y="1314661"/>
        <a:ext cx="1276492" cy="618988"/>
      </dsp:txXfrm>
    </dsp:sp>
    <dsp:sp modelId="{94C8AF89-B370-48D6-8105-36A6EBD993A8}">
      <dsp:nvSpPr>
        <dsp:cNvPr id="0" name=""/>
        <dsp:cNvSpPr/>
      </dsp:nvSpPr>
      <dsp:spPr>
        <a:xfrm>
          <a:off x="3159892" y="2198940"/>
          <a:ext cx="526003" cy="24653"/>
        </a:xfrm>
        <a:custGeom>
          <a:avLst/>
          <a:gdLst/>
          <a:ahLst/>
          <a:cxnLst/>
          <a:rect l="0" t="0" r="0" b="0"/>
          <a:pathLst>
            <a:path>
              <a:moveTo>
                <a:pt x="0" y="12326"/>
              </a:moveTo>
              <a:lnTo>
                <a:pt x="526003" y="1232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09744" y="2198117"/>
        <a:ext cx="26300" cy="26300"/>
      </dsp:txXfrm>
    </dsp:sp>
    <dsp:sp modelId="{08B094EF-E879-487B-95DE-368D50B80DA5}">
      <dsp:nvSpPr>
        <dsp:cNvPr id="0" name=""/>
        <dsp:cNvSpPr/>
      </dsp:nvSpPr>
      <dsp:spPr>
        <a:xfrm>
          <a:off x="3685895" y="1882515"/>
          <a:ext cx="1315008" cy="657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u="none" kern="1200" dirty="0" smtClean="0"/>
            <a:t>OS</a:t>
          </a:r>
          <a:endParaRPr lang="en-US" sz="1600" kern="1200" dirty="0"/>
        </a:p>
      </dsp:txBody>
      <dsp:txXfrm>
        <a:off x="3705153" y="1901773"/>
        <a:ext cx="1276492" cy="618988"/>
      </dsp:txXfrm>
    </dsp:sp>
    <dsp:sp modelId="{34E5B1AB-34F8-4811-B576-D46C5EAEB5E8}">
      <dsp:nvSpPr>
        <dsp:cNvPr id="0" name=""/>
        <dsp:cNvSpPr/>
      </dsp:nvSpPr>
      <dsp:spPr>
        <a:xfrm rot="3310531">
          <a:off x="2962348" y="2577005"/>
          <a:ext cx="921092" cy="24653"/>
        </a:xfrm>
        <a:custGeom>
          <a:avLst/>
          <a:gdLst/>
          <a:ahLst/>
          <a:cxnLst/>
          <a:rect l="0" t="0" r="0" b="0"/>
          <a:pathLst>
            <a:path>
              <a:moveTo>
                <a:pt x="0" y="12326"/>
              </a:moveTo>
              <a:lnTo>
                <a:pt x="921092" y="1232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99867" y="2566305"/>
        <a:ext cx="46054" cy="46054"/>
      </dsp:txXfrm>
    </dsp:sp>
    <dsp:sp modelId="{EFC67CF4-8129-4E6F-91BC-7BDE546F55FE}">
      <dsp:nvSpPr>
        <dsp:cNvPr id="0" name=""/>
        <dsp:cNvSpPr/>
      </dsp:nvSpPr>
      <dsp:spPr>
        <a:xfrm>
          <a:off x="3685895" y="2638645"/>
          <a:ext cx="1315008" cy="657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Packages</a:t>
          </a:r>
          <a:endParaRPr lang="en-US" sz="1600" kern="1200" dirty="0"/>
        </a:p>
      </dsp:txBody>
      <dsp:txXfrm>
        <a:off x="3705153" y="2657903"/>
        <a:ext cx="1276492" cy="618988"/>
      </dsp:txXfrm>
    </dsp:sp>
    <dsp:sp modelId="{F6CD2FAF-68A1-4BEA-8654-B0A49A034B40}">
      <dsp:nvSpPr>
        <dsp:cNvPr id="0" name=""/>
        <dsp:cNvSpPr/>
      </dsp:nvSpPr>
      <dsp:spPr>
        <a:xfrm rot="19457599">
          <a:off x="4940018" y="2766038"/>
          <a:ext cx="647774" cy="24653"/>
        </a:xfrm>
        <a:custGeom>
          <a:avLst/>
          <a:gdLst/>
          <a:ahLst/>
          <a:cxnLst/>
          <a:rect l="0" t="0" r="0" b="0"/>
          <a:pathLst>
            <a:path>
              <a:moveTo>
                <a:pt x="0" y="12326"/>
              </a:moveTo>
              <a:lnTo>
                <a:pt x="647774" y="1232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47711" y="2762170"/>
        <a:ext cx="32388" cy="32388"/>
      </dsp:txXfrm>
    </dsp:sp>
    <dsp:sp modelId="{179FB4D3-929B-4325-81CA-5C3F84D363C6}">
      <dsp:nvSpPr>
        <dsp:cNvPr id="0" name=""/>
        <dsp:cNvSpPr/>
      </dsp:nvSpPr>
      <dsp:spPr>
        <a:xfrm>
          <a:off x="5526907" y="2260580"/>
          <a:ext cx="1315008" cy="6575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Addition </a:t>
          </a:r>
          <a:r>
            <a:rPr lang="en-US" sz="1600" b="0" i="0" u="none" kern="1200" dirty="0" smtClean="0"/>
            <a:t>AD_CFLAGS</a:t>
          </a:r>
          <a:endParaRPr lang="en-US" sz="1600" kern="1200" dirty="0"/>
        </a:p>
      </dsp:txBody>
      <dsp:txXfrm>
        <a:off x="5546165" y="2279838"/>
        <a:ext cx="1276492" cy="618988"/>
      </dsp:txXfrm>
    </dsp:sp>
    <dsp:sp modelId="{DF269033-C76F-4BF5-BB49-B83380576DD4}">
      <dsp:nvSpPr>
        <dsp:cNvPr id="0" name=""/>
        <dsp:cNvSpPr/>
      </dsp:nvSpPr>
      <dsp:spPr>
        <a:xfrm rot="2142401">
          <a:off x="4940018" y="3144103"/>
          <a:ext cx="647774" cy="24653"/>
        </a:xfrm>
        <a:custGeom>
          <a:avLst/>
          <a:gdLst/>
          <a:ahLst/>
          <a:cxnLst/>
          <a:rect l="0" t="0" r="0" b="0"/>
          <a:pathLst>
            <a:path>
              <a:moveTo>
                <a:pt x="0" y="12326"/>
              </a:moveTo>
              <a:lnTo>
                <a:pt x="647774" y="1232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47711" y="3140235"/>
        <a:ext cx="32388" cy="32388"/>
      </dsp:txXfrm>
    </dsp:sp>
    <dsp:sp modelId="{4E0E5BFD-E2D1-430A-89D0-FEE07DC8F400}">
      <dsp:nvSpPr>
        <dsp:cNvPr id="0" name=""/>
        <dsp:cNvSpPr/>
      </dsp:nvSpPr>
      <dsp:spPr>
        <a:xfrm>
          <a:off x="5526907" y="3016710"/>
          <a:ext cx="1315008" cy="6575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Folder</a:t>
          </a:r>
          <a:endParaRPr lang="en-US" sz="1600" kern="1200" dirty="0"/>
        </a:p>
      </dsp:txBody>
      <dsp:txXfrm>
        <a:off x="5546165" y="3035968"/>
        <a:ext cx="1276492" cy="618988"/>
      </dsp:txXfrm>
    </dsp:sp>
    <dsp:sp modelId="{312271DB-26C8-4D28-B5BF-786D4718C3FC}">
      <dsp:nvSpPr>
        <dsp:cNvPr id="0" name=""/>
        <dsp:cNvSpPr/>
      </dsp:nvSpPr>
      <dsp:spPr>
        <a:xfrm rot="6224088">
          <a:off x="6288113" y="3767880"/>
          <a:ext cx="895084" cy="24653"/>
        </a:xfrm>
        <a:custGeom>
          <a:avLst/>
          <a:gdLst/>
          <a:ahLst/>
          <a:cxnLst/>
          <a:rect l="0" t="0" r="0" b="0"/>
          <a:pathLst>
            <a:path>
              <a:moveTo>
                <a:pt x="0" y="12326"/>
              </a:moveTo>
              <a:lnTo>
                <a:pt x="895084" y="1232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713279" y="3757829"/>
        <a:ext cx="44754" cy="44754"/>
      </dsp:txXfrm>
    </dsp:sp>
    <dsp:sp modelId="{7E5C0A2C-C938-4E2D-9E97-1F2F98A5C473}">
      <dsp:nvSpPr>
        <dsp:cNvPr id="0" name=""/>
        <dsp:cNvSpPr/>
      </dsp:nvSpPr>
      <dsp:spPr>
        <a:xfrm>
          <a:off x="6629396" y="3886199"/>
          <a:ext cx="1315008" cy="6575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Addition </a:t>
          </a:r>
          <a:r>
            <a:rPr lang="en-US" sz="1600" b="0" i="0" u="none" kern="1200" dirty="0" smtClean="0"/>
            <a:t>AD_CFLAGS</a:t>
          </a:r>
          <a:endParaRPr lang="en-US" sz="1600" kern="1200" dirty="0"/>
        </a:p>
      </dsp:txBody>
      <dsp:txXfrm>
        <a:off x="6648654" y="3905457"/>
        <a:ext cx="1276492" cy="6189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F0BB7-4999-436A-A59A-E4999635273D}">
      <dsp:nvSpPr>
        <dsp:cNvPr id="0" name=""/>
        <dsp:cNvSpPr/>
      </dsp:nvSpPr>
      <dsp:spPr>
        <a:xfrm>
          <a:off x="0" y="863299"/>
          <a:ext cx="4724399" cy="1411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E9DDA-1DED-4AEA-A4DD-B156DABF87FF}">
      <dsp:nvSpPr>
        <dsp:cNvPr id="0" name=""/>
        <dsp:cNvSpPr/>
      </dsp:nvSpPr>
      <dsp:spPr>
        <a:xfrm>
          <a:off x="236220" y="36739"/>
          <a:ext cx="3307080" cy="1653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000" tIns="0" rIns="12500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Moving flags from level folder  to package</a:t>
          </a:r>
          <a:endParaRPr lang="en-US" sz="2400" kern="1200" dirty="0"/>
        </a:p>
      </dsp:txBody>
      <dsp:txXfrm>
        <a:off x="316919" y="117438"/>
        <a:ext cx="3145682" cy="1491722"/>
      </dsp:txXfrm>
    </dsp:sp>
    <dsp:sp modelId="{57301B80-2A14-460C-8C36-01AC0B46BBB4}">
      <dsp:nvSpPr>
        <dsp:cNvPr id="0" name=""/>
        <dsp:cNvSpPr/>
      </dsp:nvSpPr>
      <dsp:spPr>
        <a:xfrm>
          <a:off x="0" y="3403460"/>
          <a:ext cx="4724399" cy="1411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9E9C6-E217-475A-BBE7-3664BE95CD6A}">
      <dsp:nvSpPr>
        <dsp:cNvPr id="0" name=""/>
        <dsp:cNvSpPr/>
      </dsp:nvSpPr>
      <dsp:spPr>
        <a:xfrm>
          <a:off x="236220" y="2576899"/>
          <a:ext cx="3307080" cy="1653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000" tIns="0" rIns="12500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Full lists definition for MODULES and FILES</a:t>
          </a:r>
          <a:endParaRPr lang="en-US" sz="2400" kern="1200" dirty="0"/>
        </a:p>
      </dsp:txBody>
      <dsp:txXfrm>
        <a:off x="316919" y="2657598"/>
        <a:ext cx="3145682" cy="14917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44616-4BD9-40B2-B502-0EDAC1BCD795}">
      <dsp:nvSpPr>
        <dsp:cNvPr id="0" name=""/>
        <dsp:cNvSpPr/>
      </dsp:nvSpPr>
      <dsp:spPr>
        <a:xfrm>
          <a:off x="43" y="608300"/>
          <a:ext cx="1397663" cy="5590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u="none" kern="1200" dirty="0" smtClean="0"/>
            <a:t>SUBDIRS</a:t>
          </a:r>
          <a:endParaRPr lang="en-US" sz="1400" kern="1200" dirty="0"/>
        </a:p>
      </dsp:txBody>
      <dsp:txXfrm>
        <a:off x="279576" y="608300"/>
        <a:ext cx="838598" cy="559065"/>
      </dsp:txXfrm>
    </dsp:sp>
    <dsp:sp modelId="{36CFA1CF-B306-4422-BB56-A7D48B0E34AB}">
      <dsp:nvSpPr>
        <dsp:cNvPr id="0" name=""/>
        <dsp:cNvSpPr/>
      </dsp:nvSpPr>
      <dsp:spPr>
        <a:xfrm>
          <a:off x="1216010" y="655820"/>
          <a:ext cx="2342870" cy="46402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u="none" kern="1200" dirty="0" smtClean="0"/>
            <a:t>MODULES</a:t>
          </a:r>
          <a:r>
            <a:rPr lang="en-US" sz="2200" kern="1200" dirty="0" smtClean="0"/>
            <a:t> list</a:t>
          </a:r>
          <a:endParaRPr lang="en-US" sz="2200" kern="1200" dirty="0"/>
        </a:p>
      </dsp:txBody>
      <dsp:txXfrm>
        <a:off x="1448022" y="655820"/>
        <a:ext cx="1878846" cy="464024"/>
      </dsp:txXfrm>
    </dsp:sp>
    <dsp:sp modelId="{93BCA8D5-1012-4868-8A3F-AD7A2ED57C0B}">
      <dsp:nvSpPr>
        <dsp:cNvPr id="0" name=""/>
        <dsp:cNvSpPr/>
      </dsp:nvSpPr>
      <dsp:spPr>
        <a:xfrm>
          <a:off x="43" y="1245634"/>
          <a:ext cx="2689244" cy="5590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u="none" kern="1200" dirty="0" smtClean="0"/>
            <a:t>SUBDIRS = NONE</a:t>
          </a:r>
          <a:endParaRPr lang="en-US" sz="1400" kern="1200" dirty="0"/>
        </a:p>
      </dsp:txBody>
      <dsp:txXfrm>
        <a:off x="279576" y="1245634"/>
        <a:ext cx="2130179" cy="559065"/>
      </dsp:txXfrm>
    </dsp:sp>
    <dsp:sp modelId="{BE256035-7569-414C-BAF2-8C80545D1FE7}">
      <dsp:nvSpPr>
        <dsp:cNvPr id="0" name=""/>
        <dsp:cNvSpPr/>
      </dsp:nvSpPr>
      <dsp:spPr>
        <a:xfrm>
          <a:off x="2507591" y="1293155"/>
          <a:ext cx="3512165" cy="46402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u="none" kern="1200" dirty="0" smtClean="0"/>
            <a:t>MODULES</a:t>
          </a:r>
          <a:r>
            <a:rPr lang="en-US" sz="2200" kern="1200" dirty="0" smtClean="0"/>
            <a:t> :=</a:t>
          </a:r>
          <a:endParaRPr lang="en-US" sz="2200" kern="1200" dirty="0"/>
        </a:p>
      </dsp:txBody>
      <dsp:txXfrm>
        <a:off x="2739603" y="1293155"/>
        <a:ext cx="3048141" cy="4640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44616-4BD9-40B2-B502-0EDAC1BCD795}">
      <dsp:nvSpPr>
        <dsp:cNvPr id="0" name=""/>
        <dsp:cNvSpPr/>
      </dsp:nvSpPr>
      <dsp:spPr>
        <a:xfrm>
          <a:off x="71438" y="142877"/>
          <a:ext cx="1557114" cy="622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u="none" kern="1200" dirty="0" smtClean="0"/>
            <a:t>C_FILE_LIST</a:t>
          </a:r>
          <a:endParaRPr lang="en-US" sz="1200" kern="1200" dirty="0"/>
        </a:p>
      </dsp:txBody>
      <dsp:txXfrm>
        <a:off x="382861" y="142877"/>
        <a:ext cx="934269" cy="622845"/>
      </dsp:txXfrm>
    </dsp:sp>
    <dsp:sp modelId="{36CFA1CF-B306-4422-BB56-A7D48B0E34AB}">
      <dsp:nvSpPr>
        <dsp:cNvPr id="0" name=""/>
        <dsp:cNvSpPr/>
      </dsp:nvSpPr>
      <dsp:spPr>
        <a:xfrm>
          <a:off x="1358307" y="174474"/>
          <a:ext cx="2610153" cy="5169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FILES list</a:t>
          </a:r>
          <a:endParaRPr lang="en-US" sz="3500" kern="1200" dirty="0"/>
        </a:p>
      </dsp:txBody>
      <dsp:txXfrm>
        <a:off x="1616788" y="174474"/>
        <a:ext cx="2093192" cy="516961"/>
      </dsp:txXfrm>
    </dsp:sp>
    <dsp:sp modelId="{93BCA8D5-1012-4868-8A3F-AD7A2ED57C0B}">
      <dsp:nvSpPr>
        <dsp:cNvPr id="0" name=""/>
        <dsp:cNvSpPr/>
      </dsp:nvSpPr>
      <dsp:spPr>
        <a:xfrm>
          <a:off x="3618" y="831577"/>
          <a:ext cx="1997341" cy="622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u="none" kern="1200" dirty="0" smtClean="0"/>
            <a:t>C_EXCLUDE_FILE_LIST</a:t>
          </a:r>
          <a:endParaRPr lang="en-US" sz="900" kern="1200" dirty="0"/>
        </a:p>
      </dsp:txBody>
      <dsp:txXfrm>
        <a:off x="315041" y="831577"/>
        <a:ext cx="1374496" cy="622845"/>
      </dsp:txXfrm>
    </dsp:sp>
    <dsp:sp modelId="{BE256035-7569-414C-BAF2-8C80545D1FE7}">
      <dsp:nvSpPr>
        <dsp:cNvPr id="0" name=""/>
        <dsp:cNvSpPr/>
      </dsp:nvSpPr>
      <dsp:spPr>
        <a:xfrm>
          <a:off x="1798535" y="884519"/>
          <a:ext cx="3912846" cy="5169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Used only FILES</a:t>
          </a:r>
          <a:endParaRPr lang="en-US" sz="3500" kern="1200" dirty="0"/>
        </a:p>
      </dsp:txBody>
      <dsp:txXfrm>
        <a:off x="2057016" y="884519"/>
        <a:ext cx="3395885" cy="516961"/>
      </dsp:txXfrm>
    </dsp:sp>
    <dsp:sp modelId="{363B7CBF-9D6C-4739-B086-89446FB9757F}">
      <dsp:nvSpPr>
        <dsp:cNvPr id="0" name=""/>
        <dsp:cNvSpPr/>
      </dsp:nvSpPr>
      <dsp:spPr>
        <a:xfrm>
          <a:off x="3618" y="1541621"/>
          <a:ext cx="1997341" cy="622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u="none" kern="1200" dirty="0" smtClean="0"/>
            <a:t>C_EXCLUDE_FILE_LIST</a:t>
          </a:r>
          <a:r>
            <a:rPr lang="en-US" sz="700" b="0" i="0" u="none" kern="1200" dirty="0" smtClean="0"/>
            <a:t>= ALL</a:t>
          </a:r>
          <a:endParaRPr lang="en-US" sz="700" kern="1200" dirty="0"/>
        </a:p>
      </dsp:txBody>
      <dsp:txXfrm>
        <a:off x="315041" y="1541621"/>
        <a:ext cx="1374496" cy="622845"/>
      </dsp:txXfrm>
    </dsp:sp>
    <dsp:sp modelId="{977C5170-A2BA-4357-A359-47D9762A102F}">
      <dsp:nvSpPr>
        <dsp:cNvPr id="0" name=""/>
        <dsp:cNvSpPr/>
      </dsp:nvSpPr>
      <dsp:spPr>
        <a:xfrm>
          <a:off x="1798535" y="1594563"/>
          <a:ext cx="2554864" cy="5169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FILES :=</a:t>
          </a:r>
          <a:endParaRPr lang="en-US" sz="3500" kern="1200" dirty="0"/>
        </a:p>
      </dsp:txBody>
      <dsp:txXfrm>
        <a:off x="2057016" y="1594563"/>
        <a:ext cx="2037903" cy="51696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C335B-B9FC-4824-8264-2A6D6AEFF435}">
      <dsp:nvSpPr>
        <dsp:cNvPr id="0" name=""/>
        <dsp:cNvSpPr/>
      </dsp:nvSpPr>
      <dsp:spPr>
        <a:xfrm>
          <a:off x="0" y="3441586"/>
          <a:ext cx="8534400" cy="11296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Update  Make files</a:t>
          </a:r>
          <a:endParaRPr lang="en-US" sz="2200" kern="1200" dirty="0"/>
        </a:p>
      </dsp:txBody>
      <dsp:txXfrm>
        <a:off x="0" y="3441586"/>
        <a:ext cx="8534400" cy="609986"/>
      </dsp:txXfrm>
    </dsp:sp>
    <dsp:sp modelId="{77341717-C4C6-4116-ACBB-763E04AA6004}">
      <dsp:nvSpPr>
        <dsp:cNvPr id="0" name=""/>
        <dsp:cNvSpPr/>
      </dsp:nvSpPr>
      <dsp:spPr>
        <a:xfrm>
          <a:off x="0" y="4028981"/>
          <a:ext cx="8534400" cy="51961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41910" rIns="234696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_</a:t>
          </a:r>
          <a:r>
            <a:rPr lang="en-US" sz="3300" kern="1200" dirty="0" err="1" smtClean="0"/>
            <a:t>Makefile</a:t>
          </a:r>
          <a:endParaRPr lang="en-US" sz="3300" kern="1200" dirty="0"/>
        </a:p>
      </dsp:txBody>
      <dsp:txXfrm>
        <a:off x="0" y="4028981"/>
        <a:ext cx="8534400" cy="519618"/>
      </dsp:txXfrm>
    </dsp:sp>
    <dsp:sp modelId="{02B26589-91FC-44A9-B90C-C90A073AE260}">
      <dsp:nvSpPr>
        <dsp:cNvPr id="0" name=""/>
        <dsp:cNvSpPr/>
      </dsp:nvSpPr>
      <dsp:spPr>
        <a:xfrm rot="10800000">
          <a:off x="0" y="1752608"/>
          <a:ext cx="8534400" cy="1737333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Developer/JENKINS check compilation/linker </a:t>
          </a:r>
          <a:r>
            <a:rPr lang="en-US" sz="2400" kern="1200" dirty="0" smtClean="0"/>
            <a:t>errors</a:t>
          </a:r>
          <a:endParaRPr lang="en-US" sz="2400" kern="1200" dirty="0"/>
        </a:p>
      </dsp:txBody>
      <dsp:txXfrm rot="-10800000">
        <a:off x="0" y="1752608"/>
        <a:ext cx="8534400" cy="609803"/>
      </dsp:txXfrm>
    </dsp:sp>
    <dsp:sp modelId="{9E61998F-D866-42AE-BE77-68C0B9A813B5}">
      <dsp:nvSpPr>
        <dsp:cNvPr id="0" name=""/>
        <dsp:cNvSpPr/>
      </dsp:nvSpPr>
      <dsp:spPr>
        <a:xfrm>
          <a:off x="0" y="2331001"/>
          <a:ext cx="8534400" cy="5194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41910" rIns="234696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Log</a:t>
          </a:r>
          <a:endParaRPr lang="en-US" sz="3300" kern="1200" dirty="0"/>
        </a:p>
      </dsp:txBody>
      <dsp:txXfrm>
        <a:off x="0" y="2331001"/>
        <a:ext cx="8534400" cy="519462"/>
      </dsp:txXfrm>
    </dsp:sp>
    <dsp:sp modelId="{0A0C1461-C6A3-45E2-AA71-112BC2E8E481}">
      <dsp:nvSpPr>
        <dsp:cNvPr id="0" name=""/>
        <dsp:cNvSpPr/>
      </dsp:nvSpPr>
      <dsp:spPr>
        <a:xfrm rot="10800000">
          <a:off x="0" y="808"/>
          <a:ext cx="8534400" cy="1737333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Run Fast Compilation</a:t>
          </a:r>
          <a:endParaRPr lang="en-US" sz="4000" kern="1200" dirty="0"/>
        </a:p>
      </dsp:txBody>
      <dsp:txXfrm rot="10800000">
        <a:off x="0" y="808"/>
        <a:ext cx="8534400" cy="1128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15D27A-6383-4526-84EB-F9699689F9C1}" type="datetimeFigureOut">
              <a:rPr lang="en-US"/>
              <a:pPr>
                <a:defRPr/>
              </a:pPr>
              <a:t>9/15/2016</a:t>
            </a:fld>
            <a:endParaRPr lang="en-US"/>
          </a:p>
        </p:txBody>
      </p:sp>
      <p:sp>
        <p:nvSpPr>
          <p:cNvPr id="561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1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B14063D-4EDE-4CFA-A56F-1D594207D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38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ADD097-A23E-4EB7-8C4D-05415ED6A102}" type="datetimeFigureOut">
              <a:rPr lang="en-US"/>
              <a:pPr>
                <a:defRPr/>
              </a:pPr>
              <a:t>9/15/2016</a:t>
            </a:fld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2CA95E9-D90B-497D-A070-514C0ED4E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87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4195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933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4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5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10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731838" y="3886200"/>
            <a:ext cx="8412162" cy="0"/>
          </a:xfrm>
          <a:prstGeom prst="line">
            <a:avLst/>
          </a:prstGeom>
          <a:noFill/>
          <a:ln w="6350">
            <a:solidFill>
              <a:srgbClr val="F15D2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609600" y="6477000"/>
            <a:ext cx="5410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sz="800" smtClean="0">
                <a:solidFill>
                  <a:schemeClr val="tx2"/>
                </a:solidFill>
              </a:rPr>
              <a:t>Marvell Confidential © 2008</a:t>
            </a: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7702550" y="6072188"/>
            <a:ext cx="1138238" cy="579437"/>
            <a:chOff x="525" y="561"/>
            <a:chExt cx="1522" cy="775"/>
          </a:xfrm>
        </p:grpSpPr>
        <p:sp>
          <p:nvSpPr>
            <p:cNvPr id="7" name="Freeform 20"/>
            <p:cNvSpPr>
              <a:spLocks noEditPoints="1"/>
            </p:cNvSpPr>
            <p:nvPr userDrawn="1"/>
          </p:nvSpPr>
          <p:spPr bwMode="auto">
            <a:xfrm>
              <a:off x="1631" y="885"/>
              <a:ext cx="307" cy="61"/>
            </a:xfrm>
            <a:custGeom>
              <a:avLst/>
              <a:gdLst>
                <a:gd name="T0" fmla="*/ 0 w 307"/>
                <a:gd name="T1" fmla="*/ 61 h 61"/>
                <a:gd name="T2" fmla="*/ 307 w 307"/>
                <a:gd name="T3" fmla="*/ 61 h 61"/>
                <a:gd name="T4" fmla="*/ 307 w 307"/>
                <a:gd name="T5" fmla="*/ 0 h 61"/>
                <a:gd name="T6" fmla="*/ 0 w 307"/>
                <a:gd name="T7" fmla="*/ 0 h 61"/>
                <a:gd name="T8" fmla="*/ 0 w 307"/>
                <a:gd name="T9" fmla="*/ 61 h 61"/>
                <a:gd name="T10" fmla="*/ 16 w 307"/>
                <a:gd name="T11" fmla="*/ 16 h 61"/>
                <a:gd name="T12" fmla="*/ 290 w 307"/>
                <a:gd name="T13" fmla="*/ 16 h 61"/>
                <a:gd name="T14" fmla="*/ 290 w 307"/>
                <a:gd name="T15" fmla="*/ 45 h 61"/>
                <a:gd name="T16" fmla="*/ 16 w 307"/>
                <a:gd name="T17" fmla="*/ 45 h 61"/>
                <a:gd name="T18" fmla="*/ 16 w 307"/>
                <a:gd name="T19" fmla="*/ 16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7" h="61">
                  <a:moveTo>
                    <a:pt x="0" y="61"/>
                  </a:moveTo>
                  <a:lnTo>
                    <a:pt x="307" y="61"/>
                  </a:lnTo>
                  <a:lnTo>
                    <a:pt x="307" y="0"/>
                  </a:lnTo>
                  <a:lnTo>
                    <a:pt x="0" y="0"/>
                  </a:lnTo>
                  <a:lnTo>
                    <a:pt x="0" y="61"/>
                  </a:lnTo>
                  <a:close/>
                  <a:moveTo>
                    <a:pt x="16" y="16"/>
                  </a:moveTo>
                  <a:lnTo>
                    <a:pt x="290" y="16"/>
                  </a:lnTo>
                  <a:lnTo>
                    <a:pt x="290" y="45"/>
                  </a:lnTo>
                  <a:lnTo>
                    <a:pt x="16" y="45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1"/>
            <p:cNvSpPr>
              <a:spLocks noEditPoints="1"/>
            </p:cNvSpPr>
            <p:nvPr userDrawn="1"/>
          </p:nvSpPr>
          <p:spPr bwMode="auto">
            <a:xfrm>
              <a:off x="1631" y="960"/>
              <a:ext cx="307" cy="62"/>
            </a:xfrm>
            <a:custGeom>
              <a:avLst/>
              <a:gdLst>
                <a:gd name="T0" fmla="*/ 0 w 307"/>
                <a:gd name="T1" fmla="*/ 62 h 62"/>
                <a:gd name="T2" fmla="*/ 307 w 307"/>
                <a:gd name="T3" fmla="*/ 62 h 62"/>
                <a:gd name="T4" fmla="*/ 307 w 307"/>
                <a:gd name="T5" fmla="*/ 0 h 62"/>
                <a:gd name="T6" fmla="*/ 0 w 307"/>
                <a:gd name="T7" fmla="*/ 0 h 62"/>
                <a:gd name="T8" fmla="*/ 0 w 307"/>
                <a:gd name="T9" fmla="*/ 62 h 62"/>
                <a:gd name="T10" fmla="*/ 16 w 307"/>
                <a:gd name="T11" fmla="*/ 17 h 62"/>
                <a:gd name="T12" fmla="*/ 290 w 307"/>
                <a:gd name="T13" fmla="*/ 17 h 62"/>
                <a:gd name="T14" fmla="*/ 290 w 307"/>
                <a:gd name="T15" fmla="*/ 43 h 62"/>
                <a:gd name="T16" fmla="*/ 16 w 307"/>
                <a:gd name="T17" fmla="*/ 43 h 62"/>
                <a:gd name="T18" fmla="*/ 16 w 307"/>
                <a:gd name="T19" fmla="*/ 17 h 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7" h="62">
                  <a:moveTo>
                    <a:pt x="0" y="62"/>
                  </a:moveTo>
                  <a:lnTo>
                    <a:pt x="307" y="62"/>
                  </a:lnTo>
                  <a:lnTo>
                    <a:pt x="307" y="0"/>
                  </a:lnTo>
                  <a:lnTo>
                    <a:pt x="0" y="0"/>
                  </a:lnTo>
                  <a:lnTo>
                    <a:pt x="0" y="62"/>
                  </a:lnTo>
                  <a:close/>
                  <a:moveTo>
                    <a:pt x="16" y="17"/>
                  </a:moveTo>
                  <a:lnTo>
                    <a:pt x="290" y="17"/>
                  </a:lnTo>
                  <a:lnTo>
                    <a:pt x="290" y="43"/>
                  </a:lnTo>
                  <a:lnTo>
                    <a:pt x="16" y="43"/>
                  </a:lnTo>
                  <a:lnTo>
                    <a:pt x="1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2"/>
            <p:cNvSpPr>
              <a:spLocks noEditPoints="1"/>
            </p:cNvSpPr>
            <p:nvPr userDrawn="1"/>
          </p:nvSpPr>
          <p:spPr bwMode="auto">
            <a:xfrm>
              <a:off x="1631" y="1036"/>
              <a:ext cx="307" cy="59"/>
            </a:xfrm>
            <a:custGeom>
              <a:avLst/>
              <a:gdLst>
                <a:gd name="T0" fmla="*/ 0 w 307"/>
                <a:gd name="T1" fmla="*/ 59 h 59"/>
                <a:gd name="T2" fmla="*/ 307 w 307"/>
                <a:gd name="T3" fmla="*/ 59 h 59"/>
                <a:gd name="T4" fmla="*/ 307 w 307"/>
                <a:gd name="T5" fmla="*/ 0 h 59"/>
                <a:gd name="T6" fmla="*/ 0 w 307"/>
                <a:gd name="T7" fmla="*/ 0 h 59"/>
                <a:gd name="T8" fmla="*/ 0 w 307"/>
                <a:gd name="T9" fmla="*/ 59 h 59"/>
                <a:gd name="T10" fmla="*/ 16 w 307"/>
                <a:gd name="T11" fmla="*/ 16 h 59"/>
                <a:gd name="T12" fmla="*/ 290 w 307"/>
                <a:gd name="T13" fmla="*/ 16 h 59"/>
                <a:gd name="T14" fmla="*/ 290 w 307"/>
                <a:gd name="T15" fmla="*/ 42 h 59"/>
                <a:gd name="T16" fmla="*/ 16 w 307"/>
                <a:gd name="T17" fmla="*/ 42 h 59"/>
                <a:gd name="T18" fmla="*/ 16 w 307"/>
                <a:gd name="T19" fmla="*/ 16 h 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7" h="59">
                  <a:moveTo>
                    <a:pt x="0" y="59"/>
                  </a:moveTo>
                  <a:lnTo>
                    <a:pt x="307" y="59"/>
                  </a:lnTo>
                  <a:lnTo>
                    <a:pt x="307" y="0"/>
                  </a:lnTo>
                  <a:lnTo>
                    <a:pt x="0" y="0"/>
                  </a:lnTo>
                  <a:lnTo>
                    <a:pt x="0" y="59"/>
                  </a:lnTo>
                  <a:close/>
                  <a:moveTo>
                    <a:pt x="16" y="16"/>
                  </a:moveTo>
                  <a:lnTo>
                    <a:pt x="290" y="16"/>
                  </a:lnTo>
                  <a:lnTo>
                    <a:pt x="290" y="42"/>
                  </a:lnTo>
                  <a:lnTo>
                    <a:pt x="16" y="42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3"/>
            <p:cNvSpPr>
              <a:spLocks noEditPoints="1"/>
            </p:cNvSpPr>
            <p:nvPr userDrawn="1"/>
          </p:nvSpPr>
          <p:spPr bwMode="auto">
            <a:xfrm>
              <a:off x="525" y="561"/>
              <a:ext cx="1413" cy="553"/>
            </a:xfrm>
            <a:custGeom>
              <a:avLst/>
              <a:gdLst>
                <a:gd name="T0" fmla="*/ 1106 w 1413"/>
                <a:gd name="T1" fmla="*/ 0 h 553"/>
                <a:gd name="T2" fmla="*/ 1106 w 1413"/>
                <a:gd name="T3" fmla="*/ 0 h 553"/>
                <a:gd name="T4" fmla="*/ 863 w 1413"/>
                <a:gd name="T5" fmla="*/ 243 h 553"/>
                <a:gd name="T6" fmla="*/ 863 w 1413"/>
                <a:gd name="T7" fmla="*/ 0 h 553"/>
                <a:gd name="T8" fmla="*/ 553 w 1413"/>
                <a:gd name="T9" fmla="*/ 0 h 553"/>
                <a:gd name="T10" fmla="*/ 553 w 1413"/>
                <a:gd name="T11" fmla="*/ 0 h 553"/>
                <a:gd name="T12" fmla="*/ 0 w 1413"/>
                <a:gd name="T13" fmla="*/ 553 h 553"/>
                <a:gd name="T14" fmla="*/ 310 w 1413"/>
                <a:gd name="T15" fmla="*/ 553 h 553"/>
                <a:gd name="T16" fmla="*/ 553 w 1413"/>
                <a:gd name="T17" fmla="*/ 307 h 553"/>
                <a:gd name="T18" fmla="*/ 553 w 1413"/>
                <a:gd name="T19" fmla="*/ 307 h 553"/>
                <a:gd name="T20" fmla="*/ 553 w 1413"/>
                <a:gd name="T21" fmla="*/ 307 h 553"/>
                <a:gd name="T22" fmla="*/ 799 w 1413"/>
                <a:gd name="T23" fmla="*/ 307 h 553"/>
                <a:gd name="T24" fmla="*/ 782 w 1413"/>
                <a:gd name="T25" fmla="*/ 324 h 553"/>
                <a:gd name="T26" fmla="*/ 553 w 1413"/>
                <a:gd name="T27" fmla="*/ 324 h 553"/>
                <a:gd name="T28" fmla="*/ 553 w 1413"/>
                <a:gd name="T29" fmla="*/ 385 h 553"/>
                <a:gd name="T30" fmla="*/ 721 w 1413"/>
                <a:gd name="T31" fmla="*/ 385 h 553"/>
                <a:gd name="T32" fmla="*/ 707 w 1413"/>
                <a:gd name="T33" fmla="*/ 399 h 553"/>
                <a:gd name="T34" fmla="*/ 553 w 1413"/>
                <a:gd name="T35" fmla="*/ 399 h 553"/>
                <a:gd name="T36" fmla="*/ 553 w 1413"/>
                <a:gd name="T37" fmla="*/ 461 h 553"/>
                <a:gd name="T38" fmla="*/ 645 w 1413"/>
                <a:gd name="T39" fmla="*/ 461 h 553"/>
                <a:gd name="T40" fmla="*/ 631 w 1413"/>
                <a:gd name="T41" fmla="*/ 475 h 553"/>
                <a:gd name="T42" fmla="*/ 553 w 1413"/>
                <a:gd name="T43" fmla="*/ 475 h 553"/>
                <a:gd name="T44" fmla="*/ 553 w 1413"/>
                <a:gd name="T45" fmla="*/ 534 h 553"/>
                <a:gd name="T46" fmla="*/ 572 w 1413"/>
                <a:gd name="T47" fmla="*/ 534 h 553"/>
                <a:gd name="T48" fmla="*/ 553 w 1413"/>
                <a:gd name="T49" fmla="*/ 553 h 553"/>
                <a:gd name="T50" fmla="*/ 863 w 1413"/>
                <a:gd name="T51" fmla="*/ 553 h 553"/>
                <a:gd name="T52" fmla="*/ 1106 w 1413"/>
                <a:gd name="T53" fmla="*/ 307 h 553"/>
                <a:gd name="T54" fmla="*/ 1106 w 1413"/>
                <a:gd name="T55" fmla="*/ 307 h 553"/>
                <a:gd name="T56" fmla="*/ 1106 w 1413"/>
                <a:gd name="T57" fmla="*/ 307 h 553"/>
                <a:gd name="T58" fmla="*/ 1413 w 1413"/>
                <a:gd name="T59" fmla="*/ 307 h 553"/>
                <a:gd name="T60" fmla="*/ 1413 w 1413"/>
                <a:gd name="T61" fmla="*/ 0 h 553"/>
                <a:gd name="T62" fmla="*/ 1106 w 1413"/>
                <a:gd name="T63" fmla="*/ 0 h 553"/>
                <a:gd name="T64" fmla="*/ 570 w 1413"/>
                <a:gd name="T65" fmla="*/ 291 h 553"/>
                <a:gd name="T66" fmla="*/ 570 w 1413"/>
                <a:gd name="T67" fmla="*/ 17 h 553"/>
                <a:gd name="T68" fmla="*/ 846 w 1413"/>
                <a:gd name="T69" fmla="*/ 17 h 553"/>
                <a:gd name="T70" fmla="*/ 846 w 1413"/>
                <a:gd name="T71" fmla="*/ 291 h 553"/>
                <a:gd name="T72" fmla="*/ 570 w 1413"/>
                <a:gd name="T73" fmla="*/ 291 h 553"/>
                <a:gd name="T74" fmla="*/ 570 w 1413"/>
                <a:gd name="T75" fmla="*/ 369 h 553"/>
                <a:gd name="T76" fmla="*/ 570 w 1413"/>
                <a:gd name="T77" fmla="*/ 340 h 553"/>
                <a:gd name="T78" fmla="*/ 846 w 1413"/>
                <a:gd name="T79" fmla="*/ 340 h 553"/>
                <a:gd name="T80" fmla="*/ 846 w 1413"/>
                <a:gd name="T81" fmla="*/ 369 h 553"/>
                <a:gd name="T82" fmla="*/ 570 w 1413"/>
                <a:gd name="T83" fmla="*/ 369 h 553"/>
                <a:gd name="T84" fmla="*/ 570 w 1413"/>
                <a:gd name="T85" fmla="*/ 442 h 553"/>
                <a:gd name="T86" fmla="*/ 570 w 1413"/>
                <a:gd name="T87" fmla="*/ 416 h 553"/>
                <a:gd name="T88" fmla="*/ 846 w 1413"/>
                <a:gd name="T89" fmla="*/ 416 h 553"/>
                <a:gd name="T90" fmla="*/ 846 w 1413"/>
                <a:gd name="T91" fmla="*/ 442 h 553"/>
                <a:gd name="T92" fmla="*/ 570 w 1413"/>
                <a:gd name="T93" fmla="*/ 442 h 553"/>
                <a:gd name="T94" fmla="*/ 570 w 1413"/>
                <a:gd name="T95" fmla="*/ 517 h 553"/>
                <a:gd name="T96" fmla="*/ 570 w 1413"/>
                <a:gd name="T97" fmla="*/ 491 h 553"/>
                <a:gd name="T98" fmla="*/ 846 w 1413"/>
                <a:gd name="T99" fmla="*/ 491 h 553"/>
                <a:gd name="T100" fmla="*/ 846 w 1413"/>
                <a:gd name="T101" fmla="*/ 517 h 553"/>
                <a:gd name="T102" fmla="*/ 570 w 1413"/>
                <a:gd name="T103" fmla="*/ 517 h 553"/>
                <a:gd name="T104" fmla="*/ 1396 w 1413"/>
                <a:gd name="T105" fmla="*/ 291 h 553"/>
                <a:gd name="T106" fmla="*/ 1122 w 1413"/>
                <a:gd name="T107" fmla="*/ 291 h 553"/>
                <a:gd name="T108" fmla="*/ 1122 w 1413"/>
                <a:gd name="T109" fmla="*/ 17 h 553"/>
                <a:gd name="T110" fmla="*/ 1396 w 1413"/>
                <a:gd name="T111" fmla="*/ 17 h 553"/>
                <a:gd name="T112" fmla="*/ 1396 w 1413"/>
                <a:gd name="T113" fmla="*/ 291 h 55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413" h="553">
                  <a:moveTo>
                    <a:pt x="1106" y="0"/>
                  </a:moveTo>
                  <a:lnTo>
                    <a:pt x="1106" y="0"/>
                  </a:lnTo>
                  <a:lnTo>
                    <a:pt x="863" y="243"/>
                  </a:lnTo>
                  <a:lnTo>
                    <a:pt x="863" y="0"/>
                  </a:lnTo>
                  <a:lnTo>
                    <a:pt x="553" y="0"/>
                  </a:lnTo>
                  <a:lnTo>
                    <a:pt x="0" y="553"/>
                  </a:lnTo>
                  <a:lnTo>
                    <a:pt x="310" y="553"/>
                  </a:lnTo>
                  <a:lnTo>
                    <a:pt x="553" y="307"/>
                  </a:lnTo>
                  <a:lnTo>
                    <a:pt x="799" y="307"/>
                  </a:lnTo>
                  <a:lnTo>
                    <a:pt x="782" y="324"/>
                  </a:lnTo>
                  <a:lnTo>
                    <a:pt x="553" y="324"/>
                  </a:lnTo>
                  <a:lnTo>
                    <a:pt x="553" y="385"/>
                  </a:lnTo>
                  <a:lnTo>
                    <a:pt x="721" y="385"/>
                  </a:lnTo>
                  <a:lnTo>
                    <a:pt x="707" y="399"/>
                  </a:lnTo>
                  <a:lnTo>
                    <a:pt x="553" y="399"/>
                  </a:lnTo>
                  <a:lnTo>
                    <a:pt x="553" y="461"/>
                  </a:lnTo>
                  <a:lnTo>
                    <a:pt x="645" y="461"/>
                  </a:lnTo>
                  <a:lnTo>
                    <a:pt x="631" y="475"/>
                  </a:lnTo>
                  <a:lnTo>
                    <a:pt x="553" y="475"/>
                  </a:lnTo>
                  <a:lnTo>
                    <a:pt x="553" y="534"/>
                  </a:lnTo>
                  <a:lnTo>
                    <a:pt x="572" y="534"/>
                  </a:lnTo>
                  <a:lnTo>
                    <a:pt x="553" y="553"/>
                  </a:lnTo>
                  <a:lnTo>
                    <a:pt x="863" y="553"/>
                  </a:lnTo>
                  <a:lnTo>
                    <a:pt x="1106" y="307"/>
                  </a:lnTo>
                  <a:lnTo>
                    <a:pt x="1413" y="307"/>
                  </a:lnTo>
                  <a:lnTo>
                    <a:pt x="1413" y="0"/>
                  </a:lnTo>
                  <a:lnTo>
                    <a:pt x="1106" y="0"/>
                  </a:lnTo>
                  <a:close/>
                  <a:moveTo>
                    <a:pt x="570" y="291"/>
                  </a:moveTo>
                  <a:lnTo>
                    <a:pt x="570" y="17"/>
                  </a:lnTo>
                  <a:lnTo>
                    <a:pt x="846" y="17"/>
                  </a:lnTo>
                  <a:lnTo>
                    <a:pt x="846" y="291"/>
                  </a:lnTo>
                  <a:lnTo>
                    <a:pt x="570" y="291"/>
                  </a:lnTo>
                  <a:close/>
                  <a:moveTo>
                    <a:pt x="570" y="369"/>
                  </a:moveTo>
                  <a:lnTo>
                    <a:pt x="570" y="340"/>
                  </a:lnTo>
                  <a:lnTo>
                    <a:pt x="846" y="340"/>
                  </a:lnTo>
                  <a:lnTo>
                    <a:pt x="846" y="369"/>
                  </a:lnTo>
                  <a:lnTo>
                    <a:pt x="570" y="369"/>
                  </a:lnTo>
                  <a:close/>
                  <a:moveTo>
                    <a:pt x="570" y="442"/>
                  </a:moveTo>
                  <a:lnTo>
                    <a:pt x="570" y="416"/>
                  </a:lnTo>
                  <a:lnTo>
                    <a:pt x="846" y="416"/>
                  </a:lnTo>
                  <a:lnTo>
                    <a:pt x="846" y="442"/>
                  </a:lnTo>
                  <a:lnTo>
                    <a:pt x="570" y="442"/>
                  </a:lnTo>
                  <a:close/>
                  <a:moveTo>
                    <a:pt x="570" y="517"/>
                  </a:moveTo>
                  <a:lnTo>
                    <a:pt x="570" y="491"/>
                  </a:lnTo>
                  <a:lnTo>
                    <a:pt x="846" y="491"/>
                  </a:lnTo>
                  <a:lnTo>
                    <a:pt x="846" y="517"/>
                  </a:lnTo>
                  <a:lnTo>
                    <a:pt x="570" y="517"/>
                  </a:lnTo>
                  <a:close/>
                  <a:moveTo>
                    <a:pt x="1396" y="291"/>
                  </a:moveTo>
                  <a:lnTo>
                    <a:pt x="1122" y="291"/>
                  </a:lnTo>
                  <a:lnTo>
                    <a:pt x="1122" y="17"/>
                  </a:lnTo>
                  <a:lnTo>
                    <a:pt x="1396" y="17"/>
                  </a:lnTo>
                  <a:lnTo>
                    <a:pt x="1396" y="2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4"/>
            <p:cNvSpPr>
              <a:spLocks/>
            </p:cNvSpPr>
            <p:nvPr userDrawn="1"/>
          </p:nvSpPr>
          <p:spPr bwMode="auto">
            <a:xfrm>
              <a:off x="528" y="1227"/>
              <a:ext cx="123" cy="109"/>
            </a:xfrm>
            <a:custGeom>
              <a:avLst/>
              <a:gdLst>
                <a:gd name="T0" fmla="*/ 0 w 123"/>
                <a:gd name="T1" fmla="*/ 0 h 109"/>
                <a:gd name="T2" fmla="*/ 35 w 123"/>
                <a:gd name="T3" fmla="*/ 0 h 109"/>
                <a:gd name="T4" fmla="*/ 61 w 123"/>
                <a:gd name="T5" fmla="*/ 71 h 109"/>
                <a:gd name="T6" fmla="*/ 61 w 123"/>
                <a:gd name="T7" fmla="*/ 71 h 109"/>
                <a:gd name="T8" fmla="*/ 87 w 123"/>
                <a:gd name="T9" fmla="*/ 0 h 109"/>
                <a:gd name="T10" fmla="*/ 123 w 123"/>
                <a:gd name="T11" fmla="*/ 0 h 109"/>
                <a:gd name="T12" fmla="*/ 123 w 123"/>
                <a:gd name="T13" fmla="*/ 109 h 109"/>
                <a:gd name="T14" fmla="*/ 99 w 123"/>
                <a:gd name="T15" fmla="*/ 109 h 109"/>
                <a:gd name="T16" fmla="*/ 99 w 123"/>
                <a:gd name="T17" fmla="*/ 26 h 109"/>
                <a:gd name="T18" fmla="*/ 99 w 123"/>
                <a:gd name="T19" fmla="*/ 26 h 109"/>
                <a:gd name="T20" fmla="*/ 68 w 123"/>
                <a:gd name="T21" fmla="*/ 109 h 109"/>
                <a:gd name="T22" fmla="*/ 52 w 123"/>
                <a:gd name="T23" fmla="*/ 109 h 109"/>
                <a:gd name="T24" fmla="*/ 23 w 123"/>
                <a:gd name="T25" fmla="*/ 26 h 109"/>
                <a:gd name="T26" fmla="*/ 23 w 123"/>
                <a:gd name="T27" fmla="*/ 26 h 109"/>
                <a:gd name="T28" fmla="*/ 23 w 123"/>
                <a:gd name="T29" fmla="*/ 109 h 109"/>
                <a:gd name="T30" fmla="*/ 0 w 123"/>
                <a:gd name="T31" fmla="*/ 109 h 109"/>
                <a:gd name="T32" fmla="*/ 0 w 123"/>
                <a:gd name="T33" fmla="*/ 0 h 1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3" h="109">
                  <a:moveTo>
                    <a:pt x="0" y="0"/>
                  </a:moveTo>
                  <a:lnTo>
                    <a:pt x="35" y="0"/>
                  </a:lnTo>
                  <a:lnTo>
                    <a:pt x="61" y="71"/>
                  </a:lnTo>
                  <a:lnTo>
                    <a:pt x="87" y="0"/>
                  </a:lnTo>
                  <a:lnTo>
                    <a:pt x="123" y="0"/>
                  </a:lnTo>
                  <a:lnTo>
                    <a:pt x="123" y="109"/>
                  </a:lnTo>
                  <a:lnTo>
                    <a:pt x="99" y="109"/>
                  </a:lnTo>
                  <a:lnTo>
                    <a:pt x="99" y="26"/>
                  </a:lnTo>
                  <a:lnTo>
                    <a:pt x="68" y="109"/>
                  </a:lnTo>
                  <a:lnTo>
                    <a:pt x="52" y="109"/>
                  </a:lnTo>
                  <a:lnTo>
                    <a:pt x="23" y="26"/>
                  </a:lnTo>
                  <a:lnTo>
                    <a:pt x="23" y="109"/>
                  </a:lnTo>
                  <a:lnTo>
                    <a:pt x="0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5"/>
            <p:cNvSpPr>
              <a:spLocks noEditPoints="1"/>
            </p:cNvSpPr>
            <p:nvPr userDrawn="1"/>
          </p:nvSpPr>
          <p:spPr bwMode="auto">
            <a:xfrm>
              <a:off x="778" y="1227"/>
              <a:ext cx="114" cy="109"/>
            </a:xfrm>
            <a:custGeom>
              <a:avLst/>
              <a:gdLst>
                <a:gd name="T0" fmla="*/ 69 w 114"/>
                <a:gd name="T1" fmla="*/ 66 h 109"/>
                <a:gd name="T2" fmla="*/ 43 w 114"/>
                <a:gd name="T3" fmla="*/ 66 h 109"/>
                <a:gd name="T4" fmla="*/ 57 w 114"/>
                <a:gd name="T5" fmla="*/ 33 h 109"/>
                <a:gd name="T6" fmla="*/ 69 w 114"/>
                <a:gd name="T7" fmla="*/ 66 h 109"/>
                <a:gd name="T8" fmla="*/ 0 w 114"/>
                <a:gd name="T9" fmla="*/ 109 h 109"/>
                <a:gd name="T10" fmla="*/ 26 w 114"/>
                <a:gd name="T11" fmla="*/ 109 h 109"/>
                <a:gd name="T12" fmla="*/ 36 w 114"/>
                <a:gd name="T13" fmla="*/ 87 h 109"/>
                <a:gd name="T14" fmla="*/ 78 w 114"/>
                <a:gd name="T15" fmla="*/ 87 h 109"/>
                <a:gd name="T16" fmla="*/ 88 w 114"/>
                <a:gd name="T17" fmla="*/ 109 h 109"/>
                <a:gd name="T18" fmla="*/ 114 w 114"/>
                <a:gd name="T19" fmla="*/ 109 h 109"/>
                <a:gd name="T20" fmla="*/ 66 w 114"/>
                <a:gd name="T21" fmla="*/ 0 h 109"/>
                <a:gd name="T22" fmla="*/ 47 w 114"/>
                <a:gd name="T23" fmla="*/ 0 h 109"/>
                <a:gd name="T24" fmla="*/ 0 w 114"/>
                <a:gd name="T25" fmla="*/ 109 h 1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109">
                  <a:moveTo>
                    <a:pt x="69" y="66"/>
                  </a:moveTo>
                  <a:lnTo>
                    <a:pt x="43" y="66"/>
                  </a:lnTo>
                  <a:lnTo>
                    <a:pt x="57" y="33"/>
                  </a:lnTo>
                  <a:lnTo>
                    <a:pt x="69" y="66"/>
                  </a:lnTo>
                  <a:close/>
                  <a:moveTo>
                    <a:pt x="0" y="109"/>
                  </a:moveTo>
                  <a:lnTo>
                    <a:pt x="26" y="109"/>
                  </a:lnTo>
                  <a:lnTo>
                    <a:pt x="36" y="87"/>
                  </a:lnTo>
                  <a:lnTo>
                    <a:pt x="78" y="87"/>
                  </a:lnTo>
                  <a:lnTo>
                    <a:pt x="88" y="109"/>
                  </a:lnTo>
                  <a:lnTo>
                    <a:pt x="114" y="109"/>
                  </a:lnTo>
                  <a:lnTo>
                    <a:pt x="66" y="0"/>
                  </a:lnTo>
                  <a:lnTo>
                    <a:pt x="47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 noEditPoints="1"/>
            </p:cNvSpPr>
            <p:nvPr userDrawn="1"/>
          </p:nvSpPr>
          <p:spPr bwMode="auto">
            <a:xfrm>
              <a:off x="1019" y="1227"/>
              <a:ext cx="87" cy="109"/>
            </a:xfrm>
            <a:custGeom>
              <a:avLst/>
              <a:gdLst>
                <a:gd name="T0" fmla="*/ 1714 w 37"/>
                <a:gd name="T1" fmla="*/ 1571 h 46"/>
                <a:gd name="T2" fmla="*/ 2876 w 37"/>
                <a:gd name="T3" fmla="*/ 1571 h 46"/>
                <a:gd name="T4" fmla="*/ 4251 w 37"/>
                <a:gd name="T5" fmla="*/ 2460 h 46"/>
                <a:gd name="T6" fmla="*/ 2716 w 37"/>
                <a:gd name="T7" fmla="*/ 3379 h 46"/>
                <a:gd name="T8" fmla="*/ 1714 w 37"/>
                <a:gd name="T9" fmla="*/ 3379 h 46"/>
                <a:gd name="T10" fmla="*/ 1714 w 37"/>
                <a:gd name="T11" fmla="*/ 1571 h 46"/>
                <a:gd name="T12" fmla="*/ 0 w 37"/>
                <a:gd name="T13" fmla="*/ 8130 h 46"/>
                <a:gd name="T14" fmla="*/ 1714 w 37"/>
                <a:gd name="T15" fmla="*/ 8130 h 46"/>
                <a:gd name="T16" fmla="*/ 1714 w 37"/>
                <a:gd name="T17" fmla="*/ 4924 h 46"/>
                <a:gd name="T18" fmla="*/ 2511 w 37"/>
                <a:gd name="T19" fmla="*/ 4924 h 46"/>
                <a:gd name="T20" fmla="*/ 4251 w 37"/>
                <a:gd name="T21" fmla="*/ 8130 h 46"/>
                <a:gd name="T22" fmla="*/ 6264 w 37"/>
                <a:gd name="T23" fmla="*/ 8130 h 46"/>
                <a:gd name="T24" fmla="*/ 4369 w 37"/>
                <a:gd name="T25" fmla="*/ 4789 h 46"/>
                <a:gd name="T26" fmla="*/ 6109 w 37"/>
                <a:gd name="T27" fmla="*/ 2460 h 46"/>
                <a:gd name="T28" fmla="*/ 3031 w 37"/>
                <a:gd name="T29" fmla="*/ 0 h 46"/>
                <a:gd name="T30" fmla="*/ 0 w 37"/>
                <a:gd name="T31" fmla="*/ 0 h 46"/>
                <a:gd name="T32" fmla="*/ 0 w 37"/>
                <a:gd name="T33" fmla="*/ 8130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7" h="46">
                  <a:moveTo>
                    <a:pt x="10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21" y="9"/>
                    <a:pt x="25" y="9"/>
                    <a:pt x="25" y="14"/>
                  </a:cubicBezTo>
                  <a:cubicBezTo>
                    <a:pt x="25" y="19"/>
                    <a:pt x="20" y="19"/>
                    <a:pt x="16" y="19"/>
                  </a:cubicBezTo>
                  <a:cubicBezTo>
                    <a:pt x="10" y="19"/>
                    <a:pt x="10" y="19"/>
                    <a:pt x="10" y="19"/>
                  </a:cubicBezTo>
                  <a:lnTo>
                    <a:pt x="10" y="9"/>
                  </a:lnTo>
                  <a:close/>
                  <a:moveTo>
                    <a:pt x="0" y="46"/>
                  </a:moveTo>
                  <a:cubicBezTo>
                    <a:pt x="10" y="46"/>
                    <a:pt x="10" y="46"/>
                    <a:pt x="10" y="46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32" y="26"/>
                    <a:pt x="36" y="21"/>
                    <a:pt x="36" y="14"/>
                  </a:cubicBezTo>
                  <a:cubicBezTo>
                    <a:pt x="36" y="3"/>
                    <a:pt x="2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7"/>
            <p:cNvSpPr>
              <a:spLocks/>
            </p:cNvSpPr>
            <p:nvPr userDrawn="1"/>
          </p:nvSpPr>
          <p:spPr bwMode="auto">
            <a:xfrm>
              <a:off x="1234" y="1227"/>
              <a:ext cx="109" cy="109"/>
            </a:xfrm>
            <a:custGeom>
              <a:avLst/>
              <a:gdLst>
                <a:gd name="T0" fmla="*/ 0 w 109"/>
                <a:gd name="T1" fmla="*/ 0 h 109"/>
                <a:gd name="T2" fmla="*/ 28 w 109"/>
                <a:gd name="T3" fmla="*/ 0 h 109"/>
                <a:gd name="T4" fmla="*/ 54 w 109"/>
                <a:gd name="T5" fmla="*/ 71 h 109"/>
                <a:gd name="T6" fmla="*/ 54 w 109"/>
                <a:gd name="T7" fmla="*/ 71 h 109"/>
                <a:gd name="T8" fmla="*/ 83 w 109"/>
                <a:gd name="T9" fmla="*/ 0 h 109"/>
                <a:gd name="T10" fmla="*/ 109 w 109"/>
                <a:gd name="T11" fmla="*/ 0 h 109"/>
                <a:gd name="T12" fmla="*/ 64 w 109"/>
                <a:gd name="T13" fmla="*/ 109 h 109"/>
                <a:gd name="T14" fmla="*/ 45 w 109"/>
                <a:gd name="T15" fmla="*/ 109 h 109"/>
                <a:gd name="T16" fmla="*/ 0 w 109"/>
                <a:gd name="T17" fmla="*/ 0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9" h="109">
                  <a:moveTo>
                    <a:pt x="0" y="0"/>
                  </a:moveTo>
                  <a:lnTo>
                    <a:pt x="28" y="0"/>
                  </a:lnTo>
                  <a:lnTo>
                    <a:pt x="54" y="71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64" y="109"/>
                  </a:lnTo>
                  <a:lnTo>
                    <a:pt x="45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8"/>
            <p:cNvSpPr>
              <a:spLocks/>
            </p:cNvSpPr>
            <p:nvPr userDrawn="1"/>
          </p:nvSpPr>
          <p:spPr bwMode="auto">
            <a:xfrm>
              <a:off x="1470" y="1227"/>
              <a:ext cx="78" cy="109"/>
            </a:xfrm>
            <a:custGeom>
              <a:avLst/>
              <a:gdLst>
                <a:gd name="T0" fmla="*/ 0 w 78"/>
                <a:gd name="T1" fmla="*/ 0 h 109"/>
                <a:gd name="T2" fmla="*/ 73 w 78"/>
                <a:gd name="T3" fmla="*/ 0 h 109"/>
                <a:gd name="T4" fmla="*/ 73 w 78"/>
                <a:gd name="T5" fmla="*/ 24 h 109"/>
                <a:gd name="T6" fmla="*/ 24 w 78"/>
                <a:gd name="T7" fmla="*/ 24 h 109"/>
                <a:gd name="T8" fmla="*/ 24 w 78"/>
                <a:gd name="T9" fmla="*/ 43 h 109"/>
                <a:gd name="T10" fmla="*/ 71 w 78"/>
                <a:gd name="T11" fmla="*/ 43 h 109"/>
                <a:gd name="T12" fmla="*/ 71 w 78"/>
                <a:gd name="T13" fmla="*/ 66 h 109"/>
                <a:gd name="T14" fmla="*/ 24 w 78"/>
                <a:gd name="T15" fmla="*/ 66 h 109"/>
                <a:gd name="T16" fmla="*/ 24 w 78"/>
                <a:gd name="T17" fmla="*/ 87 h 109"/>
                <a:gd name="T18" fmla="*/ 78 w 78"/>
                <a:gd name="T19" fmla="*/ 87 h 109"/>
                <a:gd name="T20" fmla="*/ 78 w 78"/>
                <a:gd name="T21" fmla="*/ 109 h 109"/>
                <a:gd name="T22" fmla="*/ 0 w 78"/>
                <a:gd name="T23" fmla="*/ 109 h 109"/>
                <a:gd name="T24" fmla="*/ 0 w 78"/>
                <a:gd name="T25" fmla="*/ 0 h 1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9">
                  <a:moveTo>
                    <a:pt x="0" y="0"/>
                  </a:moveTo>
                  <a:lnTo>
                    <a:pt x="73" y="0"/>
                  </a:lnTo>
                  <a:lnTo>
                    <a:pt x="73" y="24"/>
                  </a:lnTo>
                  <a:lnTo>
                    <a:pt x="24" y="24"/>
                  </a:lnTo>
                  <a:lnTo>
                    <a:pt x="24" y="43"/>
                  </a:lnTo>
                  <a:lnTo>
                    <a:pt x="71" y="43"/>
                  </a:lnTo>
                  <a:lnTo>
                    <a:pt x="71" y="66"/>
                  </a:lnTo>
                  <a:lnTo>
                    <a:pt x="24" y="66"/>
                  </a:lnTo>
                  <a:lnTo>
                    <a:pt x="24" y="87"/>
                  </a:lnTo>
                  <a:lnTo>
                    <a:pt x="78" y="87"/>
                  </a:lnTo>
                  <a:lnTo>
                    <a:pt x="78" y="109"/>
                  </a:lnTo>
                  <a:lnTo>
                    <a:pt x="0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9"/>
            <p:cNvSpPr>
              <a:spLocks/>
            </p:cNvSpPr>
            <p:nvPr userDrawn="1"/>
          </p:nvSpPr>
          <p:spPr bwMode="auto">
            <a:xfrm>
              <a:off x="1673" y="1227"/>
              <a:ext cx="71" cy="109"/>
            </a:xfrm>
            <a:custGeom>
              <a:avLst/>
              <a:gdLst>
                <a:gd name="T0" fmla="*/ 0 w 71"/>
                <a:gd name="T1" fmla="*/ 0 h 109"/>
                <a:gd name="T2" fmla="*/ 26 w 71"/>
                <a:gd name="T3" fmla="*/ 0 h 109"/>
                <a:gd name="T4" fmla="*/ 26 w 71"/>
                <a:gd name="T5" fmla="*/ 87 h 109"/>
                <a:gd name="T6" fmla="*/ 71 w 71"/>
                <a:gd name="T7" fmla="*/ 87 h 109"/>
                <a:gd name="T8" fmla="*/ 71 w 71"/>
                <a:gd name="T9" fmla="*/ 109 h 109"/>
                <a:gd name="T10" fmla="*/ 0 w 71"/>
                <a:gd name="T11" fmla="*/ 109 h 109"/>
                <a:gd name="T12" fmla="*/ 0 w 71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1" h="109">
                  <a:moveTo>
                    <a:pt x="0" y="0"/>
                  </a:moveTo>
                  <a:lnTo>
                    <a:pt x="26" y="0"/>
                  </a:lnTo>
                  <a:lnTo>
                    <a:pt x="26" y="87"/>
                  </a:lnTo>
                  <a:lnTo>
                    <a:pt x="71" y="87"/>
                  </a:lnTo>
                  <a:lnTo>
                    <a:pt x="71" y="109"/>
                  </a:lnTo>
                  <a:lnTo>
                    <a:pt x="0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0"/>
            <p:cNvSpPr>
              <a:spLocks/>
            </p:cNvSpPr>
            <p:nvPr userDrawn="1"/>
          </p:nvSpPr>
          <p:spPr bwMode="auto">
            <a:xfrm>
              <a:off x="1869" y="1227"/>
              <a:ext cx="69" cy="109"/>
            </a:xfrm>
            <a:custGeom>
              <a:avLst/>
              <a:gdLst>
                <a:gd name="T0" fmla="*/ 0 w 69"/>
                <a:gd name="T1" fmla="*/ 0 h 109"/>
                <a:gd name="T2" fmla="*/ 26 w 69"/>
                <a:gd name="T3" fmla="*/ 0 h 109"/>
                <a:gd name="T4" fmla="*/ 26 w 69"/>
                <a:gd name="T5" fmla="*/ 87 h 109"/>
                <a:gd name="T6" fmla="*/ 69 w 69"/>
                <a:gd name="T7" fmla="*/ 87 h 109"/>
                <a:gd name="T8" fmla="*/ 69 w 69"/>
                <a:gd name="T9" fmla="*/ 109 h 109"/>
                <a:gd name="T10" fmla="*/ 0 w 69"/>
                <a:gd name="T11" fmla="*/ 109 h 109"/>
                <a:gd name="T12" fmla="*/ 0 w 69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09">
                  <a:moveTo>
                    <a:pt x="0" y="0"/>
                  </a:moveTo>
                  <a:lnTo>
                    <a:pt x="26" y="0"/>
                  </a:lnTo>
                  <a:lnTo>
                    <a:pt x="26" y="87"/>
                  </a:lnTo>
                  <a:lnTo>
                    <a:pt x="69" y="87"/>
                  </a:lnTo>
                  <a:lnTo>
                    <a:pt x="69" y="109"/>
                  </a:lnTo>
                  <a:lnTo>
                    <a:pt x="0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1"/>
            <p:cNvSpPr>
              <a:spLocks noEditPoints="1"/>
            </p:cNvSpPr>
            <p:nvPr userDrawn="1"/>
          </p:nvSpPr>
          <p:spPr bwMode="auto">
            <a:xfrm>
              <a:off x="1971" y="1215"/>
              <a:ext cx="76" cy="73"/>
            </a:xfrm>
            <a:custGeom>
              <a:avLst/>
              <a:gdLst>
                <a:gd name="T0" fmla="*/ 2867 w 32"/>
                <a:gd name="T1" fmla="*/ 0 h 31"/>
                <a:gd name="T2" fmla="*/ 5759 w 32"/>
                <a:gd name="T3" fmla="*/ 2746 h 31"/>
                <a:gd name="T4" fmla="*/ 2867 w 32"/>
                <a:gd name="T5" fmla="*/ 5291 h 31"/>
                <a:gd name="T6" fmla="*/ 0 w 32"/>
                <a:gd name="T7" fmla="*/ 2746 h 31"/>
                <a:gd name="T8" fmla="*/ 2867 w 32"/>
                <a:gd name="T9" fmla="*/ 0 h 31"/>
                <a:gd name="T10" fmla="*/ 2867 w 32"/>
                <a:gd name="T11" fmla="*/ 495 h 31"/>
                <a:gd name="T12" fmla="*/ 762 w 32"/>
                <a:gd name="T13" fmla="*/ 2746 h 31"/>
                <a:gd name="T14" fmla="*/ 2867 w 32"/>
                <a:gd name="T15" fmla="*/ 4769 h 31"/>
                <a:gd name="T16" fmla="*/ 5066 w 32"/>
                <a:gd name="T17" fmla="*/ 2746 h 31"/>
                <a:gd name="T18" fmla="*/ 2867 w 32"/>
                <a:gd name="T19" fmla="*/ 495 h 31"/>
                <a:gd name="T20" fmla="*/ 2358 w 32"/>
                <a:gd name="T21" fmla="*/ 4269 h 31"/>
                <a:gd name="T22" fmla="*/ 1810 w 32"/>
                <a:gd name="T23" fmla="*/ 4269 h 31"/>
                <a:gd name="T24" fmla="*/ 1810 w 32"/>
                <a:gd name="T25" fmla="*/ 1166 h 31"/>
                <a:gd name="T26" fmla="*/ 2736 w 32"/>
                <a:gd name="T27" fmla="*/ 1166 h 31"/>
                <a:gd name="T28" fmla="*/ 3791 w 32"/>
                <a:gd name="T29" fmla="*/ 1387 h 31"/>
                <a:gd name="T30" fmla="*/ 4168 w 32"/>
                <a:gd name="T31" fmla="*/ 2025 h 31"/>
                <a:gd name="T32" fmla="*/ 3401 w 32"/>
                <a:gd name="T33" fmla="*/ 2746 h 31"/>
                <a:gd name="T34" fmla="*/ 3401 w 32"/>
                <a:gd name="T35" fmla="*/ 2746 h 31"/>
                <a:gd name="T36" fmla="*/ 3954 w 32"/>
                <a:gd name="T37" fmla="*/ 3410 h 31"/>
                <a:gd name="T38" fmla="*/ 4168 w 32"/>
                <a:gd name="T39" fmla="*/ 4269 h 31"/>
                <a:gd name="T40" fmla="*/ 3401 w 32"/>
                <a:gd name="T41" fmla="*/ 4269 h 31"/>
                <a:gd name="T42" fmla="*/ 3244 w 32"/>
                <a:gd name="T43" fmla="*/ 3410 h 31"/>
                <a:gd name="T44" fmla="*/ 2736 w 32"/>
                <a:gd name="T45" fmla="*/ 3045 h 31"/>
                <a:gd name="T46" fmla="*/ 2358 w 32"/>
                <a:gd name="T47" fmla="*/ 3045 h 31"/>
                <a:gd name="T48" fmla="*/ 2358 w 32"/>
                <a:gd name="T49" fmla="*/ 4269 h 31"/>
                <a:gd name="T50" fmla="*/ 2358 w 32"/>
                <a:gd name="T51" fmla="*/ 2517 h 31"/>
                <a:gd name="T52" fmla="*/ 2736 w 32"/>
                <a:gd name="T53" fmla="*/ 2517 h 31"/>
                <a:gd name="T54" fmla="*/ 3401 w 32"/>
                <a:gd name="T55" fmla="*/ 2025 h 31"/>
                <a:gd name="T56" fmla="*/ 2736 w 32"/>
                <a:gd name="T57" fmla="*/ 1752 h 31"/>
                <a:gd name="T58" fmla="*/ 2358 w 32"/>
                <a:gd name="T59" fmla="*/ 1752 h 31"/>
                <a:gd name="T60" fmla="*/ 2358 w 32"/>
                <a:gd name="T61" fmla="*/ 2517 h 3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25" y="0"/>
                    <a:pt x="32" y="7"/>
                    <a:pt x="32" y="16"/>
                  </a:cubicBezTo>
                  <a:cubicBezTo>
                    <a:pt x="32" y="24"/>
                    <a:pt x="25" y="31"/>
                    <a:pt x="16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16" y="3"/>
                  </a:moveTo>
                  <a:cubicBezTo>
                    <a:pt x="9" y="3"/>
                    <a:pt x="4" y="9"/>
                    <a:pt x="4" y="16"/>
                  </a:cubicBezTo>
                  <a:cubicBezTo>
                    <a:pt x="4" y="23"/>
                    <a:pt x="9" y="28"/>
                    <a:pt x="16" y="28"/>
                  </a:cubicBezTo>
                  <a:cubicBezTo>
                    <a:pt x="23" y="28"/>
                    <a:pt x="28" y="23"/>
                    <a:pt x="28" y="16"/>
                  </a:cubicBezTo>
                  <a:cubicBezTo>
                    <a:pt x="28" y="9"/>
                    <a:pt x="23" y="3"/>
                    <a:pt x="16" y="3"/>
                  </a:cubicBezTo>
                  <a:close/>
                  <a:moveTo>
                    <a:pt x="13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3" y="7"/>
                    <a:pt x="15" y="7"/>
                  </a:cubicBezTo>
                  <a:cubicBezTo>
                    <a:pt x="18" y="7"/>
                    <a:pt x="20" y="7"/>
                    <a:pt x="21" y="8"/>
                  </a:cubicBezTo>
                  <a:cubicBezTo>
                    <a:pt x="22" y="9"/>
                    <a:pt x="23" y="10"/>
                    <a:pt x="23" y="12"/>
                  </a:cubicBezTo>
                  <a:cubicBezTo>
                    <a:pt x="23" y="14"/>
                    <a:pt x="21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1" y="16"/>
                    <a:pt x="22" y="18"/>
                    <a:pt x="22" y="20"/>
                  </a:cubicBezTo>
                  <a:cubicBezTo>
                    <a:pt x="23" y="23"/>
                    <a:pt x="23" y="24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3"/>
                    <a:pt x="18" y="20"/>
                  </a:cubicBezTo>
                  <a:cubicBezTo>
                    <a:pt x="18" y="18"/>
                    <a:pt x="17" y="18"/>
                    <a:pt x="15" y="18"/>
                  </a:cubicBezTo>
                  <a:cubicBezTo>
                    <a:pt x="13" y="18"/>
                    <a:pt x="13" y="18"/>
                    <a:pt x="13" y="18"/>
                  </a:cubicBezTo>
                  <a:lnTo>
                    <a:pt x="13" y="25"/>
                  </a:lnTo>
                  <a:close/>
                  <a:moveTo>
                    <a:pt x="13" y="15"/>
                  </a:moveTo>
                  <a:cubicBezTo>
                    <a:pt x="15" y="15"/>
                    <a:pt x="15" y="15"/>
                    <a:pt x="15" y="15"/>
                  </a:cubicBezTo>
                  <a:cubicBezTo>
                    <a:pt x="17" y="15"/>
                    <a:pt x="19" y="14"/>
                    <a:pt x="19" y="12"/>
                  </a:cubicBezTo>
                  <a:cubicBezTo>
                    <a:pt x="19" y="11"/>
                    <a:pt x="18" y="10"/>
                    <a:pt x="15" y="10"/>
                  </a:cubicBezTo>
                  <a:cubicBezTo>
                    <a:pt x="14" y="10"/>
                    <a:pt x="14" y="10"/>
                    <a:pt x="13" y="10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2"/>
            <p:cNvSpPr>
              <a:spLocks noEditPoints="1"/>
            </p:cNvSpPr>
            <p:nvPr userDrawn="1"/>
          </p:nvSpPr>
          <p:spPr bwMode="auto">
            <a:xfrm>
              <a:off x="1971" y="561"/>
              <a:ext cx="76" cy="73"/>
            </a:xfrm>
            <a:custGeom>
              <a:avLst/>
              <a:gdLst>
                <a:gd name="T0" fmla="*/ 2867 w 32"/>
                <a:gd name="T1" fmla="*/ 0 h 31"/>
                <a:gd name="T2" fmla="*/ 5759 w 32"/>
                <a:gd name="T3" fmla="*/ 2517 h 31"/>
                <a:gd name="T4" fmla="*/ 2867 w 32"/>
                <a:gd name="T5" fmla="*/ 5291 h 31"/>
                <a:gd name="T6" fmla="*/ 0 w 32"/>
                <a:gd name="T7" fmla="*/ 2517 h 31"/>
                <a:gd name="T8" fmla="*/ 2867 w 32"/>
                <a:gd name="T9" fmla="*/ 0 h 31"/>
                <a:gd name="T10" fmla="*/ 2867 w 32"/>
                <a:gd name="T11" fmla="*/ 495 h 31"/>
                <a:gd name="T12" fmla="*/ 762 w 32"/>
                <a:gd name="T13" fmla="*/ 2517 h 31"/>
                <a:gd name="T14" fmla="*/ 2867 w 32"/>
                <a:gd name="T15" fmla="*/ 4769 h 31"/>
                <a:gd name="T16" fmla="*/ 5066 w 32"/>
                <a:gd name="T17" fmla="*/ 2517 h 31"/>
                <a:gd name="T18" fmla="*/ 2867 w 32"/>
                <a:gd name="T19" fmla="*/ 495 h 31"/>
                <a:gd name="T20" fmla="*/ 2358 w 32"/>
                <a:gd name="T21" fmla="*/ 4126 h 31"/>
                <a:gd name="T22" fmla="*/ 1810 w 32"/>
                <a:gd name="T23" fmla="*/ 4126 h 31"/>
                <a:gd name="T24" fmla="*/ 1810 w 32"/>
                <a:gd name="T25" fmla="*/ 1166 h 31"/>
                <a:gd name="T26" fmla="*/ 2736 w 32"/>
                <a:gd name="T27" fmla="*/ 1020 h 31"/>
                <a:gd name="T28" fmla="*/ 3791 w 32"/>
                <a:gd name="T29" fmla="*/ 1387 h 31"/>
                <a:gd name="T30" fmla="*/ 4168 w 32"/>
                <a:gd name="T31" fmla="*/ 2025 h 31"/>
                <a:gd name="T32" fmla="*/ 3401 w 32"/>
                <a:gd name="T33" fmla="*/ 2746 h 31"/>
                <a:gd name="T34" fmla="*/ 3401 w 32"/>
                <a:gd name="T35" fmla="*/ 2746 h 31"/>
                <a:gd name="T36" fmla="*/ 3954 w 32"/>
                <a:gd name="T37" fmla="*/ 3410 h 31"/>
                <a:gd name="T38" fmla="*/ 4168 w 32"/>
                <a:gd name="T39" fmla="*/ 4126 h 31"/>
                <a:gd name="T40" fmla="*/ 3401 w 32"/>
                <a:gd name="T41" fmla="*/ 4126 h 31"/>
                <a:gd name="T42" fmla="*/ 3244 w 32"/>
                <a:gd name="T43" fmla="*/ 3410 h 31"/>
                <a:gd name="T44" fmla="*/ 2736 w 32"/>
                <a:gd name="T45" fmla="*/ 2885 h 31"/>
                <a:gd name="T46" fmla="*/ 2358 w 32"/>
                <a:gd name="T47" fmla="*/ 2885 h 31"/>
                <a:gd name="T48" fmla="*/ 2358 w 32"/>
                <a:gd name="T49" fmla="*/ 4126 h 31"/>
                <a:gd name="T50" fmla="*/ 2358 w 32"/>
                <a:gd name="T51" fmla="*/ 2402 h 31"/>
                <a:gd name="T52" fmla="*/ 2736 w 32"/>
                <a:gd name="T53" fmla="*/ 2402 h 31"/>
                <a:gd name="T54" fmla="*/ 3401 w 32"/>
                <a:gd name="T55" fmla="*/ 2025 h 31"/>
                <a:gd name="T56" fmla="*/ 2736 w 32"/>
                <a:gd name="T57" fmla="*/ 1502 h 31"/>
                <a:gd name="T58" fmla="*/ 2358 w 32"/>
                <a:gd name="T59" fmla="*/ 1502 h 31"/>
                <a:gd name="T60" fmla="*/ 2358 w 32"/>
                <a:gd name="T61" fmla="*/ 2402 h 3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25" y="0"/>
                    <a:pt x="32" y="7"/>
                    <a:pt x="32" y="15"/>
                  </a:cubicBezTo>
                  <a:cubicBezTo>
                    <a:pt x="32" y="24"/>
                    <a:pt x="25" y="31"/>
                    <a:pt x="16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16" y="3"/>
                  </a:moveTo>
                  <a:cubicBezTo>
                    <a:pt x="9" y="3"/>
                    <a:pt x="4" y="8"/>
                    <a:pt x="4" y="15"/>
                  </a:cubicBezTo>
                  <a:cubicBezTo>
                    <a:pt x="4" y="22"/>
                    <a:pt x="9" y="28"/>
                    <a:pt x="16" y="28"/>
                  </a:cubicBezTo>
                  <a:cubicBezTo>
                    <a:pt x="23" y="28"/>
                    <a:pt x="28" y="22"/>
                    <a:pt x="28" y="15"/>
                  </a:cubicBezTo>
                  <a:cubicBezTo>
                    <a:pt x="28" y="8"/>
                    <a:pt x="23" y="3"/>
                    <a:pt x="16" y="3"/>
                  </a:cubicBezTo>
                  <a:close/>
                  <a:moveTo>
                    <a:pt x="13" y="24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3" y="6"/>
                    <a:pt x="15" y="6"/>
                  </a:cubicBezTo>
                  <a:cubicBezTo>
                    <a:pt x="18" y="6"/>
                    <a:pt x="20" y="7"/>
                    <a:pt x="21" y="8"/>
                  </a:cubicBezTo>
                  <a:cubicBezTo>
                    <a:pt x="22" y="9"/>
                    <a:pt x="23" y="10"/>
                    <a:pt x="23" y="12"/>
                  </a:cubicBezTo>
                  <a:cubicBezTo>
                    <a:pt x="23" y="14"/>
                    <a:pt x="21" y="15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1" y="16"/>
                    <a:pt x="22" y="18"/>
                    <a:pt x="22" y="20"/>
                  </a:cubicBezTo>
                  <a:cubicBezTo>
                    <a:pt x="23" y="23"/>
                    <a:pt x="23" y="24"/>
                    <a:pt x="23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2"/>
                    <a:pt x="18" y="20"/>
                  </a:cubicBezTo>
                  <a:cubicBezTo>
                    <a:pt x="18" y="18"/>
                    <a:pt x="17" y="17"/>
                    <a:pt x="15" y="17"/>
                  </a:cubicBezTo>
                  <a:cubicBezTo>
                    <a:pt x="13" y="17"/>
                    <a:pt x="13" y="17"/>
                    <a:pt x="13" y="17"/>
                  </a:cubicBezTo>
                  <a:lnTo>
                    <a:pt x="13" y="24"/>
                  </a:lnTo>
                  <a:close/>
                  <a:moveTo>
                    <a:pt x="13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4"/>
                    <a:pt x="19" y="14"/>
                    <a:pt x="19" y="12"/>
                  </a:cubicBezTo>
                  <a:cubicBezTo>
                    <a:pt x="19" y="10"/>
                    <a:pt x="18" y="9"/>
                    <a:pt x="15" y="9"/>
                  </a:cubicBezTo>
                  <a:cubicBezTo>
                    <a:pt x="14" y="9"/>
                    <a:pt x="14" y="9"/>
                    <a:pt x="13" y="9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26"/>
          <p:cNvGrpSpPr>
            <a:grpSpLocks/>
          </p:cNvGrpSpPr>
          <p:nvPr/>
        </p:nvGrpSpPr>
        <p:grpSpPr bwMode="auto">
          <a:xfrm>
            <a:off x="0" y="0"/>
            <a:ext cx="9144000" cy="1646238"/>
            <a:chOff x="0" y="0"/>
            <a:chExt cx="5760" cy="1037"/>
          </a:xfrm>
        </p:grpSpPr>
        <p:pic>
          <p:nvPicPr>
            <p:cNvPr id="21" name="Picture 120" descr="welcome_75%_300dpi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856"/>
            <a:stretch>
              <a:fillRect/>
            </a:stretch>
          </p:blipFill>
          <p:spPr bwMode="auto">
            <a:xfrm>
              <a:off x="0" y="43"/>
              <a:ext cx="5760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82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67"/>
            </a:xfrm>
            <a:prstGeom prst="rect">
              <a:avLst/>
            </a:prstGeom>
            <a:solidFill>
              <a:srgbClr val="F15D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3" name="Rectangle 83"/>
            <p:cNvSpPr>
              <a:spLocks noChangeArrowheads="1"/>
            </p:cNvSpPr>
            <p:nvPr userDrawn="1"/>
          </p:nvSpPr>
          <p:spPr bwMode="auto">
            <a:xfrm>
              <a:off x="0" y="711"/>
              <a:ext cx="5760" cy="67"/>
            </a:xfrm>
            <a:prstGeom prst="rect">
              <a:avLst/>
            </a:prstGeom>
            <a:solidFill>
              <a:srgbClr val="8082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grpSp>
          <p:nvGrpSpPr>
            <p:cNvPr id="24" name="Group 125"/>
            <p:cNvGrpSpPr>
              <a:grpSpLocks/>
            </p:cNvGrpSpPr>
            <p:nvPr userDrawn="1"/>
          </p:nvGrpSpPr>
          <p:grpSpPr bwMode="auto">
            <a:xfrm>
              <a:off x="0" y="518"/>
              <a:ext cx="5760" cy="202"/>
              <a:chOff x="0" y="518"/>
              <a:chExt cx="5760" cy="202"/>
            </a:xfrm>
          </p:grpSpPr>
          <p:sp>
            <p:nvSpPr>
              <p:cNvPr id="29" name="Rectangle 81"/>
              <p:cNvSpPr>
                <a:spLocks noChangeArrowheads="1"/>
              </p:cNvSpPr>
              <p:nvPr userDrawn="1"/>
            </p:nvSpPr>
            <p:spPr bwMode="auto">
              <a:xfrm>
                <a:off x="0" y="518"/>
                <a:ext cx="5760" cy="2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grpSp>
            <p:nvGrpSpPr>
              <p:cNvPr id="30" name="Group 84"/>
              <p:cNvGrpSpPr>
                <a:grpSpLocks/>
              </p:cNvGrpSpPr>
              <p:nvPr userDrawn="1"/>
            </p:nvGrpSpPr>
            <p:grpSpPr bwMode="auto">
              <a:xfrm>
                <a:off x="3878" y="567"/>
                <a:ext cx="1682" cy="94"/>
                <a:chOff x="2082" y="2832"/>
                <a:chExt cx="1682" cy="94"/>
              </a:xfrm>
            </p:grpSpPr>
            <p:sp>
              <p:nvSpPr>
                <p:cNvPr id="31" name="Freeform 85"/>
                <p:cNvSpPr>
                  <a:spLocks/>
                </p:cNvSpPr>
                <p:nvPr userDrawn="1"/>
              </p:nvSpPr>
              <p:spPr bwMode="auto">
                <a:xfrm>
                  <a:off x="2224" y="2844"/>
                  <a:ext cx="66" cy="64"/>
                </a:xfrm>
                <a:custGeom>
                  <a:avLst/>
                  <a:gdLst>
                    <a:gd name="T0" fmla="*/ 29 w 78"/>
                    <a:gd name="T1" fmla="*/ 29 h 75"/>
                    <a:gd name="T2" fmla="*/ 21 w 78"/>
                    <a:gd name="T3" fmla="*/ 29 h 75"/>
                    <a:gd name="T4" fmla="*/ 21 w 78"/>
                    <a:gd name="T5" fmla="*/ 10 h 75"/>
                    <a:gd name="T6" fmla="*/ 16 w 78"/>
                    <a:gd name="T7" fmla="*/ 22 h 75"/>
                    <a:gd name="T8" fmla="*/ 12 w 78"/>
                    <a:gd name="T9" fmla="*/ 22 h 75"/>
                    <a:gd name="T10" fmla="*/ 7 w 78"/>
                    <a:gd name="T11" fmla="*/ 10 h 75"/>
                    <a:gd name="T12" fmla="*/ 7 w 78"/>
                    <a:gd name="T13" fmla="*/ 29 h 75"/>
                    <a:gd name="T14" fmla="*/ 0 w 78"/>
                    <a:gd name="T15" fmla="*/ 29 h 75"/>
                    <a:gd name="T16" fmla="*/ 0 w 78"/>
                    <a:gd name="T17" fmla="*/ 0 h 75"/>
                    <a:gd name="T18" fmla="*/ 8 w 78"/>
                    <a:gd name="T19" fmla="*/ 0 h 75"/>
                    <a:gd name="T20" fmla="*/ 15 w 78"/>
                    <a:gd name="T21" fmla="*/ 15 h 75"/>
                    <a:gd name="T22" fmla="*/ 21 w 78"/>
                    <a:gd name="T23" fmla="*/ 0 h 75"/>
                    <a:gd name="T24" fmla="*/ 29 w 78"/>
                    <a:gd name="T25" fmla="*/ 0 h 75"/>
                    <a:gd name="T26" fmla="*/ 29 w 78"/>
                    <a:gd name="T27" fmla="*/ 29 h 7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8" h="75">
                      <a:moveTo>
                        <a:pt x="78" y="75"/>
                      </a:moveTo>
                      <a:lnTo>
                        <a:pt x="59" y="75"/>
                      </a:lnTo>
                      <a:lnTo>
                        <a:pt x="59" y="26"/>
                      </a:lnTo>
                      <a:lnTo>
                        <a:pt x="45" y="57"/>
                      </a:lnTo>
                      <a:lnTo>
                        <a:pt x="33" y="57"/>
                      </a:lnTo>
                      <a:lnTo>
                        <a:pt x="19" y="26"/>
                      </a:lnTo>
                      <a:lnTo>
                        <a:pt x="19" y="75"/>
                      </a:lnTo>
                      <a:lnTo>
                        <a:pt x="0" y="75"/>
                      </a:lnTo>
                      <a:lnTo>
                        <a:pt x="0" y="0"/>
                      </a:lnTo>
                      <a:lnTo>
                        <a:pt x="23" y="0"/>
                      </a:lnTo>
                      <a:lnTo>
                        <a:pt x="40" y="38"/>
                      </a:lnTo>
                      <a:lnTo>
                        <a:pt x="56" y="0"/>
                      </a:lnTo>
                      <a:lnTo>
                        <a:pt x="78" y="0"/>
                      </a:lnTo>
                      <a:lnTo>
                        <a:pt x="78" y="75"/>
                      </a:lnTo>
                      <a:close/>
                    </a:path>
                  </a:pathLst>
                </a:custGeom>
                <a:solidFill>
                  <a:srgbClr val="F36E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Freeform 86"/>
                <p:cNvSpPr>
                  <a:spLocks noEditPoints="1"/>
                </p:cNvSpPr>
                <p:nvPr userDrawn="1"/>
              </p:nvSpPr>
              <p:spPr bwMode="auto">
                <a:xfrm>
                  <a:off x="2302" y="2858"/>
                  <a:ext cx="48" cy="50"/>
                </a:xfrm>
                <a:custGeom>
                  <a:avLst/>
                  <a:gdLst>
                    <a:gd name="T0" fmla="*/ 1088 w 24"/>
                    <a:gd name="T1" fmla="*/ 1408 h 25"/>
                    <a:gd name="T2" fmla="*/ 960 w 24"/>
                    <a:gd name="T3" fmla="*/ 1472 h 25"/>
                    <a:gd name="T4" fmla="*/ 832 w 24"/>
                    <a:gd name="T5" fmla="*/ 1536 h 25"/>
                    <a:gd name="T6" fmla="*/ 704 w 24"/>
                    <a:gd name="T7" fmla="*/ 1600 h 25"/>
                    <a:gd name="T8" fmla="*/ 512 w 24"/>
                    <a:gd name="T9" fmla="*/ 1600 h 25"/>
                    <a:gd name="T10" fmla="*/ 192 w 24"/>
                    <a:gd name="T11" fmla="*/ 1472 h 25"/>
                    <a:gd name="T12" fmla="*/ 0 w 24"/>
                    <a:gd name="T13" fmla="*/ 1152 h 25"/>
                    <a:gd name="T14" fmla="*/ 64 w 24"/>
                    <a:gd name="T15" fmla="*/ 896 h 25"/>
                    <a:gd name="T16" fmla="*/ 320 w 24"/>
                    <a:gd name="T17" fmla="*/ 704 h 25"/>
                    <a:gd name="T18" fmla="*/ 640 w 24"/>
                    <a:gd name="T19" fmla="*/ 640 h 25"/>
                    <a:gd name="T20" fmla="*/ 1088 w 24"/>
                    <a:gd name="T21" fmla="*/ 576 h 25"/>
                    <a:gd name="T22" fmla="*/ 1088 w 24"/>
                    <a:gd name="T23" fmla="*/ 576 h 25"/>
                    <a:gd name="T24" fmla="*/ 960 w 24"/>
                    <a:gd name="T25" fmla="*/ 384 h 25"/>
                    <a:gd name="T26" fmla="*/ 640 w 24"/>
                    <a:gd name="T27" fmla="*/ 320 h 25"/>
                    <a:gd name="T28" fmla="*/ 384 w 24"/>
                    <a:gd name="T29" fmla="*/ 384 h 25"/>
                    <a:gd name="T30" fmla="*/ 192 w 24"/>
                    <a:gd name="T31" fmla="*/ 448 h 25"/>
                    <a:gd name="T32" fmla="*/ 128 w 24"/>
                    <a:gd name="T33" fmla="*/ 448 h 25"/>
                    <a:gd name="T34" fmla="*/ 128 w 24"/>
                    <a:gd name="T35" fmla="*/ 64 h 25"/>
                    <a:gd name="T36" fmla="*/ 384 w 24"/>
                    <a:gd name="T37" fmla="*/ 64 h 25"/>
                    <a:gd name="T38" fmla="*/ 768 w 24"/>
                    <a:gd name="T39" fmla="*/ 0 h 25"/>
                    <a:gd name="T40" fmla="*/ 1344 w 24"/>
                    <a:gd name="T41" fmla="*/ 128 h 25"/>
                    <a:gd name="T42" fmla="*/ 1536 w 24"/>
                    <a:gd name="T43" fmla="*/ 576 h 25"/>
                    <a:gd name="T44" fmla="*/ 1536 w 24"/>
                    <a:gd name="T45" fmla="*/ 1600 h 25"/>
                    <a:gd name="T46" fmla="*/ 1088 w 24"/>
                    <a:gd name="T47" fmla="*/ 1600 h 25"/>
                    <a:gd name="T48" fmla="*/ 1088 w 24"/>
                    <a:gd name="T49" fmla="*/ 1408 h 25"/>
                    <a:gd name="T50" fmla="*/ 1088 w 24"/>
                    <a:gd name="T51" fmla="*/ 1216 h 25"/>
                    <a:gd name="T52" fmla="*/ 1088 w 24"/>
                    <a:gd name="T53" fmla="*/ 896 h 25"/>
                    <a:gd name="T54" fmla="*/ 832 w 24"/>
                    <a:gd name="T55" fmla="*/ 896 h 25"/>
                    <a:gd name="T56" fmla="*/ 640 w 24"/>
                    <a:gd name="T57" fmla="*/ 896 h 25"/>
                    <a:gd name="T58" fmla="*/ 576 w 24"/>
                    <a:gd name="T59" fmla="*/ 1024 h 25"/>
                    <a:gd name="T60" fmla="*/ 512 w 24"/>
                    <a:gd name="T61" fmla="*/ 1088 h 25"/>
                    <a:gd name="T62" fmla="*/ 512 w 24"/>
                    <a:gd name="T63" fmla="*/ 1216 h 25"/>
                    <a:gd name="T64" fmla="*/ 576 w 24"/>
                    <a:gd name="T65" fmla="*/ 1216 h 25"/>
                    <a:gd name="T66" fmla="*/ 640 w 24"/>
                    <a:gd name="T67" fmla="*/ 1280 h 25"/>
                    <a:gd name="T68" fmla="*/ 768 w 24"/>
                    <a:gd name="T69" fmla="*/ 1280 h 25"/>
                    <a:gd name="T70" fmla="*/ 896 w 24"/>
                    <a:gd name="T71" fmla="*/ 1280 h 25"/>
                    <a:gd name="T72" fmla="*/ 1088 w 24"/>
                    <a:gd name="T73" fmla="*/ 1216 h 25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4" h="25">
                      <a:moveTo>
                        <a:pt x="17" y="22"/>
                      </a:moveTo>
                      <a:cubicBezTo>
                        <a:pt x="16" y="23"/>
                        <a:pt x="16" y="23"/>
                        <a:pt x="15" y="23"/>
                      </a:cubicBezTo>
                      <a:cubicBezTo>
                        <a:pt x="14" y="24"/>
                        <a:pt x="14" y="24"/>
                        <a:pt x="13" y="24"/>
                      </a:cubicBezTo>
                      <a:cubicBezTo>
                        <a:pt x="13" y="25"/>
                        <a:pt x="12" y="25"/>
                        <a:pt x="11" y="25"/>
                      </a:cubicBezTo>
                      <a:cubicBezTo>
                        <a:pt x="10" y="25"/>
                        <a:pt x="9" y="25"/>
                        <a:pt x="8" y="25"/>
                      </a:cubicBezTo>
                      <a:cubicBezTo>
                        <a:pt x="6" y="25"/>
                        <a:pt x="4" y="25"/>
                        <a:pt x="3" y="23"/>
                      </a:cubicBezTo>
                      <a:cubicBezTo>
                        <a:pt x="1" y="22"/>
                        <a:pt x="0" y="20"/>
                        <a:pt x="0" y="18"/>
                      </a:cubicBezTo>
                      <a:cubicBezTo>
                        <a:pt x="0" y="16"/>
                        <a:pt x="1" y="15"/>
                        <a:pt x="1" y="14"/>
                      </a:cubicBezTo>
                      <a:cubicBezTo>
                        <a:pt x="2" y="13"/>
                        <a:pt x="3" y="12"/>
                        <a:pt x="5" y="11"/>
                      </a:cubicBezTo>
                      <a:cubicBezTo>
                        <a:pt x="6" y="10"/>
                        <a:pt x="8" y="10"/>
                        <a:pt x="10" y="10"/>
                      </a:cubicBezTo>
                      <a:cubicBezTo>
                        <a:pt x="12" y="9"/>
                        <a:pt x="14" y="9"/>
                        <a:pt x="17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7" y="8"/>
                        <a:pt x="16" y="7"/>
                        <a:pt x="15" y="6"/>
                      </a:cubicBezTo>
                      <a:cubicBezTo>
                        <a:pt x="14" y="6"/>
                        <a:pt x="12" y="5"/>
                        <a:pt x="10" y="5"/>
                      </a:cubicBezTo>
                      <a:cubicBezTo>
                        <a:pt x="9" y="5"/>
                        <a:pt x="8" y="6"/>
                        <a:pt x="6" y="6"/>
                      </a:cubicBezTo>
                      <a:cubicBezTo>
                        <a:pt x="5" y="7"/>
                        <a:pt x="4" y="7"/>
                        <a:pt x="3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4" y="1"/>
                        <a:pt x="6" y="1"/>
                      </a:cubicBezTo>
                      <a:cubicBezTo>
                        <a:pt x="8" y="0"/>
                        <a:pt x="10" y="0"/>
                        <a:pt x="12" y="0"/>
                      </a:cubicBezTo>
                      <a:cubicBezTo>
                        <a:pt x="16" y="0"/>
                        <a:pt x="19" y="1"/>
                        <a:pt x="21" y="2"/>
                      </a:cubicBezTo>
                      <a:cubicBezTo>
                        <a:pt x="23" y="4"/>
                        <a:pt x="24" y="6"/>
                        <a:pt x="24" y="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17" y="25"/>
                        <a:pt x="17" y="25"/>
                        <a:pt x="17" y="25"/>
                      </a:cubicBezTo>
                      <a:lnTo>
                        <a:pt x="17" y="22"/>
                      </a:lnTo>
                      <a:close/>
                      <a:moveTo>
                        <a:pt x="17" y="19"/>
                      </a:move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4"/>
                        <a:pt x="14" y="14"/>
                        <a:pt x="13" y="14"/>
                      </a:cubicBezTo>
                      <a:cubicBezTo>
                        <a:pt x="12" y="14"/>
                        <a:pt x="11" y="14"/>
                        <a:pt x="10" y="14"/>
                      </a:cubicBezTo>
                      <a:cubicBezTo>
                        <a:pt x="10" y="15"/>
                        <a:pt x="9" y="15"/>
                        <a:pt x="9" y="16"/>
                      </a:cubicBezTo>
                      <a:cubicBezTo>
                        <a:pt x="8" y="16"/>
                        <a:pt x="8" y="17"/>
                        <a:pt x="8" y="17"/>
                      </a:cubicBezTo>
                      <a:cubicBezTo>
                        <a:pt x="8" y="18"/>
                        <a:pt x="8" y="18"/>
                        <a:pt x="8" y="19"/>
                      </a:cubicBezTo>
                      <a:cubicBezTo>
                        <a:pt x="8" y="19"/>
                        <a:pt x="8" y="19"/>
                        <a:pt x="9" y="19"/>
                      </a:cubicBezTo>
                      <a:cubicBezTo>
                        <a:pt x="9" y="20"/>
                        <a:pt x="10" y="20"/>
                        <a:pt x="10" y="20"/>
                      </a:cubicBezTo>
                      <a:cubicBezTo>
                        <a:pt x="10" y="20"/>
                        <a:pt x="11" y="20"/>
                        <a:pt x="12" y="20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5" y="19"/>
                        <a:pt x="16" y="19"/>
                        <a:pt x="17" y="19"/>
                      </a:cubicBezTo>
                      <a:close/>
                    </a:path>
                  </a:pathLst>
                </a:custGeom>
                <a:solidFill>
                  <a:srgbClr val="F36E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Freeform 87"/>
                <p:cNvSpPr>
                  <a:spLocks/>
                </p:cNvSpPr>
                <p:nvPr userDrawn="1"/>
              </p:nvSpPr>
              <p:spPr bwMode="auto">
                <a:xfrm>
                  <a:off x="2364" y="2860"/>
                  <a:ext cx="36" cy="48"/>
                </a:xfrm>
                <a:custGeom>
                  <a:avLst/>
                  <a:gdLst>
                    <a:gd name="T0" fmla="*/ 1152 w 18"/>
                    <a:gd name="T1" fmla="*/ 448 h 24"/>
                    <a:gd name="T2" fmla="*/ 1088 w 18"/>
                    <a:gd name="T3" fmla="*/ 448 h 24"/>
                    <a:gd name="T4" fmla="*/ 960 w 18"/>
                    <a:gd name="T5" fmla="*/ 448 h 24"/>
                    <a:gd name="T6" fmla="*/ 896 w 18"/>
                    <a:gd name="T7" fmla="*/ 448 h 24"/>
                    <a:gd name="T8" fmla="*/ 704 w 18"/>
                    <a:gd name="T9" fmla="*/ 448 h 24"/>
                    <a:gd name="T10" fmla="*/ 512 w 18"/>
                    <a:gd name="T11" fmla="*/ 512 h 24"/>
                    <a:gd name="T12" fmla="*/ 512 w 18"/>
                    <a:gd name="T13" fmla="*/ 1536 h 24"/>
                    <a:gd name="T14" fmla="*/ 0 w 18"/>
                    <a:gd name="T15" fmla="*/ 1536 h 24"/>
                    <a:gd name="T16" fmla="*/ 0 w 18"/>
                    <a:gd name="T17" fmla="*/ 0 h 24"/>
                    <a:gd name="T18" fmla="*/ 512 w 18"/>
                    <a:gd name="T19" fmla="*/ 0 h 24"/>
                    <a:gd name="T20" fmla="*/ 512 w 18"/>
                    <a:gd name="T21" fmla="*/ 192 h 24"/>
                    <a:gd name="T22" fmla="*/ 768 w 18"/>
                    <a:gd name="T23" fmla="*/ 0 h 24"/>
                    <a:gd name="T24" fmla="*/ 1024 w 18"/>
                    <a:gd name="T25" fmla="*/ 0 h 24"/>
                    <a:gd name="T26" fmla="*/ 1088 w 18"/>
                    <a:gd name="T27" fmla="*/ 0 h 24"/>
                    <a:gd name="T28" fmla="*/ 1152 w 18"/>
                    <a:gd name="T29" fmla="*/ 0 h 24"/>
                    <a:gd name="T30" fmla="*/ 1152 w 18"/>
                    <a:gd name="T31" fmla="*/ 448 h 2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8" h="24">
                      <a:moveTo>
                        <a:pt x="18" y="7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7"/>
                        <a:pt x="16" y="7"/>
                        <a:pt x="15" y="7"/>
                      </a:cubicBezTo>
                      <a:cubicBezTo>
                        <a:pt x="15" y="7"/>
                        <a:pt x="14" y="7"/>
                        <a:pt x="14" y="7"/>
                      </a:cubicBezTo>
                      <a:cubicBezTo>
                        <a:pt x="12" y="7"/>
                        <a:pt x="11" y="7"/>
                        <a:pt x="11" y="7"/>
                      </a:cubicBezTo>
                      <a:cubicBezTo>
                        <a:pt x="10" y="7"/>
                        <a:pt x="9" y="7"/>
                        <a:pt x="8" y="8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10" y="2"/>
                        <a:pt x="11" y="1"/>
                        <a:pt x="12" y="0"/>
                      </a:cubicBezTo>
                      <a:cubicBezTo>
                        <a:pt x="14" y="0"/>
                        <a:pt x="15" y="0"/>
                        <a:pt x="16" y="0"/>
                      </a:cubicBezTo>
                      <a:cubicBezTo>
                        <a:pt x="16" y="0"/>
                        <a:pt x="16" y="0"/>
                        <a:pt x="17" y="0"/>
                      </a:cubicBezTo>
                      <a:cubicBezTo>
                        <a:pt x="17" y="0"/>
                        <a:pt x="17" y="0"/>
                        <a:pt x="18" y="0"/>
                      </a:cubicBezTo>
                      <a:lnTo>
                        <a:pt x="18" y="7"/>
                      </a:lnTo>
                      <a:close/>
                    </a:path>
                  </a:pathLst>
                </a:custGeom>
                <a:solidFill>
                  <a:srgbClr val="F36E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Freeform 88"/>
                <p:cNvSpPr>
                  <a:spLocks/>
                </p:cNvSpPr>
                <p:nvPr userDrawn="1"/>
              </p:nvSpPr>
              <p:spPr bwMode="auto">
                <a:xfrm>
                  <a:off x="2402" y="2860"/>
                  <a:ext cx="54" cy="48"/>
                </a:xfrm>
                <a:custGeom>
                  <a:avLst/>
                  <a:gdLst>
                    <a:gd name="T0" fmla="*/ 24 w 64"/>
                    <a:gd name="T1" fmla="*/ 0 h 56"/>
                    <a:gd name="T2" fmla="*/ 15 w 64"/>
                    <a:gd name="T3" fmla="*/ 22 h 56"/>
                    <a:gd name="T4" fmla="*/ 8 w 64"/>
                    <a:gd name="T5" fmla="*/ 22 h 56"/>
                    <a:gd name="T6" fmla="*/ 0 w 64"/>
                    <a:gd name="T7" fmla="*/ 0 h 56"/>
                    <a:gd name="T8" fmla="*/ 7 w 64"/>
                    <a:gd name="T9" fmla="*/ 0 h 56"/>
                    <a:gd name="T10" fmla="*/ 12 w 64"/>
                    <a:gd name="T11" fmla="*/ 15 h 56"/>
                    <a:gd name="T12" fmla="*/ 16 w 64"/>
                    <a:gd name="T13" fmla="*/ 0 h 56"/>
                    <a:gd name="T14" fmla="*/ 24 w 64"/>
                    <a:gd name="T15" fmla="*/ 0 h 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4" h="56">
                      <a:moveTo>
                        <a:pt x="64" y="0"/>
                      </a:moveTo>
                      <a:lnTo>
                        <a:pt x="42" y="56"/>
                      </a:lnTo>
                      <a:lnTo>
                        <a:pt x="21" y="56"/>
                      </a:ln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3" y="38"/>
                      </a:lnTo>
                      <a:lnTo>
                        <a:pt x="45" y="0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F36E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Freeform 89"/>
                <p:cNvSpPr>
                  <a:spLocks noEditPoints="1"/>
                </p:cNvSpPr>
                <p:nvPr userDrawn="1"/>
              </p:nvSpPr>
              <p:spPr bwMode="auto">
                <a:xfrm>
                  <a:off x="2462" y="2858"/>
                  <a:ext cx="50" cy="50"/>
                </a:xfrm>
                <a:custGeom>
                  <a:avLst/>
                  <a:gdLst>
                    <a:gd name="T0" fmla="*/ 1600 w 25"/>
                    <a:gd name="T1" fmla="*/ 896 h 25"/>
                    <a:gd name="T2" fmla="*/ 448 w 25"/>
                    <a:gd name="T3" fmla="*/ 896 h 25"/>
                    <a:gd name="T4" fmla="*/ 576 w 25"/>
                    <a:gd name="T5" fmla="*/ 1216 h 25"/>
                    <a:gd name="T6" fmla="*/ 960 w 25"/>
                    <a:gd name="T7" fmla="*/ 1280 h 25"/>
                    <a:gd name="T8" fmla="*/ 1280 w 25"/>
                    <a:gd name="T9" fmla="*/ 1216 h 25"/>
                    <a:gd name="T10" fmla="*/ 1536 w 25"/>
                    <a:gd name="T11" fmla="*/ 1088 h 25"/>
                    <a:gd name="T12" fmla="*/ 1536 w 25"/>
                    <a:gd name="T13" fmla="*/ 1088 h 25"/>
                    <a:gd name="T14" fmla="*/ 1536 w 25"/>
                    <a:gd name="T15" fmla="*/ 1472 h 25"/>
                    <a:gd name="T16" fmla="*/ 1280 w 25"/>
                    <a:gd name="T17" fmla="*/ 1600 h 25"/>
                    <a:gd name="T18" fmla="*/ 896 w 25"/>
                    <a:gd name="T19" fmla="*/ 1600 h 25"/>
                    <a:gd name="T20" fmla="*/ 192 w 25"/>
                    <a:gd name="T21" fmla="*/ 1408 h 25"/>
                    <a:gd name="T22" fmla="*/ 0 w 25"/>
                    <a:gd name="T23" fmla="*/ 832 h 25"/>
                    <a:gd name="T24" fmla="*/ 192 w 25"/>
                    <a:gd name="T25" fmla="*/ 256 h 25"/>
                    <a:gd name="T26" fmla="*/ 832 w 25"/>
                    <a:gd name="T27" fmla="*/ 0 h 25"/>
                    <a:gd name="T28" fmla="*/ 1408 w 25"/>
                    <a:gd name="T29" fmla="*/ 192 h 25"/>
                    <a:gd name="T30" fmla="*/ 1600 w 25"/>
                    <a:gd name="T31" fmla="*/ 768 h 25"/>
                    <a:gd name="T32" fmla="*/ 1600 w 25"/>
                    <a:gd name="T33" fmla="*/ 896 h 25"/>
                    <a:gd name="T34" fmla="*/ 1088 w 25"/>
                    <a:gd name="T35" fmla="*/ 640 h 25"/>
                    <a:gd name="T36" fmla="*/ 1024 w 25"/>
                    <a:gd name="T37" fmla="*/ 384 h 25"/>
                    <a:gd name="T38" fmla="*/ 832 w 25"/>
                    <a:gd name="T39" fmla="*/ 320 h 25"/>
                    <a:gd name="T40" fmla="*/ 576 w 25"/>
                    <a:gd name="T41" fmla="*/ 384 h 25"/>
                    <a:gd name="T42" fmla="*/ 448 w 25"/>
                    <a:gd name="T43" fmla="*/ 640 h 25"/>
                    <a:gd name="T44" fmla="*/ 1088 w 25"/>
                    <a:gd name="T45" fmla="*/ 640 h 25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5" h="25">
                      <a:moveTo>
                        <a:pt x="25" y="14"/>
                      </a:move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8" y="18"/>
                        <a:pt x="9" y="19"/>
                      </a:cubicBezTo>
                      <a:cubicBezTo>
                        <a:pt x="11" y="20"/>
                        <a:pt x="13" y="20"/>
                        <a:pt x="15" y="20"/>
                      </a:cubicBezTo>
                      <a:cubicBezTo>
                        <a:pt x="17" y="20"/>
                        <a:pt x="18" y="20"/>
                        <a:pt x="20" y="19"/>
                      </a:cubicBezTo>
                      <a:cubicBezTo>
                        <a:pt x="22" y="19"/>
                        <a:pt x="23" y="18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3" y="24"/>
                        <a:pt x="21" y="25"/>
                        <a:pt x="20" y="25"/>
                      </a:cubicBezTo>
                      <a:cubicBezTo>
                        <a:pt x="18" y="25"/>
                        <a:pt x="16" y="25"/>
                        <a:pt x="14" y="25"/>
                      </a:cubicBezTo>
                      <a:cubicBezTo>
                        <a:pt x="10" y="25"/>
                        <a:pt x="6" y="24"/>
                        <a:pt x="3" y="22"/>
                      </a:cubicBezTo>
                      <a:cubicBezTo>
                        <a:pt x="1" y="20"/>
                        <a:pt x="0" y="17"/>
                        <a:pt x="0" y="13"/>
                      </a:cubicBezTo>
                      <a:cubicBezTo>
                        <a:pt x="0" y="9"/>
                        <a:pt x="1" y="6"/>
                        <a:pt x="3" y="4"/>
                      </a:cubicBezTo>
                      <a:cubicBezTo>
                        <a:pt x="6" y="1"/>
                        <a:pt x="9" y="0"/>
                        <a:pt x="13" y="0"/>
                      </a:cubicBezTo>
                      <a:cubicBezTo>
                        <a:pt x="17" y="0"/>
                        <a:pt x="20" y="1"/>
                        <a:pt x="22" y="3"/>
                      </a:cubicBezTo>
                      <a:cubicBezTo>
                        <a:pt x="24" y="5"/>
                        <a:pt x="25" y="8"/>
                        <a:pt x="25" y="12"/>
                      </a:cubicBezTo>
                      <a:lnTo>
                        <a:pt x="25" y="14"/>
                      </a:lnTo>
                      <a:close/>
                      <a:moveTo>
                        <a:pt x="17" y="10"/>
                      </a:moveTo>
                      <a:cubicBezTo>
                        <a:pt x="17" y="8"/>
                        <a:pt x="17" y="7"/>
                        <a:pt x="16" y="6"/>
                      </a:cubicBezTo>
                      <a:cubicBezTo>
                        <a:pt x="15" y="5"/>
                        <a:pt x="14" y="5"/>
                        <a:pt x="13" y="5"/>
                      </a:cubicBezTo>
                      <a:cubicBezTo>
                        <a:pt x="11" y="5"/>
                        <a:pt x="10" y="5"/>
                        <a:pt x="9" y="6"/>
                      </a:cubicBezTo>
                      <a:cubicBezTo>
                        <a:pt x="8" y="7"/>
                        <a:pt x="7" y="8"/>
                        <a:pt x="7" y="10"/>
                      </a:cubicBezTo>
                      <a:lnTo>
                        <a:pt x="17" y="10"/>
                      </a:lnTo>
                      <a:close/>
                    </a:path>
                  </a:pathLst>
                </a:custGeom>
                <a:solidFill>
                  <a:srgbClr val="F36E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Rectangle 90"/>
                <p:cNvSpPr>
                  <a:spLocks noChangeArrowheads="1"/>
                </p:cNvSpPr>
                <p:nvPr userDrawn="1"/>
              </p:nvSpPr>
              <p:spPr bwMode="auto">
                <a:xfrm>
                  <a:off x="2522" y="2842"/>
                  <a:ext cx="16" cy="66"/>
                </a:xfrm>
                <a:prstGeom prst="rect">
                  <a:avLst/>
                </a:prstGeom>
                <a:solidFill>
                  <a:srgbClr val="F36E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37" name="Rectangle 91"/>
                <p:cNvSpPr>
                  <a:spLocks noChangeArrowheads="1"/>
                </p:cNvSpPr>
                <p:nvPr userDrawn="1"/>
              </p:nvSpPr>
              <p:spPr bwMode="auto">
                <a:xfrm>
                  <a:off x="2552" y="2842"/>
                  <a:ext cx="16" cy="66"/>
                </a:xfrm>
                <a:prstGeom prst="rect">
                  <a:avLst/>
                </a:prstGeom>
                <a:solidFill>
                  <a:srgbClr val="F36E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38" name="Rectangle 92"/>
                <p:cNvSpPr>
                  <a:spLocks noChangeArrowheads="1"/>
                </p:cNvSpPr>
                <p:nvPr userDrawn="1"/>
              </p:nvSpPr>
              <p:spPr bwMode="auto">
                <a:xfrm>
                  <a:off x="2582" y="2890"/>
                  <a:ext cx="16" cy="18"/>
                </a:xfrm>
                <a:prstGeom prst="rect">
                  <a:avLst/>
                </a:prstGeom>
                <a:solidFill>
                  <a:srgbClr val="F36E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39" name="Freeform 93"/>
                <p:cNvSpPr>
                  <a:spLocks/>
                </p:cNvSpPr>
                <p:nvPr userDrawn="1"/>
              </p:nvSpPr>
              <p:spPr bwMode="auto">
                <a:xfrm>
                  <a:off x="2644" y="2844"/>
                  <a:ext cx="68" cy="64"/>
                </a:xfrm>
                <a:custGeom>
                  <a:avLst/>
                  <a:gdLst>
                    <a:gd name="T0" fmla="*/ 31 w 80"/>
                    <a:gd name="T1" fmla="*/ 29 h 75"/>
                    <a:gd name="T2" fmla="*/ 22 w 80"/>
                    <a:gd name="T3" fmla="*/ 29 h 75"/>
                    <a:gd name="T4" fmla="*/ 22 w 80"/>
                    <a:gd name="T5" fmla="*/ 10 h 75"/>
                    <a:gd name="T6" fmla="*/ 18 w 80"/>
                    <a:gd name="T7" fmla="*/ 22 h 75"/>
                    <a:gd name="T8" fmla="*/ 12 w 80"/>
                    <a:gd name="T9" fmla="*/ 22 h 75"/>
                    <a:gd name="T10" fmla="*/ 8 w 80"/>
                    <a:gd name="T11" fmla="*/ 10 h 75"/>
                    <a:gd name="T12" fmla="*/ 8 w 80"/>
                    <a:gd name="T13" fmla="*/ 29 h 75"/>
                    <a:gd name="T14" fmla="*/ 0 w 80"/>
                    <a:gd name="T15" fmla="*/ 29 h 75"/>
                    <a:gd name="T16" fmla="*/ 0 w 80"/>
                    <a:gd name="T17" fmla="*/ 0 h 75"/>
                    <a:gd name="T18" fmla="*/ 9 w 80"/>
                    <a:gd name="T19" fmla="*/ 0 h 75"/>
                    <a:gd name="T20" fmla="*/ 15 w 80"/>
                    <a:gd name="T21" fmla="*/ 15 h 75"/>
                    <a:gd name="T22" fmla="*/ 22 w 80"/>
                    <a:gd name="T23" fmla="*/ 0 h 75"/>
                    <a:gd name="T24" fmla="*/ 31 w 80"/>
                    <a:gd name="T25" fmla="*/ 0 h 75"/>
                    <a:gd name="T26" fmla="*/ 31 w 80"/>
                    <a:gd name="T27" fmla="*/ 29 h 7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80" h="75">
                      <a:moveTo>
                        <a:pt x="80" y="75"/>
                      </a:moveTo>
                      <a:lnTo>
                        <a:pt x="59" y="75"/>
                      </a:lnTo>
                      <a:lnTo>
                        <a:pt x="59" y="26"/>
                      </a:lnTo>
                      <a:lnTo>
                        <a:pt x="47" y="57"/>
                      </a:lnTo>
                      <a:lnTo>
                        <a:pt x="33" y="57"/>
                      </a:lnTo>
                      <a:lnTo>
                        <a:pt x="19" y="26"/>
                      </a:lnTo>
                      <a:lnTo>
                        <a:pt x="19" y="75"/>
                      </a:lnTo>
                      <a:lnTo>
                        <a:pt x="0" y="75"/>
                      </a:lnTo>
                      <a:lnTo>
                        <a:pt x="0" y="0"/>
                      </a:lnTo>
                      <a:lnTo>
                        <a:pt x="23" y="0"/>
                      </a:lnTo>
                      <a:lnTo>
                        <a:pt x="40" y="38"/>
                      </a:lnTo>
                      <a:lnTo>
                        <a:pt x="56" y="0"/>
                      </a:lnTo>
                      <a:lnTo>
                        <a:pt x="80" y="0"/>
                      </a:lnTo>
                      <a:lnTo>
                        <a:pt x="80" y="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Freeform 94"/>
                <p:cNvSpPr>
                  <a:spLocks noEditPoints="1"/>
                </p:cNvSpPr>
                <p:nvPr userDrawn="1"/>
              </p:nvSpPr>
              <p:spPr bwMode="auto">
                <a:xfrm>
                  <a:off x="2724" y="2858"/>
                  <a:ext cx="52" cy="52"/>
                </a:xfrm>
                <a:custGeom>
                  <a:avLst/>
                  <a:gdLst>
                    <a:gd name="T0" fmla="*/ 1664 w 26"/>
                    <a:gd name="T1" fmla="*/ 832 h 26"/>
                    <a:gd name="T2" fmla="*/ 1408 w 26"/>
                    <a:gd name="T3" fmla="*/ 1408 h 26"/>
                    <a:gd name="T4" fmla="*/ 832 w 26"/>
                    <a:gd name="T5" fmla="*/ 1664 h 26"/>
                    <a:gd name="T6" fmla="*/ 192 w 26"/>
                    <a:gd name="T7" fmla="*/ 1408 h 26"/>
                    <a:gd name="T8" fmla="*/ 0 w 26"/>
                    <a:gd name="T9" fmla="*/ 832 h 26"/>
                    <a:gd name="T10" fmla="*/ 192 w 26"/>
                    <a:gd name="T11" fmla="*/ 256 h 26"/>
                    <a:gd name="T12" fmla="*/ 832 w 26"/>
                    <a:gd name="T13" fmla="*/ 0 h 26"/>
                    <a:gd name="T14" fmla="*/ 1408 w 26"/>
                    <a:gd name="T15" fmla="*/ 256 h 26"/>
                    <a:gd name="T16" fmla="*/ 1664 w 26"/>
                    <a:gd name="T17" fmla="*/ 832 h 26"/>
                    <a:gd name="T18" fmla="*/ 1024 w 26"/>
                    <a:gd name="T19" fmla="*/ 1216 h 26"/>
                    <a:gd name="T20" fmla="*/ 1088 w 26"/>
                    <a:gd name="T21" fmla="*/ 1024 h 26"/>
                    <a:gd name="T22" fmla="*/ 1152 w 26"/>
                    <a:gd name="T23" fmla="*/ 832 h 26"/>
                    <a:gd name="T24" fmla="*/ 1088 w 26"/>
                    <a:gd name="T25" fmla="*/ 576 h 26"/>
                    <a:gd name="T26" fmla="*/ 1024 w 26"/>
                    <a:gd name="T27" fmla="*/ 448 h 26"/>
                    <a:gd name="T28" fmla="*/ 960 w 26"/>
                    <a:gd name="T29" fmla="*/ 384 h 26"/>
                    <a:gd name="T30" fmla="*/ 832 w 26"/>
                    <a:gd name="T31" fmla="*/ 320 h 26"/>
                    <a:gd name="T32" fmla="*/ 704 w 26"/>
                    <a:gd name="T33" fmla="*/ 384 h 26"/>
                    <a:gd name="T34" fmla="*/ 576 w 26"/>
                    <a:gd name="T35" fmla="*/ 448 h 26"/>
                    <a:gd name="T36" fmla="*/ 512 w 26"/>
                    <a:gd name="T37" fmla="*/ 576 h 26"/>
                    <a:gd name="T38" fmla="*/ 512 w 26"/>
                    <a:gd name="T39" fmla="*/ 832 h 26"/>
                    <a:gd name="T40" fmla="*/ 512 w 26"/>
                    <a:gd name="T41" fmla="*/ 1024 h 26"/>
                    <a:gd name="T42" fmla="*/ 576 w 26"/>
                    <a:gd name="T43" fmla="*/ 1216 h 26"/>
                    <a:gd name="T44" fmla="*/ 704 w 26"/>
                    <a:gd name="T45" fmla="*/ 1280 h 26"/>
                    <a:gd name="T46" fmla="*/ 832 w 26"/>
                    <a:gd name="T47" fmla="*/ 1280 h 26"/>
                    <a:gd name="T48" fmla="*/ 960 w 26"/>
                    <a:gd name="T49" fmla="*/ 1280 h 26"/>
                    <a:gd name="T50" fmla="*/ 1024 w 26"/>
                    <a:gd name="T51" fmla="*/ 1216 h 2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6" h="26">
                      <a:moveTo>
                        <a:pt x="26" y="13"/>
                      </a:moveTo>
                      <a:cubicBezTo>
                        <a:pt x="26" y="17"/>
                        <a:pt x="25" y="20"/>
                        <a:pt x="22" y="22"/>
                      </a:cubicBezTo>
                      <a:cubicBezTo>
                        <a:pt x="20" y="24"/>
                        <a:pt x="17" y="26"/>
                        <a:pt x="13" y="26"/>
                      </a:cubicBezTo>
                      <a:cubicBezTo>
                        <a:pt x="9" y="26"/>
                        <a:pt x="5" y="24"/>
                        <a:pt x="3" y="22"/>
                      </a:cubicBezTo>
                      <a:cubicBezTo>
                        <a:pt x="1" y="20"/>
                        <a:pt x="0" y="17"/>
                        <a:pt x="0" y="13"/>
                      </a:cubicBezTo>
                      <a:cubicBezTo>
                        <a:pt x="0" y="9"/>
                        <a:pt x="1" y="6"/>
                        <a:pt x="3" y="4"/>
                      </a:cubicBezTo>
                      <a:cubicBezTo>
                        <a:pt x="5" y="1"/>
                        <a:pt x="9" y="0"/>
                        <a:pt x="13" y="0"/>
                      </a:cubicBezTo>
                      <a:cubicBezTo>
                        <a:pt x="17" y="0"/>
                        <a:pt x="20" y="1"/>
                        <a:pt x="22" y="4"/>
                      </a:cubicBezTo>
                      <a:cubicBezTo>
                        <a:pt x="25" y="6"/>
                        <a:pt x="26" y="9"/>
                        <a:pt x="26" y="13"/>
                      </a:cubicBezTo>
                      <a:close/>
                      <a:moveTo>
                        <a:pt x="16" y="19"/>
                      </a:moveTo>
                      <a:cubicBezTo>
                        <a:pt x="17" y="18"/>
                        <a:pt x="17" y="17"/>
                        <a:pt x="17" y="16"/>
                      </a:cubicBezTo>
                      <a:cubicBezTo>
                        <a:pt x="18" y="16"/>
                        <a:pt x="18" y="14"/>
                        <a:pt x="18" y="13"/>
                      </a:cubicBezTo>
                      <a:cubicBezTo>
                        <a:pt x="18" y="11"/>
                        <a:pt x="18" y="10"/>
                        <a:pt x="17" y="9"/>
                      </a:cubicBezTo>
                      <a:cubicBezTo>
                        <a:pt x="17" y="8"/>
                        <a:pt x="17" y="8"/>
                        <a:pt x="16" y="7"/>
                      </a:cubicBezTo>
                      <a:cubicBezTo>
                        <a:pt x="16" y="6"/>
                        <a:pt x="15" y="6"/>
                        <a:pt x="15" y="6"/>
                      </a:cubicBezTo>
                      <a:cubicBezTo>
                        <a:pt x="14" y="6"/>
                        <a:pt x="13" y="5"/>
                        <a:pt x="13" y="5"/>
                      </a:cubicBezTo>
                      <a:cubicBezTo>
                        <a:pt x="12" y="5"/>
                        <a:pt x="11" y="6"/>
                        <a:pt x="11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8"/>
                        <a:pt x="8" y="8"/>
                        <a:pt x="8" y="9"/>
                      </a:cubicBezTo>
                      <a:cubicBezTo>
                        <a:pt x="8" y="10"/>
                        <a:pt x="8" y="11"/>
                        <a:pt x="8" y="13"/>
                      </a:cubicBezTo>
                      <a:cubicBezTo>
                        <a:pt x="8" y="14"/>
                        <a:pt x="8" y="15"/>
                        <a:pt x="8" y="16"/>
                      </a:cubicBezTo>
                      <a:cubicBezTo>
                        <a:pt x="8" y="17"/>
                        <a:pt x="8" y="18"/>
                        <a:pt x="9" y="19"/>
                      </a:cubicBezTo>
                      <a:cubicBezTo>
                        <a:pt x="9" y="19"/>
                        <a:pt x="10" y="20"/>
                        <a:pt x="11" y="20"/>
                      </a:cubicBezTo>
                      <a:cubicBezTo>
                        <a:pt x="11" y="20"/>
                        <a:pt x="12" y="20"/>
                        <a:pt x="13" y="20"/>
                      </a:cubicBezTo>
                      <a:cubicBezTo>
                        <a:pt x="13" y="20"/>
                        <a:pt x="14" y="20"/>
                        <a:pt x="15" y="20"/>
                      </a:cubicBezTo>
                      <a:cubicBezTo>
                        <a:pt x="15" y="20"/>
                        <a:pt x="16" y="19"/>
                        <a:pt x="16" y="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95"/>
                <p:cNvSpPr>
                  <a:spLocks/>
                </p:cNvSpPr>
                <p:nvPr userDrawn="1"/>
              </p:nvSpPr>
              <p:spPr bwMode="auto">
                <a:xfrm>
                  <a:off x="2780" y="2860"/>
                  <a:ext cx="54" cy="48"/>
                </a:xfrm>
                <a:custGeom>
                  <a:avLst/>
                  <a:gdLst>
                    <a:gd name="T0" fmla="*/ 24 w 64"/>
                    <a:gd name="T1" fmla="*/ 0 h 56"/>
                    <a:gd name="T2" fmla="*/ 15 w 64"/>
                    <a:gd name="T3" fmla="*/ 22 h 56"/>
                    <a:gd name="T4" fmla="*/ 8 w 64"/>
                    <a:gd name="T5" fmla="*/ 22 h 56"/>
                    <a:gd name="T6" fmla="*/ 0 w 64"/>
                    <a:gd name="T7" fmla="*/ 0 h 56"/>
                    <a:gd name="T8" fmla="*/ 7 w 64"/>
                    <a:gd name="T9" fmla="*/ 0 h 56"/>
                    <a:gd name="T10" fmla="*/ 12 w 64"/>
                    <a:gd name="T11" fmla="*/ 15 h 56"/>
                    <a:gd name="T12" fmla="*/ 16 w 64"/>
                    <a:gd name="T13" fmla="*/ 0 h 56"/>
                    <a:gd name="T14" fmla="*/ 24 w 64"/>
                    <a:gd name="T15" fmla="*/ 0 h 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4" h="56">
                      <a:moveTo>
                        <a:pt x="64" y="0"/>
                      </a:moveTo>
                      <a:lnTo>
                        <a:pt x="43" y="56"/>
                      </a:lnTo>
                      <a:lnTo>
                        <a:pt x="22" y="56"/>
                      </a:ln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3" y="38"/>
                      </a:lnTo>
                      <a:lnTo>
                        <a:pt x="45" y="0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96"/>
                <p:cNvSpPr>
                  <a:spLocks noEditPoints="1"/>
                </p:cNvSpPr>
                <p:nvPr userDrawn="1"/>
              </p:nvSpPr>
              <p:spPr bwMode="auto">
                <a:xfrm>
                  <a:off x="2842" y="2842"/>
                  <a:ext cx="18" cy="66"/>
                </a:xfrm>
                <a:custGeom>
                  <a:avLst/>
                  <a:gdLst>
                    <a:gd name="T0" fmla="*/ 8 w 21"/>
                    <a:gd name="T1" fmla="*/ 4 h 78"/>
                    <a:gd name="T2" fmla="*/ 0 w 21"/>
                    <a:gd name="T3" fmla="*/ 4 h 78"/>
                    <a:gd name="T4" fmla="*/ 0 w 21"/>
                    <a:gd name="T5" fmla="*/ 0 h 78"/>
                    <a:gd name="T6" fmla="*/ 8 w 21"/>
                    <a:gd name="T7" fmla="*/ 0 h 78"/>
                    <a:gd name="T8" fmla="*/ 8 w 21"/>
                    <a:gd name="T9" fmla="*/ 4 h 78"/>
                    <a:gd name="T10" fmla="*/ 8 w 21"/>
                    <a:gd name="T11" fmla="*/ 29 h 78"/>
                    <a:gd name="T12" fmla="*/ 2 w 21"/>
                    <a:gd name="T13" fmla="*/ 29 h 78"/>
                    <a:gd name="T14" fmla="*/ 2 w 21"/>
                    <a:gd name="T15" fmla="*/ 8 h 78"/>
                    <a:gd name="T16" fmla="*/ 8 w 21"/>
                    <a:gd name="T17" fmla="*/ 8 h 78"/>
                    <a:gd name="T18" fmla="*/ 8 w 21"/>
                    <a:gd name="T19" fmla="*/ 29 h 7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" h="78">
                      <a:moveTo>
                        <a:pt x="21" y="12"/>
                      </a:move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21" y="0"/>
                      </a:lnTo>
                      <a:lnTo>
                        <a:pt x="21" y="12"/>
                      </a:lnTo>
                      <a:close/>
                      <a:moveTo>
                        <a:pt x="19" y="78"/>
                      </a:moveTo>
                      <a:lnTo>
                        <a:pt x="2" y="78"/>
                      </a:lnTo>
                      <a:lnTo>
                        <a:pt x="2" y="22"/>
                      </a:lnTo>
                      <a:lnTo>
                        <a:pt x="19" y="22"/>
                      </a:lnTo>
                      <a:lnTo>
                        <a:pt x="19" y="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97"/>
                <p:cNvSpPr>
                  <a:spLocks/>
                </p:cNvSpPr>
                <p:nvPr userDrawn="1"/>
              </p:nvSpPr>
              <p:spPr bwMode="auto">
                <a:xfrm>
                  <a:off x="2874" y="2858"/>
                  <a:ext cx="48" cy="50"/>
                </a:xfrm>
                <a:custGeom>
                  <a:avLst/>
                  <a:gdLst>
                    <a:gd name="T0" fmla="*/ 1536 w 24"/>
                    <a:gd name="T1" fmla="*/ 1600 h 25"/>
                    <a:gd name="T2" fmla="*/ 1024 w 24"/>
                    <a:gd name="T3" fmla="*/ 1600 h 25"/>
                    <a:gd name="T4" fmla="*/ 1024 w 24"/>
                    <a:gd name="T5" fmla="*/ 832 h 25"/>
                    <a:gd name="T6" fmla="*/ 1024 w 24"/>
                    <a:gd name="T7" fmla="*/ 640 h 25"/>
                    <a:gd name="T8" fmla="*/ 960 w 24"/>
                    <a:gd name="T9" fmla="*/ 512 h 25"/>
                    <a:gd name="T10" fmla="*/ 896 w 24"/>
                    <a:gd name="T11" fmla="*/ 448 h 25"/>
                    <a:gd name="T12" fmla="*/ 768 w 24"/>
                    <a:gd name="T13" fmla="*/ 384 h 25"/>
                    <a:gd name="T14" fmla="*/ 640 w 24"/>
                    <a:gd name="T15" fmla="*/ 448 h 25"/>
                    <a:gd name="T16" fmla="*/ 448 w 24"/>
                    <a:gd name="T17" fmla="*/ 512 h 25"/>
                    <a:gd name="T18" fmla="*/ 448 w 24"/>
                    <a:gd name="T19" fmla="*/ 1600 h 25"/>
                    <a:gd name="T20" fmla="*/ 0 w 24"/>
                    <a:gd name="T21" fmla="*/ 1600 h 25"/>
                    <a:gd name="T22" fmla="*/ 0 w 24"/>
                    <a:gd name="T23" fmla="*/ 64 h 25"/>
                    <a:gd name="T24" fmla="*/ 448 w 24"/>
                    <a:gd name="T25" fmla="*/ 64 h 25"/>
                    <a:gd name="T26" fmla="*/ 448 w 24"/>
                    <a:gd name="T27" fmla="*/ 256 h 25"/>
                    <a:gd name="T28" fmla="*/ 704 w 24"/>
                    <a:gd name="T29" fmla="*/ 64 h 25"/>
                    <a:gd name="T30" fmla="*/ 960 w 24"/>
                    <a:gd name="T31" fmla="*/ 0 h 25"/>
                    <a:gd name="T32" fmla="*/ 1344 w 24"/>
                    <a:gd name="T33" fmla="*/ 128 h 25"/>
                    <a:gd name="T34" fmla="*/ 1536 w 24"/>
                    <a:gd name="T35" fmla="*/ 576 h 25"/>
                    <a:gd name="T36" fmla="*/ 1536 w 24"/>
                    <a:gd name="T37" fmla="*/ 1600 h 2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4" h="25">
                      <a:moveTo>
                        <a:pt x="24" y="25"/>
                      </a:move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6" y="12"/>
                        <a:pt x="16" y="11"/>
                        <a:pt x="16" y="10"/>
                      </a:cubicBezTo>
                      <a:cubicBezTo>
                        <a:pt x="16" y="9"/>
                        <a:pt x="16" y="8"/>
                        <a:pt x="15" y="8"/>
                      </a:cubicBezTo>
                      <a:cubicBezTo>
                        <a:pt x="15" y="7"/>
                        <a:pt x="15" y="7"/>
                        <a:pt x="14" y="7"/>
                      </a:cubicBezTo>
                      <a:cubicBezTo>
                        <a:pt x="14" y="7"/>
                        <a:pt x="13" y="6"/>
                        <a:pt x="12" y="6"/>
                      </a:cubicBezTo>
                      <a:cubicBezTo>
                        <a:pt x="11" y="6"/>
                        <a:pt x="10" y="7"/>
                        <a:pt x="10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9" y="2"/>
                        <a:pt x="10" y="2"/>
                        <a:pt x="11" y="1"/>
                      </a:cubicBezTo>
                      <a:cubicBezTo>
                        <a:pt x="12" y="0"/>
                        <a:pt x="14" y="0"/>
                        <a:pt x="15" y="0"/>
                      </a:cubicBezTo>
                      <a:cubicBezTo>
                        <a:pt x="18" y="0"/>
                        <a:pt x="20" y="1"/>
                        <a:pt x="21" y="2"/>
                      </a:cubicBezTo>
                      <a:cubicBezTo>
                        <a:pt x="23" y="4"/>
                        <a:pt x="24" y="6"/>
                        <a:pt x="24" y="9"/>
                      </a:cubicBezTo>
                      <a:lnTo>
                        <a:pt x="24" y="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98"/>
                <p:cNvSpPr>
                  <a:spLocks noEditPoints="1"/>
                </p:cNvSpPr>
                <p:nvPr userDrawn="1"/>
              </p:nvSpPr>
              <p:spPr bwMode="auto">
                <a:xfrm>
                  <a:off x="2932" y="2858"/>
                  <a:ext cx="50" cy="68"/>
                </a:xfrm>
                <a:custGeom>
                  <a:avLst/>
                  <a:gdLst>
                    <a:gd name="T0" fmla="*/ 1600 w 25"/>
                    <a:gd name="T1" fmla="*/ 1408 h 34"/>
                    <a:gd name="T2" fmla="*/ 1536 w 25"/>
                    <a:gd name="T3" fmla="*/ 1792 h 34"/>
                    <a:gd name="T4" fmla="*/ 1344 w 25"/>
                    <a:gd name="T5" fmla="*/ 1984 h 34"/>
                    <a:gd name="T6" fmla="*/ 1088 w 25"/>
                    <a:gd name="T7" fmla="*/ 2112 h 34"/>
                    <a:gd name="T8" fmla="*/ 768 w 25"/>
                    <a:gd name="T9" fmla="*/ 2176 h 34"/>
                    <a:gd name="T10" fmla="*/ 448 w 25"/>
                    <a:gd name="T11" fmla="*/ 2176 h 34"/>
                    <a:gd name="T12" fmla="*/ 192 w 25"/>
                    <a:gd name="T13" fmla="*/ 2112 h 34"/>
                    <a:gd name="T14" fmla="*/ 192 w 25"/>
                    <a:gd name="T15" fmla="*/ 1728 h 34"/>
                    <a:gd name="T16" fmla="*/ 256 w 25"/>
                    <a:gd name="T17" fmla="*/ 1728 h 34"/>
                    <a:gd name="T18" fmla="*/ 448 w 25"/>
                    <a:gd name="T19" fmla="*/ 1792 h 34"/>
                    <a:gd name="T20" fmla="*/ 704 w 25"/>
                    <a:gd name="T21" fmla="*/ 1792 h 34"/>
                    <a:gd name="T22" fmla="*/ 896 w 25"/>
                    <a:gd name="T23" fmla="*/ 1792 h 34"/>
                    <a:gd name="T24" fmla="*/ 1024 w 25"/>
                    <a:gd name="T25" fmla="*/ 1728 h 34"/>
                    <a:gd name="T26" fmla="*/ 1088 w 25"/>
                    <a:gd name="T27" fmla="*/ 1600 h 34"/>
                    <a:gd name="T28" fmla="*/ 1088 w 25"/>
                    <a:gd name="T29" fmla="*/ 1408 h 34"/>
                    <a:gd name="T30" fmla="*/ 1088 w 25"/>
                    <a:gd name="T31" fmla="*/ 1408 h 34"/>
                    <a:gd name="T32" fmla="*/ 896 w 25"/>
                    <a:gd name="T33" fmla="*/ 1536 h 34"/>
                    <a:gd name="T34" fmla="*/ 704 w 25"/>
                    <a:gd name="T35" fmla="*/ 1536 h 34"/>
                    <a:gd name="T36" fmla="*/ 192 w 25"/>
                    <a:gd name="T37" fmla="*/ 1344 h 34"/>
                    <a:gd name="T38" fmla="*/ 0 w 25"/>
                    <a:gd name="T39" fmla="*/ 768 h 34"/>
                    <a:gd name="T40" fmla="*/ 64 w 25"/>
                    <a:gd name="T41" fmla="*/ 448 h 34"/>
                    <a:gd name="T42" fmla="*/ 192 w 25"/>
                    <a:gd name="T43" fmla="*/ 192 h 34"/>
                    <a:gd name="T44" fmla="*/ 448 w 25"/>
                    <a:gd name="T45" fmla="*/ 64 h 34"/>
                    <a:gd name="T46" fmla="*/ 704 w 25"/>
                    <a:gd name="T47" fmla="*/ 0 h 34"/>
                    <a:gd name="T48" fmla="*/ 896 w 25"/>
                    <a:gd name="T49" fmla="*/ 64 h 34"/>
                    <a:gd name="T50" fmla="*/ 1088 w 25"/>
                    <a:gd name="T51" fmla="*/ 128 h 34"/>
                    <a:gd name="T52" fmla="*/ 1152 w 25"/>
                    <a:gd name="T53" fmla="*/ 64 h 34"/>
                    <a:gd name="T54" fmla="*/ 1600 w 25"/>
                    <a:gd name="T55" fmla="*/ 64 h 34"/>
                    <a:gd name="T56" fmla="*/ 1600 w 25"/>
                    <a:gd name="T57" fmla="*/ 1408 h 34"/>
                    <a:gd name="T58" fmla="*/ 1088 w 25"/>
                    <a:gd name="T59" fmla="*/ 1088 h 34"/>
                    <a:gd name="T60" fmla="*/ 1088 w 25"/>
                    <a:gd name="T61" fmla="*/ 384 h 34"/>
                    <a:gd name="T62" fmla="*/ 1024 w 25"/>
                    <a:gd name="T63" fmla="*/ 384 h 34"/>
                    <a:gd name="T64" fmla="*/ 896 w 25"/>
                    <a:gd name="T65" fmla="*/ 384 h 34"/>
                    <a:gd name="T66" fmla="*/ 576 w 25"/>
                    <a:gd name="T67" fmla="*/ 512 h 34"/>
                    <a:gd name="T68" fmla="*/ 512 w 25"/>
                    <a:gd name="T69" fmla="*/ 768 h 34"/>
                    <a:gd name="T70" fmla="*/ 576 w 25"/>
                    <a:gd name="T71" fmla="*/ 1088 h 34"/>
                    <a:gd name="T72" fmla="*/ 832 w 25"/>
                    <a:gd name="T73" fmla="*/ 1216 h 34"/>
                    <a:gd name="T74" fmla="*/ 960 w 25"/>
                    <a:gd name="T75" fmla="*/ 1152 h 34"/>
                    <a:gd name="T76" fmla="*/ 1088 w 25"/>
                    <a:gd name="T77" fmla="*/ 1088 h 34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25" h="34">
                      <a:moveTo>
                        <a:pt x="25" y="22"/>
                      </a:moveTo>
                      <a:cubicBezTo>
                        <a:pt x="25" y="24"/>
                        <a:pt x="25" y="26"/>
                        <a:pt x="24" y="28"/>
                      </a:cubicBezTo>
                      <a:cubicBezTo>
                        <a:pt x="23" y="29"/>
                        <a:pt x="23" y="30"/>
                        <a:pt x="21" y="31"/>
                      </a:cubicBezTo>
                      <a:cubicBezTo>
                        <a:pt x="20" y="32"/>
                        <a:pt x="19" y="33"/>
                        <a:pt x="17" y="33"/>
                      </a:cubicBezTo>
                      <a:cubicBezTo>
                        <a:pt x="16" y="34"/>
                        <a:pt x="14" y="34"/>
                        <a:pt x="12" y="34"/>
                      </a:cubicBezTo>
                      <a:cubicBezTo>
                        <a:pt x="10" y="34"/>
                        <a:pt x="8" y="34"/>
                        <a:pt x="7" y="34"/>
                      </a:cubicBezTo>
                      <a:cubicBezTo>
                        <a:pt x="5" y="33"/>
                        <a:pt x="4" y="33"/>
                        <a:pt x="3" y="33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4" y="27"/>
                        <a:pt x="6" y="28"/>
                        <a:pt x="7" y="28"/>
                      </a:cubicBezTo>
                      <a:cubicBezTo>
                        <a:pt x="8" y="28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4" y="28"/>
                      </a:cubicBezTo>
                      <a:cubicBezTo>
                        <a:pt x="15" y="28"/>
                        <a:pt x="16" y="27"/>
                        <a:pt x="16" y="27"/>
                      </a:cubicBezTo>
                      <a:cubicBezTo>
                        <a:pt x="17" y="26"/>
                        <a:pt x="17" y="26"/>
                        <a:pt x="17" y="25"/>
                      </a:cubicBezTo>
                      <a:cubicBezTo>
                        <a:pt x="17" y="24"/>
                        <a:pt x="17" y="23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6" y="23"/>
                        <a:pt x="15" y="23"/>
                        <a:pt x="14" y="24"/>
                      </a:cubicBezTo>
                      <a:cubicBezTo>
                        <a:pt x="13" y="24"/>
                        <a:pt x="12" y="24"/>
                        <a:pt x="11" y="24"/>
                      </a:cubicBezTo>
                      <a:cubicBezTo>
                        <a:pt x="7" y="24"/>
                        <a:pt x="5" y="23"/>
                        <a:pt x="3" y="21"/>
                      </a:cubicBezTo>
                      <a:cubicBezTo>
                        <a:pt x="1" y="19"/>
                        <a:pt x="0" y="16"/>
                        <a:pt x="0" y="12"/>
                      </a:cubicBezTo>
                      <a:cubicBezTo>
                        <a:pt x="0" y="10"/>
                        <a:pt x="0" y="9"/>
                        <a:pt x="1" y="7"/>
                      </a:cubicBezTo>
                      <a:cubicBezTo>
                        <a:pt x="1" y="6"/>
                        <a:pt x="2" y="4"/>
                        <a:pt x="3" y="3"/>
                      </a:cubicBezTo>
                      <a:cubicBezTo>
                        <a:pt x="4" y="2"/>
                        <a:pt x="5" y="2"/>
                        <a:pt x="7" y="1"/>
                      </a:cubicBezTo>
                      <a:cubicBezTo>
                        <a:pt x="8" y="0"/>
                        <a:pt x="9" y="0"/>
                        <a:pt x="11" y="0"/>
                      </a:cubicBezTo>
                      <a:cubicBezTo>
                        <a:pt x="12" y="0"/>
                        <a:pt x="13" y="0"/>
                        <a:pt x="14" y="1"/>
                      </a:cubicBezTo>
                      <a:cubicBezTo>
                        <a:pt x="15" y="1"/>
                        <a:pt x="16" y="1"/>
                        <a:pt x="17" y="2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25" y="1"/>
                        <a:pt x="25" y="1"/>
                        <a:pt x="25" y="1"/>
                      </a:cubicBezTo>
                      <a:lnTo>
                        <a:pt x="25" y="22"/>
                      </a:lnTo>
                      <a:close/>
                      <a:moveTo>
                        <a:pt x="17" y="17"/>
                      </a:move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6"/>
                        <a:pt x="16" y="6"/>
                        <a:pt x="16" y="6"/>
                      </a:cubicBezTo>
                      <a:cubicBezTo>
                        <a:pt x="15" y="6"/>
                        <a:pt x="14" y="6"/>
                        <a:pt x="14" y="6"/>
                      </a:cubicBezTo>
                      <a:cubicBezTo>
                        <a:pt x="12" y="6"/>
                        <a:pt x="10" y="6"/>
                        <a:pt x="9" y="8"/>
                      </a:cubicBezTo>
                      <a:cubicBezTo>
                        <a:pt x="8" y="9"/>
                        <a:pt x="8" y="10"/>
                        <a:pt x="8" y="12"/>
                      </a:cubicBezTo>
                      <a:cubicBezTo>
                        <a:pt x="8" y="15"/>
                        <a:pt x="8" y="16"/>
                        <a:pt x="9" y="17"/>
                      </a:cubicBezTo>
                      <a:cubicBezTo>
                        <a:pt x="10" y="18"/>
                        <a:pt x="11" y="19"/>
                        <a:pt x="13" y="19"/>
                      </a:cubicBezTo>
                      <a:cubicBezTo>
                        <a:pt x="14" y="19"/>
                        <a:pt x="15" y="18"/>
                        <a:pt x="15" y="18"/>
                      </a:cubicBezTo>
                      <a:cubicBezTo>
                        <a:pt x="16" y="18"/>
                        <a:pt x="17" y="18"/>
                        <a:pt x="17" y="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99"/>
                <p:cNvSpPr>
                  <a:spLocks/>
                </p:cNvSpPr>
                <p:nvPr userDrawn="1"/>
              </p:nvSpPr>
              <p:spPr bwMode="auto">
                <a:xfrm>
                  <a:off x="3028" y="2844"/>
                  <a:ext cx="44" cy="64"/>
                </a:xfrm>
                <a:custGeom>
                  <a:avLst/>
                  <a:gdLst>
                    <a:gd name="T0" fmla="*/ 19 w 52"/>
                    <a:gd name="T1" fmla="*/ 6 h 75"/>
                    <a:gd name="T2" fmla="*/ 7 w 52"/>
                    <a:gd name="T3" fmla="*/ 6 h 75"/>
                    <a:gd name="T4" fmla="*/ 7 w 52"/>
                    <a:gd name="T5" fmla="*/ 11 h 75"/>
                    <a:gd name="T6" fmla="*/ 18 w 52"/>
                    <a:gd name="T7" fmla="*/ 11 h 75"/>
                    <a:gd name="T8" fmla="*/ 18 w 52"/>
                    <a:gd name="T9" fmla="*/ 16 h 75"/>
                    <a:gd name="T10" fmla="*/ 7 w 52"/>
                    <a:gd name="T11" fmla="*/ 16 h 75"/>
                    <a:gd name="T12" fmla="*/ 7 w 52"/>
                    <a:gd name="T13" fmla="*/ 29 h 75"/>
                    <a:gd name="T14" fmla="*/ 0 w 52"/>
                    <a:gd name="T15" fmla="*/ 29 h 75"/>
                    <a:gd name="T16" fmla="*/ 0 w 52"/>
                    <a:gd name="T17" fmla="*/ 0 h 75"/>
                    <a:gd name="T18" fmla="*/ 19 w 52"/>
                    <a:gd name="T19" fmla="*/ 0 h 75"/>
                    <a:gd name="T20" fmla="*/ 19 w 52"/>
                    <a:gd name="T21" fmla="*/ 6 h 7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2" h="75">
                      <a:moveTo>
                        <a:pt x="52" y="14"/>
                      </a:moveTo>
                      <a:lnTo>
                        <a:pt x="19" y="14"/>
                      </a:lnTo>
                      <a:lnTo>
                        <a:pt x="19" y="28"/>
                      </a:lnTo>
                      <a:lnTo>
                        <a:pt x="50" y="28"/>
                      </a:lnTo>
                      <a:lnTo>
                        <a:pt x="50" y="42"/>
                      </a:lnTo>
                      <a:lnTo>
                        <a:pt x="19" y="42"/>
                      </a:lnTo>
                      <a:lnTo>
                        <a:pt x="19" y="75"/>
                      </a:lnTo>
                      <a:lnTo>
                        <a:pt x="0" y="75"/>
                      </a:lnTo>
                      <a:lnTo>
                        <a:pt x="0" y="0"/>
                      </a:lnTo>
                      <a:lnTo>
                        <a:pt x="52" y="0"/>
                      </a:lnTo>
                      <a:lnTo>
                        <a:pt x="52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100"/>
                <p:cNvSpPr>
                  <a:spLocks noEditPoints="1"/>
                </p:cNvSpPr>
                <p:nvPr userDrawn="1"/>
              </p:nvSpPr>
              <p:spPr bwMode="auto">
                <a:xfrm>
                  <a:off x="3080" y="2858"/>
                  <a:ext cx="52" cy="52"/>
                </a:xfrm>
                <a:custGeom>
                  <a:avLst/>
                  <a:gdLst>
                    <a:gd name="T0" fmla="*/ 1664 w 26"/>
                    <a:gd name="T1" fmla="*/ 832 h 26"/>
                    <a:gd name="T2" fmla="*/ 1472 w 26"/>
                    <a:gd name="T3" fmla="*/ 1408 h 26"/>
                    <a:gd name="T4" fmla="*/ 832 w 26"/>
                    <a:gd name="T5" fmla="*/ 1664 h 26"/>
                    <a:gd name="T6" fmla="*/ 192 w 26"/>
                    <a:gd name="T7" fmla="*/ 1408 h 26"/>
                    <a:gd name="T8" fmla="*/ 0 w 26"/>
                    <a:gd name="T9" fmla="*/ 832 h 26"/>
                    <a:gd name="T10" fmla="*/ 192 w 26"/>
                    <a:gd name="T11" fmla="*/ 256 h 26"/>
                    <a:gd name="T12" fmla="*/ 832 w 26"/>
                    <a:gd name="T13" fmla="*/ 0 h 26"/>
                    <a:gd name="T14" fmla="*/ 1472 w 26"/>
                    <a:gd name="T15" fmla="*/ 256 h 26"/>
                    <a:gd name="T16" fmla="*/ 1664 w 26"/>
                    <a:gd name="T17" fmla="*/ 832 h 26"/>
                    <a:gd name="T18" fmla="*/ 1088 w 26"/>
                    <a:gd name="T19" fmla="*/ 1216 h 26"/>
                    <a:gd name="T20" fmla="*/ 1152 w 26"/>
                    <a:gd name="T21" fmla="*/ 1024 h 26"/>
                    <a:gd name="T22" fmla="*/ 1152 w 26"/>
                    <a:gd name="T23" fmla="*/ 832 h 26"/>
                    <a:gd name="T24" fmla="*/ 1152 w 26"/>
                    <a:gd name="T25" fmla="*/ 576 h 26"/>
                    <a:gd name="T26" fmla="*/ 1088 w 26"/>
                    <a:gd name="T27" fmla="*/ 448 h 26"/>
                    <a:gd name="T28" fmla="*/ 960 w 26"/>
                    <a:gd name="T29" fmla="*/ 384 h 26"/>
                    <a:gd name="T30" fmla="*/ 832 w 26"/>
                    <a:gd name="T31" fmla="*/ 320 h 26"/>
                    <a:gd name="T32" fmla="*/ 704 w 26"/>
                    <a:gd name="T33" fmla="*/ 384 h 26"/>
                    <a:gd name="T34" fmla="*/ 576 w 26"/>
                    <a:gd name="T35" fmla="*/ 448 h 26"/>
                    <a:gd name="T36" fmla="*/ 512 w 26"/>
                    <a:gd name="T37" fmla="*/ 576 h 26"/>
                    <a:gd name="T38" fmla="*/ 512 w 26"/>
                    <a:gd name="T39" fmla="*/ 832 h 26"/>
                    <a:gd name="T40" fmla="*/ 512 w 26"/>
                    <a:gd name="T41" fmla="*/ 1024 h 26"/>
                    <a:gd name="T42" fmla="*/ 576 w 26"/>
                    <a:gd name="T43" fmla="*/ 1216 h 26"/>
                    <a:gd name="T44" fmla="*/ 704 w 26"/>
                    <a:gd name="T45" fmla="*/ 1280 h 26"/>
                    <a:gd name="T46" fmla="*/ 832 w 26"/>
                    <a:gd name="T47" fmla="*/ 1280 h 26"/>
                    <a:gd name="T48" fmla="*/ 960 w 26"/>
                    <a:gd name="T49" fmla="*/ 1280 h 26"/>
                    <a:gd name="T50" fmla="*/ 1088 w 26"/>
                    <a:gd name="T51" fmla="*/ 1216 h 2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6" h="26">
                      <a:moveTo>
                        <a:pt x="26" y="13"/>
                      </a:moveTo>
                      <a:cubicBezTo>
                        <a:pt x="26" y="17"/>
                        <a:pt x="25" y="20"/>
                        <a:pt x="23" y="22"/>
                      </a:cubicBezTo>
                      <a:cubicBezTo>
                        <a:pt x="20" y="24"/>
                        <a:pt x="17" y="26"/>
                        <a:pt x="13" y="26"/>
                      </a:cubicBezTo>
                      <a:cubicBezTo>
                        <a:pt x="9" y="26"/>
                        <a:pt x="6" y="24"/>
                        <a:pt x="3" y="22"/>
                      </a:cubicBezTo>
                      <a:cubicBezTo>
                        <a:pt x="1" y="20"/>
                        <a:pt x="0" y="17"/>
                        <a:pt x="0" y="13"/>
                      </a:cubicBezTo>
                      <a:cubicBezTo>
                        <a:pt x="0" y="9"/>
                        <a:pt x="1" y="6"/>
                        <a:pt x="3" y="4"/>
                      </a:cubicBezTo>
                      <a:cubicBezTo>
                        <a:pt x="6" y="1"/>
                        <a:pt x="9" y="0"/>
                        <a:pt x="13" y="0"/>
                      </a:cubicBezTo>
                      <a:cubicBezTo>
                        <a:pt x="17" y="0"/>
                        <a:pt x="20" y="1"/>
                        <a:pt x="23" y="4"/>
                      </a:cubicBezTo>
                      <a:cubicBezTo>
                        <a:pt x="25" y="6"/>
                        <a:pt x="26" y="9"/>
                        <a:pt x="26" y="13"/>
                      </a:cubicBezTo>
                      <a:close/>
                      <a:moveTo>
                        <a:pt x="17" y="19"/>
                      </a:moveTo>
                      <a:cubicBezTo>
                        <a:pt x="17" y="18"/>
                        <a:pt x="18" y="17"/>
                        <a:pt x="18" y="16"/>
                      </a:cubicBezTo>
                      <a:cubicBezTo>
                        <a:pt x="18" y="16"/>
                        <a:pt x="18" y="14"/>
                        <a:pt x="18" y="13"/>
                      </a:cubicBezTo>
                      <a:cubicBezTo>
                        <a:pt x="18" y="11"/>
                        <a:pt x="18" y="10"/>
                        <a:pt x="18" y="9"/>
                      </a:cubicBezTo>
                      <a:cubicBezTo>
                        <a:pt x="18" y="8"/>
                        <a:pt x="17" y="8"/>
                        <a:pt x="17" y="7"/>
                      </a:cubicBezTo>
                      <a:cubicBezTo>
                        <a:pt x="16" y="6"/>
                        <a:pt x="16" y="6"/>
                        <a:pt x="15" y="6"/>
                      </a:cubicBezTo>
                      <a:cubicBezTo>
                        <a:pt x="14" y="6"/>
                        <a:pt x="14" y="5"/>
                        <a:pt x="13" y="5"/>
                      </a:cubicBezTo>
                      <a:cubicBezTo>
                        <a:pt x="12" y="5"/>
                        <a:pt x="12" y="6"/>
                        <a:pt x="11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8"/>
                        <a:pt x="9" y="8"/>
                        <a:pt x="8" y="9"/>
                      </a:cubicBezTo>
                      <a:cubicBezTo>
                        <a:pt x="8" y="10"/>
                        <a:pt x="8" y="11"/>
                        <a:pt x="8" y="13"/>
                      </a:cubicBezTo>
                      <a:cubicBezTo>
                        <a:pt x="8" y="14"/>
                        <a:pt x="8" y="15"/>
                        <a:pt x="8" y="16"/>
                      </a:cubicBezTo>
                      <a:cubicBezTo>
                        <a:pt x="8" y="17"/>
                        <a:pt x="9" y="18"/>
                        <a:pt x="9" y="19"/>
                      </a:cubicBezTo>
                      <a:cubicBezTo>
                        <a:pt x="10" y="19"/>
                        <a:pt x="10" y="20"/>
                        <a:pt x="11" y="20"/>
                      </a:cubicBezTo>
                      <a:cubicBezTo>
                        <a:pt x="12" y="20"/>
                        <a:pt x="12" y="20"/>
                        <a:pt x="13" y="20"/>
                      </a:cubicBezTo>
                      <a:cubicBezTo>
                        <a:pt x="14" y="20"/>
                        <a:pt x="14" y="20"/>
                        <a:pt x="15" y="20"/>
                      </a:cubicBezTo>
                      <a:cubicBezTo>
                        <a:pt x="16" y="20"/>
                        <a:pt x="16" y="19"/>
                        <a:pt x="17" y="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101"/>
                <p:cNvSpPr>
                  <a:spLocks/>
                </p:cNvSpPr>
                <p:nvPr userDrawn="1"/>
              </p:nvSpPr>
              <p:spPr bwMode="auto">
                <a:xfrm>
                  <a:off x="3144" y="2860"/>
                  <a:ext cx="34" cy="48"/>
                </a:xfrm>
                <a:custGeom>
                  <a:avLst/>
                  <a:gdLst>
                    <a:gd name="T0" fmla="*/ 1088 w 17"/>
                    <a:gd name="T1" fmla="*/ 448 h 24"/>
                    <a:gd name="T2" fmla="*/ 1024 w 17"/>
                    <a:gd name="T3" fmla="*/ 448 h 24"/>
                    <a:gd name="T4" fmla="*/ 960 w 17"/>
                    <a:gd name="T5" fmla="*/ 448 h 24"/>
                    <a:gd name="T6" fmla="*/ 832 w 17"/>
                    <a:gd name="T7" fmla="*/ 448 h 24"/>
                    <a:gd name="T8" fmla="*/ 640 w 17"/>
                    <a:gd name="T9" fmla="*/ 448 h 24"/>
                    <a:gd name="T10" fmla="*/ 448 w 17"/>
                    <a:gd name="T11" fmla="*/ 512 h 24"/>
                    <a:gd name="T12" fmla="*/ 448 w 17"/>
                    <a:gd name="T13" fmla="*/ 1536 h 24"/>
                    <a:gd name="T14" fmla="*/ 0 w 17"/>
                    <a:gd name="T15" fmla="*/ 1536 h 24"/>
                    <a:gd name="T16" fmla="*/ 0 w 17"/>
                    <a:gd name="T17" fmla="*/ 0 h 24"/>
                    <a:gd name="T18" fmla="*/ 448 w 17"/>
                    <a:gd name="T19" fmla="*/ 0 h 24"/>
                    <a:gd name="T20" fmla="*/ 448 w 17"/>
                    <a:gd name="T21" fmla="*/ 192 h 24"/>
                    <a:gd name="T22" fmla="*/ 768 w 17"/>
                    <a:gd name="T23" fmla="*/ 0 h 24"/>
                    <a:gd name="T24" fmla="*/ 960 w 17"/>
                    <a:gd name="T25" fmla="*/ 0 h 24"/>
                    <a:gd name="T26" fmla="*/ 1024 w 17"/>
                    <a:gd name="T27" fmla="*/ 0 h 24"/>
                    <a:gd name="T28" fmla="*/ 1088 w 17"/>
                    <a:gd name="T29" fmla="*/ 0 h 24"/>
                    <a:gd name="T30" fmla="*/ 1088 w 17"/>
                    <a:gd name="T31" fmla="*/ 448 h 2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7" h="24">
                      <a:moveTo>
                        <a:pt x="17" y="7"/>
                      </a:move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16" y="7"/>
                        <a:pt x="15" y="7"/>
                        <a:pt x="15" y="7"/>
                      </a:cubicBezTo>
                      <a:cubicBezTo>
                        <a:pt x="14" y="7"/>
                        <a:pt x="13" y="7"/>
                        <a:pt x="13" y="7"/>
                      </a:cubicBezTo>
                      <a:cubicBezTo>
                        <a:pt x="12" y="7"/>
                        <a:pt x="11" y="7"/>
                        <a:pt x="10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9" y="2"/>
                        <a:pt x="10" y="1"/>
                        <a:pt x="12" y="0"/>
                      </a:cubicBezTo>
                      <a:cubicBezTo>
                        <a:pt x="13" y="0"/>
                        <a:pt x="14" y="0"/>
                        <a:pt x="15" y="0"/>
                      </a:cubicBezTo>
                      <a:cubicBezTo>
                        <a:pt x="15" y="0"/>
                        <a:pt x="16" y="0"/>
                        <a:pt x="16" y="0"/>
                      </a:cubicBezTo>
                      <a:cubicBezTo>
                        <a:pt x="16" y="0"/>
                        <a:pt x="17" y="0"/>
                        <a:pt x="17" y="0"/>
                      </a:cubicBezTo>
                      <a:lnTo>
                        <a:pt x="17" y="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102"/>
                <p:cNvSpPr>
                  <a:spLocks/>
                </p:cNvSpPr>
                <p:nvPr userDrawn="1"/>
              </p:nvSpPr>
              <p:spPr bwMode="auto">
                <a:xfrm>
                  <a:off x="3182" y="2860"/>
                  <a:ext cx="82" cy="48"/>
                </a:xfrm>
                <a:custGeom>
                  <a:avLst/>
                  <a:gdLst>
                    <a:gd name="T0" fmla="*/ 35 w 97"/>
                    <a:gd name="T1" fmla="*/ 0 h 56"/>
                    <a:gd name="T2" fmla="*/ 29 w 97"/>
                    <a:gd name="T3" fmla="*/ 22 h 56"/>
                    <a:gd name="T4" fmla="*/ 21 w 97"/>
                    <a:gd name="T5" fmla="*/ 22 h 56"/>
                    <a:gd name="T6" fmla="*/ 18 w 97"/>
                    <a:gd name="T7" fmla="*/ 8 h 56"/>
                    <a:gd name="T8" fmla="*/ 13 w 97"/>
                    <a:gd name="T9" fmla="*/ 22 h 56"/>
                    <a:gd name="T10" fmla="*/ 6 w 97"/>
                    <a:gd name="T11" fmla="*/ 22 h 56"/>
                    <a:gd name="T12" fmla="*/ 0 w 97"/>
                    <a:gd name="T13" fmla="*/ 0 h 56"/>
                    <a:gd name="T14" fmla="*/ 7 w 97"/>
                    <a:gd name="T15" fmla="*/ 0 h 56"/>
                    <a:gd name="T16" fmla="*/ 11 w 97"/>
                    <a:gd name="T17" fmla="*/ 15 h 56"/>
                    <a:gd name="T18" fmla="*/ 15 w 97"/>
                    <a:gd name="T19" fmla="*/ 0 h 56"/>
                    <a:gd name="T20" fmla="*/ 21 w 97"/>
                    <a:gd name="T21" fmla="*/ 0 h 56"/>
                    <a:gd name="T22" fmla="*/ 25 w 97"/>
                    <a:gd name="T23" fmla="*/ 15 h 56"/>
                    <a:gd name="T24" fmla="*/ 29 w 97"/>
                    <a:gd name="T25" fmla="*/ 0 h 56"/>
                    <a:gd name="T26" fmla="*/ 35 w 97"/>
                    <a:gd name="T27" fmla="*/ 0 h 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97" h="56">
                      <a:moveTo>
                        <a:pt x="97" y="0"/>
                      </a:moveTo>
                      <a:lnTo>
                        <a:pt x="78" y="56"/>
                      </a:lnTo>
                      <a:lnTo>
                        <a:pt x="59" y="56"/>
                      </a:lnTo>
                      <a:lnTo>
                        <a:pt x="47" y="19"/>
                      </a:lnTo>
                      <a:lnTo>
                        <a:pt x="36" y="56"/>
                      </a:lnTo>
                      <a:lnTo>
                        <a:pt x="17" y="56"/>
                      </a:ln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29" y="38"/>
                      </a:lnTo>
                      <a:lnTo>
                        <a:pt x="40" y="0"/>
                      </a:lnTo>
                      <a:lnTo>
                        <a:pt x="57" y="0"/>
                      </a:lnTo>
                      <a:lnTo>
                        <a:pt x="69" y="38"/>
                      </a:lnTo>
                      <a:lnTo>
                        <a:pt x="78" y="0"/>
                      </a:lnTo>
                      <a:lnTo>
                        <a:pt x="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103"/>
                <p:cNvSpPr>
                  <a:spLocks noEditPoints="1"/>
                </p:cNvSpPr>
                <p:nvPr userDrawn="1"/>
              </p:nvSpPr>
              <p:spPr bwMode="auto">
                <a:xfrm>
                  <a:off x="3268" y="2858"/>
                  <a:ext cx="48" cy="50"/>
                </a:xfrm>
                <a:custGeom>
                  <a:avLst/>
                  <a:gdLst>
                    <a:gd name="T0" fmla="*/ 1088 w 24"/>
                    <a:gd name="T1" fmla="*/ 1408 h 25"/>
                    <a:gd name="T2" fmla="*/ 960 w 24"/>
                    <a:gd name="T3" fmla="*/ 1472 h 25"/>
                    <a:gd name="T4" fmla="*/ 832 w 24"/>
                    <a:gd name="T5" fmla="*/ 1536 h 25"/>
                    <a:gd name="T6" fmla="*/ 704 w 24"/>
                    <a:gd name="T7" fmla="*/ 1600 h 25"/>
                    <a:gd name="T8" fmla="*/ 512 w 24"/>
                    <a:gd name="T9" fmla="*/ 1600 h 25"/>
                    <a:gd name="T10" fmla="*/ 192 w 24"/>
                    <a:gd name="T11" fmla="*/ 1472 h 25"/>
                    <a:gd name="T12" fmla="*/ 0 w 24"/>
                    <a:gd name="T13" fmla="*/ 1152 h 25"/>
                    <a:gd name="T14" fmla="*/ 64 w 24"/>
                    <a:gd name="T15" fmla="*/ 896 h 25"/>
                    <a:gd name="T16" fmla="*/ 320 w 24"/>
                    <a:gd name="T17" fmla="*/ 704 h 25"/>
                    <a:gd name="T18" fmla="*/ 640 w 24"/>
                    <a:gd name="T19" fmla="*/ 640 h 25"/>
                    <a:gd name="T20" fmla="*/ 1088 w 24"/>
                    <a:gd name="T21" fmla="*/ 576 h 25"/>
                    <a:gd name="T22" fmla="*/ 1088 w 24"/>
                    <a:gd name="T23" fmla="*/ 576 h 25"/>
                    <a:gd name="T24" fmla="*/ 960 w 24"/>
                    <a:gd name="T25" fmla="*/ 384 h 25"/>
                    <a:gd name="T26" fmla="*/ 640 w 24"/>
                    <a:gd name="T27" fmla="*/ 320 h 25"/>
                    <a:gd name="T28" fmla="*/ 384 w 24"/>
                    <a:gd name="T29" fmla="*/ 384 h 25"/>
                    <a:gd name="T30" fmla="*/ 192 w 24"/>
                    <a:gd name="T31" fmla="*/ 448 h 25"/>
                    <a:gd name="T32" fmla="*/ 128 w 24"/>
                    <a:gd name="T33" fmla="*/ 448 h 25"/>
                    <a:gd name="T34" fmla="*/ 128 w 24"/>
                    <a:gd name="T35" fmla="*/ 64 h 25"/>
                    <a:gd name="T36" fmla="*/ 384 w 24"/>
                    <a:gd name="T37" fmla="*/ 64 h 25"/>
                    <a:gd name="T38" fmla="*/ 768 w 24"/>
                    <a:gd name="T39" fmla="*/ 0 h 25"/>
                    <a:gd name="T40" fmla="*/ 1344 w 24"/>
                    <a:gd name="T41" fmla="*/ 128 h 25"/>
                    <a:gd name="T42" fmla="*/ 1536 w 24"/>
                    <a:gd name="T43" fmla="*/ 576 h 25"/>
                    <a:gd name="T44" fmla="*/ 1536 w 24"/>
                    <a:gd name="T45" fmla="*/ 1600 h 25"/>
                    <a:gd name="T46" fmla="*/ 1088 w 24"/>
                    <a:gd name="T47" fmla="*/ 1600 h 25"/>
                    <a:gd name="T48" fmla="*/ 1088 w 24"/>
                    <a:gd name="T49" fmla="*/ 1408 h 25"/>
                    <a:gd name="T50" fmla="*/ 1088 w 24"/>
                    <a:gd name="T51" fmla="*/ 1216 h 25"/>
                    <a:gd name="T52" fmla="*/ 1088 w 24"/>
                    <a:gd name="T53" fmla="*/ 896 h 25"/>
                    <a:gd name="T54" fmla="*/ 832 w 24"/>
                    <a:gd name="T55" fmla="*/ 896 h 25"/>
                    <a:gd name="T56" fmla="*/ 640 w 24"/>
                    <a:gd name="T57" fmla="*/ 896 h 25"/>
                    <a:gd name="T58" fmla="*/ 576 w 24"/>
                    <a:gd name="T59" fmla="*/ 1024 h 25"/>
                    <a:gd name="T60" fmla="*/ 512 w 24"/>
                    <a:gd name="T61" fmla="*/ 1088 h 25"/>
                    <a:gd name="T62" fmla="*/ 512 w 24"/>
                    <a:gd name="T63" fmla="*/ 1216 h 25"/>
                    <a:gd name="T64" fmla="*/ 576 w 24"/>
                    <a:gd name="T65" fmla="*/ 1216 h 25"/>
                    <a:gd name="T66" fmla="*/ 640 w 24"/>
                    <a:gd name="T67" fmla="*/ 1280 h 25"/>
                    <a:gd name="T68" fmla="*/ 768 w 24"/>
                    <a:gd name="T69" fmla="*/ 1280 h 25"/>
                    <a:gd name="T70" fmla="*/ 960 w 24"/>
                    <a:gd name="T71" fmla="*/ 1280 h 25"/>
                    <a:gd name="T72" fmla="*/ 1088 w 24"/>
                    <a:gd name="T73" fmla="*/ 1216 h 25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4" h="25">
                      <a:moveTo>
                        <a:pt x="17" y="22"/>
                      </a:moveTo>
                      <a:cubicBezTo>
                        <a:pt x="16" y="23"/>
                        <a:pt x="16" y="23"/>
                        <a:pt x="15" y="23"/>
                      </a:cubicBezTo>
                      <a:cubicBezTo>
                        <a:pt x="14" y="24"/>
                        <a:pt x="14" y="24"/>
                        <a:pt x="13" y="24"/>
                      </a:cubicBezTo>
                      <a:cubicBezTo>
                        <a:pt x="13" y="25"/>
                        <a:pt x="12" y="25"/>
                        <a:pt x="11" y="25"/>
                      </a:cubicBezTo>
                      <a:cubicBezTo>
                        <a:pt x="10" y="25"/>
                        <a:pt x="9" y="25"/>
                        <a:pt x="8" y="25"/>
                      </a:cubicBezTo>
                      <a:cubicBezTo>
                        <a:pt x="6" y="25"/>
                        <a:pt x="4" y="25"/>
                        <a:pt x="3" y="23"/>
                      </a:cubicBezTo>
                      <a:cubicBezTo>
                        <a:pt x="1" y="22"/>
                        <a:pt x="0" y="20"/>
                        <a:pt x="0" y="18"/>
                      </a:cubicBezTo>
                      <a:cubicBezTo>
                        <a:pt x="0" y="16"/>
                        <a:pt x="1" y="15"/>
                        <a:pt x="1" y="14"/>
                      </a:cubicBezTo>
                      <a:cubicBezTo>
                        <a:pt x="2" y="13"/>
                        <a:pt x="3" y="12"/>
                        <a:pt x="5" y="11"/>
                      </a:cubicBezTo>
                      <a:cubicBezTo>
                        <a:pt x="6" y="10"/>
                        <a:pt x="8" y="10"/>
                        <a:pt x="10" y="10"/>
                      </a:cubicBezTo>
                      <a:cubicBezTo>
                        <a:pt x="12" y="9"/>
                        <a:pt x="14" y="9"/>
                        <a:pt x="17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7" y="8"/>
                        <a:pt x="16" y="7"/>
                        <a:pt x="15" y="6"/>
                      </a:cubicBezTo>
                      <a:cubicBezTo>
                        <a:pt x="14" y="6"/>
                        <a:pt x="12" y="5"/>
                        <a:pt x="10" y="5"/>
                      </a:cubicBezTo>
                      <a:cubicBezTo>
                        <a:pt x="9" y="5"/>
                        <a:pt x="8" y="6"/>
                        <a:pt x="6" y="6"/>
                      </a:cubicBezTo>
                      <a:cubicBezTo>
                        <a:pt x="5" y="7"/>
                        <a:pt x="4" y="7"/>
                        <a:pt x="3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5" y="1"/>
                        <a:pt x="6" y="1"/>
                      </a:cubicBezTo>
                      <a:cubicBezTo>
                        <a:pt x="8" y="0"/>
                        <a:pt x="10" y="0"/>
                        <a:pt x="12" y="0"/>
                      </a:cubicBezTo>
                      <a:cubicBezTo>
                        <a:pt x="16" y="0"/>
                        <a:pt x="19" y="1"/>
                        <a:pt x="21" y="2"/>
                      </a:cubicBezTo>
                      <a:cubicBezTo>
                        <a:pt x="23" y="4"/>
                        <a:pt x="24" y="6"/>
                        <a:pt x="24" y="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17" y="25"/>
                        <a:pt x="17" y="25"/>
                        <a:pt x="17" y="25"/>
                      </a:cubicBezTo>
                      <a:lnTo>
                        <a:pt x="17" y="22"/>
                      </a:lnTo>
                      <a:close/>
                      <a:moveTo>
                        <a:pt x="17" y="19"/>
                      </a:move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6" y="14"/>
                        <a:pt x="14" y="14"/>
                        <a:pt x="13" y="14"/>
                      </a:cubicBezTo>
                      <a:cubicBezTo>
                        <a:pt x="12" y="14"/>
                        <a:pt x="11" y="14"/>
                        <a:pt x="10" y="14"/>
                      </a:cubicBezTo>
                      <a:cubicBezTo>
                        <a:pt x="10" y="15"/>
                        <a:pt x="9" y="15"/>
                        <a:pt x="9" y="16"/>
                      </a:cubicBezTo>
                      <a:cubicBezTo>
                        <a:pt x="8" y="16"/>
                        <a:pt x="8" y="17"/>
                        <a:pt x="8" y="17"/>
                      </a:cubicBezTo>
                      <a:cubicBezTo>
                        <a:pt x="8" y="18"/>
                        <a:pt x="8" y="18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20"/>
                        <a:pt x="10" y="20"/>
                        <a:pt x="10" y="20"/>
                      </a:cubicBezTo>
                      <a:cubicBezTo>
                        <a:pt x="11" y="20"/>
                        <a:pt x="11" y="20"/>
                        <a:pt x="12" y="20"/>
                      </a:cubicBezTo>
                      <a:cubicBezTo>
                        <a:pt x="13" y="20"/>
                        <a:pt x="14" y="20"/>
                        <a:pt x="15" y="20"/>
                      </a:cubicBezTo>
                      <a:cubicBezTo>
                        <a:pt x="15" y="19"/>
                        <a:pt x="16" y="19"/>
                        <a:pt x="17" y="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104"/>
                <p:cNvSpPr>
                  <a:spLocks/>
                </p:cNvSpPr>
                <p:nvPr userDrawn="1"/>
              </p:nvSpPr>
              <p:spPr bwMode="auto">
                <a:xfrm>
                  <a:off x="3330" y="2860"/>
                  <a:ext cx="36" cy="48"/>
                </a:xfrm>
                <a:custGeom>
                  <a:avLst/>
                  <a:gdLst>
                    <a:gd name="T0" fmla="*/ 1152 w 18"/>
                    <a:gd name="T1" fmla="*/ 448 h 24"/>
                    <a:gd name="T2" fmla="*/ 1088 w 18"/>
                    <a:gd name="T3" fmla="*/ 448 h 24"/>
                    <a:gd name="T4" fmla="*/ 960 w 18"/>
                    <a:gd name="T5" fmla="*/ 448 h 24"/>
                    <a:gd name="T6" fmla="*/ 896 w 18"/>
                    <a:gd name="T7" fmla="*/ 448 h 24"/>
                    <a:gd name="T8" fmla="*/ 704 w 18"/>
                    <a:gd name="T9" fmla="*/ 448 h 24"/>
                    <a:gd name="T10" fmla="*/ 512 w 18"/>
                    <a:gd name="T11" fmla="*/ 512 h 24"/>
                    <a:gd name="T12" fmla="*/ 512 w 18"/>
                    <a:gd name="T13" fmla="*/ 1536 h 24"/>
                    <a:gd name="T14" fmla="*/ 0 w 18"/>
                    <a:gd name="T15" fmla="*/ 1536 h 24"/>
                    <a:gd name="T16" fmla="*/ 0 w 18"/>
                    <a:gd name="T17" fmla="*/ 0 h 24"/>
                    <a:gd name="T18" fmla="*/ 512 w 18"/>
                    <a:gd name="T19" fmla="*/ 0 h 24"/>
                    <a:gd name="T20" fmla="*/ 512 w 18"/>
                    <a:gd name="T21" fmla="*/ 192 h 24"/>
                    <a:gd name="T22" fmla="*/ 768 w 18"/>
                    <a:gd name="T23" fmla="*/ 0 h 24"/>
                    <a:gd name="T24" fmla="*/ 1024 w 18"/>
                    <a:gd name="T25" fmla="*/ 0 h 24"/>
                    <a:gd name="T26" fmla="*/ 1088 w 18"/>
                    <a:gd name="T27" fmla="*/ 0 h 24"/>
                    <a:gd name="T28" fmla="*/ 1152 w 18"/>
                    <a:gd name="T29" fmla="*/ 0 h 24"/>
                    <a:gd name="T30" fmla="*/ 1152 w 18"/>
                    <a:gd name="T31" fmla="*/ 448 h 2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8" h="24">
                      <a:moveTo>
                        <a:pt x="18" y="7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7"/>
                        <a:pt x="16" y="7"/>
                        <a:pt x="15" y="7"/>
                      </a:cubicBezTo>
                      <a:cubicBezTo>
                        <a:pt x="15" y="7"/>
                        <a:pt x="14" y="7"/>
                        <a:pt x="14" y="7"/>
                      </a:cubicBezTo>
                      <a:cubicBezTo>
                        <a:pt x="12" y="7"/>
                        <a:pt x="12" y="7"/>
                        <a:pt x="11" y="7"/>
                      </a:cubicBezTo>
                      <a:cubicBezTo>
                        <a:pt x="10" y="7"/>
                        <a:pt x="9" y="7"/>
                        <a:pt x="8" y="8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10" y="2"/>
                        <a:pt x="11" y="1"/>
                        <a:pt x="12" y="0"/>
                      </a:cubicBezTo>
                      <a:cubicBezTo>
                        <a:pt x="14" y="0"/>
                        <a:pt x="15" y="0"/>
                        <a:pt x="16" y="0"/>
                      </a:cubicBezTo>
                      <a:cubicBezTo>
                        <a:pt x="16" y="0"/>
                        <a:pt x="16" y="0"/>
                        <a:pt x="17" y="0"/>
                      </a:cubicBezTo>
                      <a:cubicBezTo>
                        <a:pt x="17" y="0"/>
                        <a:pt x="17" y="0"/>
                        <a:pt x="18" y="0"/>
                      </a:cubicBezTo>
                      <a:lnTo>
                        <a:pt x="18" y="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105"/>
                <p:cNvSpPr>
                  <a:spLocks noEditPoints="1"/>
                </p:cNvSpPr>
                <p:nvPr userDrawn="1"/>
              </p:nvSpPr>
              <p:spPr bwMode="auto">
                <a:xfrm>
                  <a:off x="3370" y="2842"/>
                  <a:ext cx="50" cy="66"/>
                </a:xfrm>
                <a:custGeom>
                  <a:avLst/>
                  <a:gdLst>
                    <a:gd name="T0" fmla="*/ 1600 w 25"/>
                    <a:gd name="T1" fmla="*/ 2112 h 33"/>
                    <a:gd name="T2" fmla="*/ 1152 w 25"/>
                    <a:gd name="T3" fmla="*/ 2112 h 33"/>
                    <a:gd name="T4" fmla="*/ 1152 w 25"/>
                    <a:gd name="T5" fmla="*/ 1920 h 33"/>
                    <a:gd name="T6" fmla="*/ 896 w 25"/>
                    <a:gd name="T7" fmla="*/ 2112 h 33"/>
                    <a:gd name="T8" fmla="*/ 640 w 25"/>
                    <a:gd name="T9" fmla="*/ 2112 h 33"/>
                    <a:gd name="T10" fmla="*/ 192 w 25"/>
                    <a:gd name="T11" fmla="*/ 1920 h 33"/>
                    <a:gd name="T12" fmla="*/ 0 w 25"/>
                    <a:gd name="T13" fmla="*/ 1344 h 33"/>
                    <a:gd name="T14" fmla="*/ 64 w 25"/>
                    <a:gd name="T15" fmla="*/ 1024 h 33"/>
                    <a:gd name="T16" fmla="*/ 256 w 25"/>
                    <a:gd name="T17" fmla="*/ 768 h 33"/>
                    <a:gd name="T18" fmla="*/ 448 w 25"/>
                    <a:gd name="T19" fmla="*/ 576 h 33"/>
                    <a:gd name="T20" fmla="*/ 704 w 25"/>
                    <a:gd name="T21" fmla="*/ 512 h 33"/>
                    <a:gd name="T22" fmla="*/ 960 w 25"/>
                    <a:gd name="T23" fmla="*/ 576 h 33"/>
                    <a:gd name="T24" fmla="*/ 1152 w 25"/>
                    <a:gd name="T25" fmla="*/ 640 h 33"/>
                    <a:gd name="T26" fmla="*/ 1152 w 25"/>
                    <a:gd name="T27" fmla="*/ 0 h 33"/>
                    <a:gd name="T28" fmla="*/ 1600 w 25"/>
                    <a:gd name="T29" fmla="*/ 0 h 33"/>
                    <a:gd name="T30" fmla="*/ 1600 w 25"/>
                    <a:gd name="T31" fmla="*/ 2112 h 33"/>
                    <a:gd name="T32" fmla="*/ 1152 w 25"/>
                    <a:gd name="T33" fmla="*/ 1664 h 33"/>
                    <a:gd name="T34" fmla="*/ 1152 w 25"/>
                    <a:gd name="T35" fmla="*/ 896 h 33"/>
                    <a:gd name="T36" fmla="*/ 1024 w 25"/>
                    <a:gd name="T37" fmla="*/ 896 h 33"/>
                    <a:gd name="T38" fmla="*/ 896 w 25"/>
                    <a:gd name="T39" fmla="*/ 896 h 33"/>
                    <a:gd name="T40" fmla="*/ 640 w 25"/>
                    <a:gd name="T41" fmla="*/ 1024 h 33"/>
                    <a:gd name="T42" fmla="*/ 512 w 25"/>
                    <a:gd name="T43" fmla="*/ 1344 h 33"/>
                    <a:gd name="T44" fmla="*/ 576 w 25"/>
                    <a:gd name="T45" fmla="*/ 1664 h 33"/>
                    <a:gd name="T46" fmla="*/ 832 w 25"/>
                    <a:gd name="T47" fmla="*/ 1792 h 33"/>
                    <a:gd name="T48" fmla="*/ 1024 w 25"/>
                    <a:gd name="T49" fmla="*/ 1728 h 33"/>
                    <a:gd name="T50" fmla="*/ 1152 w 25"/>
                    <a:gd name="T51" fmla="*/ 1664 h 3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5" h="33">
                      <a:moveTo>
                        <a:pt x="25" y="33"/>
                      </a:moveTo>
                      <a:cubicBezTo>
                        <a:pt x="18" y="33"/>
                        <a:pt x="18" y="33"/>
                        <a:pt x="18" y="33"/>
                      </a:cubicBezTo>
                      <a:cubicBezTo>
                        <a:pt x="18" y="30"/>
                        <a:pt x="18" y="30"/>
                        <a:pt x="18" y="30"/>
                      </a:cubicBezTo>
                      <a:cubicBezTo>
                        <a:pt x="16" y="31"/>
                        <a:pt x="15" y="32"/>
                        <a:pt x="14" y="33"/>
                      </a:cubicBezTo>
                      <a:cubicBezTo>
                        <a:pt x="13" y="33"/>
                        <a:pt x="11" y="33"/>
                        <a:pt x="10" y="33"/>
                      </a:cubicBezTo>
                      <a:cubicBezTo>
                        <a:pt x="7" y="33"/>
                        <a:pt x="5" y="32"/>
                        <a:pt x="3" y="30"/>
                      </a:cubicBezTo>
                      <a:cubicBezTo>
                        <a:pt x="1" y="28"/>
                        <a:pt x="0" y="25"/>
                        <a:pt x="0" y="21"/>
                      </a:cubicBezTo>
                      <a:cubicBezTo>
                        <a:pt x="0" y="19"/>
                        <a:pt x="1" y="17"/>
                        <a:pt x="1" y="16"/>
                      </a:cubicBezTo>
                      <a:cubicBezTo>
                        <a:pt x="2" y="14"/>
                        <a:pt x="3" y="13"/>
                        <a:pt x="4" y="12"/>
                      </a:cubicBezTo>
                      <a:cubicBezTo>
                        <a:pt x="5" y="11"/>
                        <a:pt x="6" y="10"/>
                        <a:pt x="7" y="9"/>
                      </a:cubicBezTo>
                      <a:cubicBezTo>
                        <a:pt x="8" y="8"/>
                        <a:pt x="10" y="8"/>
                        <a:pt x="11" y="8"/>
                      </a:cubicBezTo>
                      <a:cubicBezTo>
                        <a:pt x="13" y="8"/>
                        <a:pt x="14" y="8"/>
                        <a:pt x="15" y="9"/>
                      </a:cubicBezTo>
                      <a:cubicBezTo>
                        <a:pt x="16" y="9"/>
                        <a:pt x="17" y="9"/>
                        <a:pt x="18" y="1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lnTo>
                        <a:pt x="25" y="33"/>
                      </a:lnTo>
                      <a:close/>
                      <a:moveTo>
                        <a:pt x="18" y="26"/>
                      </a:moveTo>
                      <a:cubicBezTo>
                        <a:pt x="18" y="14"/>
                        <a:pt x="18" y="14"/>
                        <a:pt x="18" y="14"/>
                      </a:cubicBezTo>
                      <a:cubicBezTo>
                        <a:pt x="17" y="14"/>
                        <a:pt x="16" y="14"/>
                        <a:pt x="16" y="14"/>
                      </a:cubicBezTo>
                      <a:cubicBezTo>
                        <a:pt x="15" y="14"/>
                        <a:pt x="15" y="14"/>
                        <a:pt x="14" y="14"/>
                      </a:cubicBezTo>
                      <a:cubicBezTo>
                        <a:pt x="12" y="14"/>
                        <a:pt x="11" y="14"/>
                        <a:pt x="10" y="16"/>
                      </a:cubicBezTo>
                      <a:cubicBezTo>
                        <a:pt x="9" y="17"/>
                        <a:pt x="8" y="19"/>
                        <a:pt x="8" y="21"/>
                      </a:cubicBezTo>
                      <a:cubicBezTo>
                        <a:pt x="8" y="23"/>
                        <a:pt x="9" y="25"/>
                        <a:pt x="9" y="26"/>
                      </a:cubicBezTo>
                      <a:cubicBezTo>
                        <a:pt x="10" y="27"/>
                        <a:pt x="12" y="28"/>
                        <a:pt x="13" y="28"/>
                      </a:cubicBezTo>
                      <a:cubicBezTo>
                        <a:pt x="14" y="28"/>
                        <a:pt x="15" y="28"/>
                        <a:pt x="16" y="27"/>
                      </a:cubicBezTo>
                      <a:cubicBezTo>
                        <a:pt x="16" y="27"/>
                        <a:pt x="17" y="27"/>
                        <a:pt x="18" y="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106"/>
                <p:cNvSpPr>
                  <a:spLocks/>
                </p:cNvSpPr>
                <p:nvPr userDrawn="1"/>
              </p:nvSpPr>
              <p:spPr bwMode="auto">
                <a:xfrm>
                  <a:off x="3466" y="2844"/>
                  <a:ext cx="46" cy="64"/>
                </a:xfrm>
                <a:custGeom>
                  <a:avLst/>
                  <a:gdLst>
                    <a:gd name="T0" fmla="*/ 20 w 54"/>
                    <a:gd name="T1" fmla="*/ 6 h 75"/>
                    <a:gd name="T2" fmla="*/ 8 w 54"/>
                    <a:gd name="T3" fmla="*/ 6 h 75"/>
                    <a:gd name="T4" fmla="*/ 8 w 54"/>
                    <a:gd name="T5" fmla="*/ 11 h 75"/>
                    <a:gd name="T6" fmla="*/ 20 w 54"/>
                    <a:gd name="T7" fmla="*/ 11 h 75"/>
                    <a:gd name="T8" fmla="*/ 20 w 54"/>
                    <a:gd name="T9" fmla="*/ 16 h 75"/>
                    <a:gd name="T10" fmla="*/ 8 w 54"/>
                    <a:gd name="T11" fmla="*/ 16 h 75"/>
                    <a:gd name="T12" fmla="*/ 8 w 54"/>
                    <a:gd name="T13" fmla="*/ 29 h 75"/>
                    <a:gd name="T14" fmla="*/ 0 w 54"/>
                    <a:gd name="T15" fmla="*/ 29 h 75"/>
                    <a:gd name="T16" fmla="*/ 0 w 54"/>
                    <a:gd name="T17" fmla="*/ 0 h 75"/>
                    <a:gd name="T18" fmla="*/ 20 w 54"/>
                    <a:gd name="T19" fmla="*/ 0 h 75"/>
                    <a:gd name="T20" fmla="*/ 20 w 54"/>
                    <a:gd name="T21" fmla="*/ 6 h 7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4" h="75">
                      <a:moveTo>
                        <a:pt x="54" y="14"/>
                      </a:moveTo>
                      <a:lnTo>
                        <a:pt x="19" y="14"/>
                      </a:lnTo>
                      <a:lnTo>
                        <a:pt x="19" y="28"/>
                      </a:lnTo>
                      <a:lnTo>
                        <a:pt x="52" y="28"/>
                      </a:lnTo>
                      <a:lnTo>
                        <a:pt x="52" y="42"/>
                      </a:lnTo>
                      <a:lnTo>
                        <a:pt x="19" y="42"/>
                      </a:lnTo>
                      <a:lnTo>
                        <a:pt x="19" y="75"/>
                      </a:lnTo>
                      <a:lnTo>
                        <a:pt x="0" y="75"/>
                      </a:lnTo>
                      <a:lnTo>
                        <a:pt x="0" y="0"/>
                      </a:lnTo>
                      <a:lnTo>
                        <a:pt x="54" y="0"/>
                      </a:lnTo>
                      <a:lnTo>
                        <a:pt x="54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107"/>
                <p:cNvSpPr>
                  <a:spLocks noEditPoints="1"/>
                </p:cNvSpPr>
                <p:nvPr userDrawn="1"/>
              </p:nvSpPr>
              <p:spPr bwMode="auto">
                <a:xfrm>
                  <a:off x="3518" y="2858"/>
                  <a:ext cx="48" cy="50"/>
                </a:xfrm>
                <a:custGeom>
                  <a:avLst/>
                  <a:gdLst>
                    <a:gd name="T0" fmla="*/ 1024 w 24"/>
                    <a:gd name="T1" fmla="*/ 1408 h 25"/>
                    <a:gd name="T2" fmla="*/ 960 w 24"/>
                    <a:gd name="T3" fmla="*/ 1472 h 25"/>
                    <a:gd name="T4" fmla="*/ 832 w 24"/>
                    <a:gd name="T5" fmla="*/ 1536 h 25"/>
                    <a:gd name="T6" fmla="*/ 704 w 24"/>
                    <a:gd name="T7" fmla="*/ 1600 h 25"/>
                    <a:gd name="T8" fmla="*/ 512 w 24"/>
                    <a:gd name="T9" fmla="*/ 1600 h 25"/>
                    <a:gd name="T10" fmla="*/ 128 w 24"/>
                    <a:gd name="T11" fmla="*/ 1472 h 25"/>
                    <a:gd name="T12" fmla="*/ 0 w 24"/>
                    <a:gd name="T13" fmla="*/ 1152 h 25"/>
                    <a:gd name="T14" fmla="*/ 64 w 24"/>
                    <a:gd name="T15" fmla="*/ 896 h 25"/>
                    <a:gd name="T16" fmla="*/ 320 w 24"/>
                    <a:gd name="T17" fmla="*/ 704 h 25"/>
                    <a:gd name="T18" fmla="*/ 640 w 24"/>
                    <a:gd name="T19" fmla="*/ 640 h 25"/>
                    <a:gd name="T20" fmla="*/ 1024 w 24"/>
                    <a:gd name="T21" fmla="*/ 576 h 25"/>
                    <a:gd name="T22" fmla="*/ 1024 w 24"/>
                    <a:gd name="T23" fmla="*/ 576 h 25"/>
                    <a:gd name="T24" fmla="*/ 960 w 24"/>
                    <a:gd name="T25" fmla="*/ 384 h 25"/>
                    <a:gd name="T26" fmla="*/ 640 w 24"/>
                    <a:gd name="T27" fmla="*/ 320 h 25"/>
                    <a:gd name="T28" fmla="*/ 384 w 24"/>
                    <a:gd name="T29" fmla="*/ 384 h 25"/>
                    <a:gd name="T30" fmla="*/ 192 w 24"/>
                    <a:gd name="T31" fmla="*/ 448 h 25"/>
                    <a:gd name="T32" fmla="*/ 128 w 24"/>
                    <a:gd name="T33" fmla="*/ 448 h 25"/>
                    <a:gd name="T34" fmla="*/ 128 w 24"/>
                    <a:gd name="T35" fmla="*/ 64 h 25"/>
                    <a:gd name="T36" fmla="*/ 384 w 24"/>
                    <a:gd name="T37" fmla="*/ 64 h 25"/>
                    <a:gd name="T38" fmla="*/ 768 w 24"/>
                    <a:gd name="T39" fmla="*/ 0 h 25"/>
                    <a:gd name="T40" fmla="*/ 1344 w 24"/>
                    <a:gd name="T41" fmla="*/ 128 h 25"/>
                    <a:gd name="T42" fmla="*/ 1536 w 24"/>
                    <a:gd name="T43" fmla="*/ 576 h 25"/>
                    <a:gd name="T44" fmla="*/ 1536 w 24"/>
                    <a:gd name="T45" fmla="*/ 1600 h 25"/>
                    <a:gd name="T46" fmla="*/ 1024 w 24"/>
                    <a:gd name="T47" fmla="*/ 1600 h 25"/>
                    <a:gd name="T48" fmla="*/ 1024 w 24"/>
                    <a:gd name="T49" fmla="*/ 1408 h 25"/>
                    <a:gd name="T50" fmla="*/ 1024 w 24"/>
                    <a:gd name="T51" fmla="*/ 1216 h 25"/>
                    <a:gd name="T52" fmla="*/ 1024 w 24"/>
                    <a:gd name="T53" fmla="*/ 896 h 25"/>
                    <a:gd name="T54" fmla="*/ 832 w 24"/>
                    <a:gd name="T55" fmla="*/ 896 h 25"/>
                    <a:gd name="T56" fmla="*/ 640 w 24"/>
                    <a:gd name="T57" fmla="*/ 896 h 25"/>
                    <a:gd name="T58" fmla="*/ 576 w 24"/>
                    <a:gd name="T59" fmla="*/ 1024 h 25"/>
                    <a:gd name="T60" fmla="*/ 512 w 24"/>
                    <a:gd name="T61" fmla="*/ 1088 h 25"/>
                    <a:gd name="T62" fmla="*/ 512 w 24"/>
                    <a:gd name="T63" fmla="*/ 1216 h 25"/>
                    <a:gd name="T64" fmla="*/ 576 w 24"/>
                    <a:gd name="T65" fmla="*/ 1216 h 25"/>
                    <a:gd name="T66" fmla="*/ 640 w 24"/>
                    <a:gd name="T67" fmla="*/ 1280 h 25"/>
                    <a:gd name="T68" fmla="*/ 768 w 24"/>
                    <a:gd name="T69" fmla="*/ 1280 h 25"/>
                    <a:gd name="T70" fmla="*/ 896 w 24"/>
                    <a:gd name="T71" fmla="*/ 1280 h 25"/>
                    <a:gd name="T72" fmla="*/ 1024 w 24"/>
                    <a:gd name="T73" fmla="*/ 1216 h 25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4" h="25">
                      <a:moveTo>
                        <a:pt x="16" y="22"/>
                      </a:moveTo>
                      <a:cubicBezTo>
                        <a:pt x="16" y="23"/>
                        <a:pt x="15" y="23"/>
                        <a:pt x="15" y="23"/>
                      </a:cubicBezTo>
                      <a:cubicBezTo>
                        <a:pt x="14" y="24"/>
                        <a:pt x="14" y="24"/>
                        <a:pt x="13" y="24"/>
                      </a:cubicBezTo>
                      <a:cubicBezTo>
                        <a:pt x="12" y="25"/>
                        <a:pt x="12" y="25"/>
                        <a:pt x="11" y="25"/>
                      </a:cubicBezTo>
                      <a:cubicBezTo>
                        <a:pt x="10" y="25"/>
                        <a:pt x="9" y="25"/>
                        <a:pt x="8" y="25"/>
                      </a:cubicBezTo>
                      <a:cubicBezTo>
                        <a:pt x="6" y="25"/>
                        <a:pt x="4" y="25"/>
                        <a:pt x="2" y="23"/>
                      </a:cubicBezTo>
                      <a:cubicBezTo>
                        <a:pt x="1" y="22"/>
                        <a:pt x="0" y="20"/>
                        <a:pt x="0" y="18"/>
                      </a:cubicBezTo>
                      <a:cubicBezTo>
                        <a:pt x="0" y="16"/>
                        <a:pt x="0" y="15"/>
                        <a:pt x="1" y="14"/>
                      </a:cubicBezTo>
                      <a:cubicBezTo>
                        <a:pt x="2" y="13"/>
                        <a:pt x="3" y="12"/>
                        <a:pt x="5" y="11"/>
                      </a:cubicBezTo>
                      <a:cubicBezTo>
                        <a:pt x="6" y="10"/>
                        <a:pt x="8" y="10"/>
                        <a:pt x="10" y="10"/>
                      </a:cubicBezTo>
                      <a:cubicBezTo>
                        <a:pt x="12" y="9"/>
                        <a:pt x="14" y="9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8"/>
                        <a:pt x="16" y="7"/>
                        <a:pt x="15" y="6"/>
                      </a:cubicBezTo>
                      <a:cubicBezTo>
                        <a:pt x="14" y="6"/>
                        <a:pt x="12" y="5"/>
                        <a:pt x="10" y="5"/>
                      </a:cubicBezTo>
                      <a:cubicBezTo>
                        <a:pt x="9" y="5"/>
                        <a:pt x="7" y="6"/>
                        <a:pt x="6" y="6"/>
                      </a:cubicBezTo>
                      <a:cubicBezTo>
                        <a:pt x="5" y="7"/>
                        <a:pt x="4" y="7"/>
                        <a:pt x="3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4" y="1"/>
                        <a:pt x="6" y="1"/>
                      </a:cubicBezTo>
                      <a:cubicBezTo>
                        <a:pt x="8" y="0"/>
                        <a:pt x="10" y="0"/>
                        <a:pt x="12" y="0"/>
                      </a:cubicBezTo>
                      <a:cubicBezTo>
                        <a:pt x="16" y="0"/>
                        <a:pt x="19" y="1"/>
                        <a:pt x="21" y="2"/>
                      </a:cubicBezTo>
                      <a:cubicBezTo>
                        <a:pt x="23" y="4"/>
                        <a:pt x="24" y="6"/>
                        <a:pt x="24" y="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lnTo>
                        <a:pt x="16" y="22"/>
                      </a:lnTo>
                      <a:close/>
                      <a:moveTo>
                        <a:pt x="16" y="19"/>
                      </a:move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5" y="14"/>
                        <a:pt x="14" y="14"/>
                        <a:pt x="13" y="14"/>
                      </a:cubicBezTo>
                      <a:cubicBezTo>
                        <a:pt x="12" y="14"/>
                        <a:pt x="11" y="14"/>
                        <a:pt x="10" y="14"/>
                      </a:cubicBezTo>
                      <a:cubicBezTo>
                        <a:pt x="10" y="15"/>
                        <a:pt x="9" y="15"/>
                        <a:pt x="9" y="16"/>
                      </a:cubicBezTo>
                      <a:cubicBezTo>
                        <a:pt x="8" y="16"/>
                        <a:pt x="8" y="17"/>
                        <a:pt x="8" y="17"/>
                      </a:cubicBezTo>
                      <a:cubicBezTo>
                        <a:pt x="8" y="18"/>
                        <a:pt x="8" y="18"/>
                        <a:pt x="8" y="19"/>
                      </a:cubicBezTo>
                      <a:cubicBezTo>
                        <a:pt x="8" y="19"/>
                        <a:pt x="8" y="19"/>
                        <a:pt x="9" y="19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0" y="20"/>
                        <a:pt x="11" y="20"/>
                        <a:pt x="12" y="20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5" y="19"/>
                        <a:pt x="16" y="19"/>
                        <a:pt x="16" y="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108"/>
                <p:cNvSpPr>
                  <a:spLocks/>
                </p:cNvSpPr>
                <p:nvPr userDrawn="1"/>
              </p:nvSpPr>
              <p:spPr bwMode="auto">
                <a:xfrm>
                  <a:off x="3576" y="2858"/>
                  <a:ext cx="46" cy="50"/>
                </a:xfrm>
                <a:custGeom>
                  <a:avLst/>
                  <a:gdLst>
                    <a:gd name="T0" fmla="*/ 1472 w 23"/>
                    <a:gd name="T1" fmla="*/ 1088 h 25"/>
                    <a:gd name="T2" fmla="*/ 1280 w 23"/>
                    <a:gd name="T3" fmla="*/ 1472 h 25"/>
                    <a:gd name="T4" fmla="*/ 640 w 23"/>
                    <a:gd name="T5" fmla="*/ 1600 h 25"/>
                    <a:gd name="T6" fmla="*/ 320 w 23"/>
                    <a:gd name="T7" fmla="*/ 1600 h 25"/>
                    <a:gd name="T8" fmla="*/ 0 w 23"/>
                    <a:gd name="T9" fmla="*/ 1536 h 25"/>
                    <a:gd name="T10" fmla="*/ 0 w 23"/>
                    <a:gd name="T11" fmla="*/ 1088 h 25"/>
                    <a:gd name="T12" fmla="*/ 64 w 23"/>
                    <a:gd name="T13" fmla="*/ 1088 h 25"/>
                    <a:gd name="T14" fmla="*/ 192 w 23"/>
                    <a:gd name="T15" fmla="*/ 1152 h 25"/>
                    <a:gd name="T16" fmla="*/ 320 w 23"/>
                    <a:gd name="T17" fmla="*/ 1216 h 25"/>
                    <a:gd name="T18" fmla="*/ 448 w 23"/>
                    <a:gd name="T19" fmla="*/ 1280 h 25"/>
                    <a:gd name="T20" fmla="*/ 704 w 23"/>
                    <a:gd name="T21" fmla="*/ 1280 h 25"/>
                    <a:gd name="T22" fmla="*/ 896 w 23"/>
                    <a:gd name="T23" fmla="*/ 1280 h 25"/>
                    <a:gd name="T24" fmla="*/ 960 w 23"/>
                    <a:gd name="T25" fmla="*/ 1152 h 25"/>
                    <a:gd name="T26" fmla="*/ 896 w 23"/>
                    <a:gd name="T27" fmla="*/ 1088 h 25"/>
                    <a:gd name="T28" fmla="*/ 768 w 23"/>
                    <a:gd name="T29" fmla="*/ 1024 h 25"/>
                    <a:gd name="T30" fmla="*/ 640 w 23"/>
                    <a:gd name="T31" fmla="*/ 1024 h 25"/>
                    <a:gd name="T32" fmla="*/ 448 w 23"/>
                    <a:gd name="T33" fmla="*/ 960 h 25"/>
                    <a:gd name="T34" fmla="*/ 128 w 23"/>
                    <a:gd name="T35" fmla="*/ 832 h 25"/>
                    <a:gd name="T36" fmla="*/ 64 w 23"/>
                    <a:gd name="T37" fmla="*/ 512 h 25"/>
                    <a:gd name="T38" fmla="*/ 256 w 23"/>
                    <a:gd name="T39" fmla="*/ 128 h 25"/>
                    <a:gd name="T40" fmla="*/ 832 w 23"/>
                    <a:gd name="T41" fmla="*/ 0 h 25"/>
                    <a:gd name="T42" fmla="*/ 1152 w 23"/>
                    <a:gd name="T43" fmla="*/ 64 h 25"/>
                    <a:gd name="T44" fmla="*/ 1408 w 23"/>
                    <a:gd name="T45" fmla="*/ 128 h 25"/>
                    <a:gd name="T46" fmla="*/ 1408 w 23"/>
                    <a:gd name="T47" fmla="*/ 512 h 25"/>
                    <a:gd name="T48" fmla="*/ 1344 w 23"/>
                    <a:gd name="T49" fmla="*/ 512 h 25"/>
                    <a:gd name="T50" fmla="*/ 1088 w 23"/>
                    <a:gd name="T51" fmla="*/ 384 h 25"/>
                    <a:gd name="T52" fmla="*/ 832 w 23"/>
                    <a:gd name="T53" fmla="*/ 320 h 25"/>
                    <a:gd name="T54" fmla="*/ 640 w 23"/>
                    <a:gd name="T55" fmla="*/ 384 h 25"/>
                    <a:gd name="T56" fmla="*/ 512 w 23"/>
                    <a:gd name="T57" fmla="*/ 448 h 25"/>
                    <a:gd name="T58" fmla="*/ 576 w 23"/>
                    <a:gd name="T59" fmla="*/ 576 h 25"/>
                    <a:gd name="T60" fmla="*/ 768 w 23"/>
                    <a:gd name="T61" fmla="*/ 576 h 25"/>
                    <a:gd name="T62" fmla="*/ 896 w 23"/>
                    <a:gd name="T63" fmla="*/ 640 h 25"/>
                    <a:gd name="T64" fmla="*/ 1088 w 23"/>
                    <a:gd name="T65" fmla="*/ 704 h 25"/>
                    <a:gd name="T66" fmla="*/ 1344 w 23"/>
                    <a:gd name="T67" fmla="*/ 832 h 25"/>
                    <a:gd name="T68" fmla="*/ 1472 w 23"/>
                    <a:gd name="T69" fmla="*/ 1088 h 2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23" h="25">
                      <a:moveTo>
                        <a:pt x="23" y="17"/>
                      </a:moveTo>
                      <a:cubicBezTo>
                        <a:pt x="23" y="20"/>
                        <a:pt x="22" y="22"/>
                        <a:pt x="20" y="23"/>
                      </a:cubicBezTo>
                      <a:cubicBezTo>
                        <a:pt x="17" y="25"/>
                        <a:pt x="14" y="25"/>
                        <a:pt x="10" y="25"/>
                      </a:cubicBezTo>
                      <a:cubicBezTo>
                        <a:pt x="8" y="25"/>
                        <a:pt x="6" y="25"/>
                        <a:pt x="5" y="25"/>
                      </a:cubicBezTo>
                      <a:cubicBezTo>
                        <a:pt x="3" y="24"/>
                        <a:pt x="2" y="24"/>
                        <a:pt x="0" y="24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2" y="18"/>
                        <a:pt x="2" y="18"/>
                        <a:pt x="3" y="18"/>
                      </a:cubicBezTo>
                      <a:cubicBezTo>
                        <a:pt x="3" y="18"/>
                        <a:pt x="4" y="19"/>
                        <a:pt x="5" y="19"/>
                      </a:cubicBezTo>
                      <a:cubicBezTo>
                        <a:pt x="5" y="19"/>
                        <a:pt x="6" y="20"/>
                        <a:pt x="7" y="20"/>
                      </a:cubicBezTo>
                      <a:cubicBezTo>
                        <a:pt x="8" y="20"/>
                        <a:pt x="9" y="20"/>
                        <a:pt x="11" y="20"/>
                      </a:cubicBezTo>
                      <a:cubicBezTo>
                        <a:pt x="12" y="20"/>
                        <a:pt x="13" y="20"/>
                        <a:pt x="14" y="20"/>
                      </a:cubicBezTo>
                      <a:cubicBezTo>
                        <a:pt x="15" y="20"/>
                        <a:pt x="15" y="19"/>
                        <a:pt x="15" y="18"/>
                      </a:cubicBezTo>
                      <a:cubicBezTo>
                        <a:pt x="15" y="18"/>
                        <a:pt x="15" y="17"/>
                        <a:pt x="14" y="17"/>
                      </a:cubicBezTo>
                      <a:cubicBezTo>
                        <a:pt x="14" y="17"/>
                        <a:pt x="13" y="17"/>
                        <a:pt x="12" y="16"/>
                      </a:cubicBezTo>
                      <a:cubicBezTo>
                        <a:pt x="11" y="16"/>
                        <a:pt x="11" y="16"/>
                        <a:pt x="10" y="16"/>
                      </a:cubicBezTo>
                      <a:cubicBezTo>
                        <a:pt x="9" y="16"/>
                        <a:pt x="8" y="16"/>
                        <a:pt x="7" y="15"/>
                      </a:cubicBezTo>
                      <a:cubicBezTo>
                        <a:pt x="5" y="15"/>
                        <a:pt x="3" y="14"/>
                        <a:pt x="2" y="13"/>
                      </a:cubicBezTo>
                      <a:cubicBezTo>
                        <a:pt x="1" y="12"/>
                        <a:pt x="1" y="10"/>
                        <a:pt x="1" y="8"/>
                      </a:cubicBezTo>
                      <a:cubicBezTo>
                        <a:pt x="1" y="6"/>
                        <a:pt x="2" y="4"/>
                        <a:pt x="4" y="2"/>
                      </a:cubicBezTo>
                      <a:cubicBezTo>
                        <a:pt x="6" y="1"/>
                        <a:pt x="9" y="0"/>
                        <a:pt x="13" y="0"/>
                      </a:cubicBezTo>
                      <a:cubicBezTo>
                        <a:pt x="15" y="0"/>
                        <a:pt x="16" y="0"/>
                        <a:pt x="18" y="1"/>
                      </a:cubicBezTo>
                      <a:cubicBezTo>
                        <a:pt x="20" y="1"/>
                        <a:pt x="21" y="1"/>
                        <a:pt x="22" y="2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0" y="7"/>
                        <a:pt x="19" y="7"/>
                        <a:pt x="17" y="6"/>
                      </a:cubicBezTo>
                      <a:cubicBezTo>
                        <a:pt x="16" y="6"/>
                        <a:pt x="14" y="5"/>
                        <a:pt x="13" y="5"/>
                      </a:cubicBezTo>
                      <a:cubicBezTo>
                        <a:pt x="12" y="5"/>
                        <a:pt x="11" y="5"/>
                        <a:pt x="10" y="6"/>
                      </a:cubicBezTo>
                      <a:cubicBezTo>
                        <a:pt x="9" y="6"/>
                        <a:pt x="8" y="7"/>
                        <a:pt x="8" y="7"/>
                      </a:cubicBezTo>
                      <a:cubicBezTo>
                        <a:pt x="8" y="8"/>
                        <a:pt x="9" y="8"/>
                        <a:pt x="9" y="9"/>
                      </a:cubicBezTo>
                      <a:cubicBezTo>
                        <a:pt x="9" y="9"/>
                        <a:pt x="10" y="9"/>
                        <a:pt x="12" y="9"/>
                      </a:cubicBezTo>
                      <a:cubicBezTo>
                        <a:pt x="12" y="10"/>
                        <a:pt x="13" y="10"/>
                        <a:pt x="14" y="10"/>
                      </a:cubicBezTo>
                      <a:cubicBezTo>
                        <a:pt x="15" y="10"/>
                        <a:pt x="16" y="10"/>
                        <a:pt x="17" y="11"/>
                      </a:cubicBezTo>
                      <a:cubicBezTo>
                        <a:pt x="19" y="11"/>
                        <a:pt x="20" y="12"/>
                        <a:pt x="21" y="13"/>
                      </a:cubicBezTo>
                      <a:cubicBezTo>
                        <a:pt x="22" y="14"/>
                        <a:pt x="23" y="16"/>
                        <a:pt x="23" y="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Freeform 109"/>
                <p:cNvSpPr>
                  <a:spLocks/>
                </p:cNvSpPr>
                <p:nvPr userDrawn="1"/>
              </p:nvSpPr>
              <p:spPr bwMode="auto">
                <a:xfrm>
                  <a:off x="3626" y="2846"/>
                  <a:ext cx="36" cy="62"/>
                </a:xfrm>
                <a:custGeom>
                  <a:avLst/>
                  <a:gdLst>
                    <a:gd name="T0" fmla="*/ 1152 w 18"/>
                    <a:gd name="T1" fmla="*/ 1984 h 31"/>
                    <a:gd name="T2" fmla="*/ 1024 w 18"/>
                    <a:gd name="T3" fmla="*/ 1984 h 31"/>
                    <a:gd name="T4" fmla="*/ 768 w 18"/>
                    <a:gd name="T5" fmla="*/ 1984 h 31"/>
                    <a:gd name="T6" fmla="*/ 384 w 18"/>
                    <a:gd name="T7" fmla="*/ 1856 h 31"/>
                    <a:gd name="T8" fmla="*/ 192 w 18"/>
                    <a:gd name="T9" fmla="*/ 1472 h 31"/>
                    <a:gd name="T10" fmla="*/ 192 w 18"/>
                    <a:gd name="T11" fmla="*/ 768 h 31"/>
                    <a:gd name="T12" fmla="*/ 0 w 18"/>
                    <a:gd name="T13" fmla="*/ 768 h 31"/>
                    <a:gd name="T14" fmla="*/ 0 w 18"/>
                    <a:gd name="T15" fmla="*/ 448 h 31"/>
                    <a:gd name="T16" fmla="*/ 192 w 18"/>
                    <a:gd name="T17" fmla="*/ 448 h 31"/>
                    <a:gd name="T18" fmla="*/ 192 w 18"/>
                    <a:gd name="T19" fmla="*/ 0 h 31"/>
                    <a:gd name="T20" fmla="*/ 704 w 18"/>
                    <a:gd name="T21" fmla="*/ 0 h 31"/>
                    <a:gd name="T22" fmla="*/ 704 w 18"/>
                    <a:gd name="T23" fmla="*/ 448 h 31"/>
                    <a:gd name="T24" fmla="*/ 1152 w 18"/>
                    <a:gd name="T25" fmla="*/ 448 h 31"/>
                    <a:gd name="T26" fmla="*/ 1152 w 18"/>
                    <a:gd name="T27" fmla="*/ 768 h 31"/>
                    <a:gd name="T28" fmla="*/ 704 w 18"/>
                    <a:gd name="T29" fmla="*/ 768 h 31"/>
                    <a:gd name="T30" fmla="*/ 704 w 18"/>
                    <a:gd name="T31" fmla="*/ 1344 h 31"/>
                    <a:gd name="T32" fmla="*/ 704 w 18"/>
                    <a:gd name="T33" fmla="*/ 1472 h 31"/>
                    <a:gd name="T34" fmla="*/ 704 w 18"/>
                    <a:gd name="T35" fmla="*/ 1536 h 31"/>
                    <a:gd name="T36" fmla="*/ 832 w 18"/>
                    <a:gd name="T37" fmla="*/ 1664 h 31"/>
                    <a:gd name="T38" fmla="*/ 960 w 18"/>
                    <a:gd name="T39" fmla="*/ 1664 h 31"/>
                    <a:gd name="T40" fmla="*/ 1024 w 18"/>
                    <a:gd name="T41" fmla="*/ 1664 h 31"/>
                    <a:gd name="T42" fmla="*/ 1152 w 18"/>
                    <a:gd name="T43" fmla="*/ 1600 h 31"/>
                    <a:gd name="T44" fmla="*/ 1152 w 18"/>
                    <a:gd name="T45" fmla="*/ 1600 h 31"/>
                    <a:gd name="T46" fmla="*/ 1152 w 18"/>
                    <a:gd name="T47" fmla="*/ 1984 h 3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8" h="31">
                      <a:moveTo>
                        <a:pt x="18" y="31"/>
                      </a:moveTo>
                      <a:cubicBezTo>
                        <a:pt x="17" y="31"/>
                        <a:pt x="17" y="31"/>
                        <a:pt x="16" y="31"/>
                      </a:cubicBezTo>
                      <a:cubicBezTo>
                        <a:pt x="15" y="31"/>
                        <a:pt x="14" y="31"/>
                        <a:pt x="12" y="31"/>
                      </a:cubicBezTo>
                      <a:cubicBezTo>
                        <a:pt x="9" y="31"/>
                        <a:pt x="7" y="31"/>
                        <a:pt x="6" y="29"/>
                      </a:cubicBezTo>
                      <a:cubicBezTo>
                        <a:pt x="4" y="28"/>
                        <a:pt x="3" y="26"/>
                        <a:pt x="3" y="2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1" y="21"/>
                        <a:pt x="11" y="22"/>
                        <a:pt x="11" y="23"/>
                      </a:cubicBezTo>
                      <a:cubicBezTo>
                        <a:pt x="11" y="23"/>
                        <a:pt x="11" y="24"/>
                        <a:pt x="11" y="24"/>
                      </a:cubicBezTo>
                      <a:cubicBezTo>
                        <a:pt x="12" y="25"/>
                        <a:pt x="12" y="25"/>
                        <a:pt x="13" y="26"/>
                      </a:cubicBezTo>
                      <a:cubicBezTo>
                        <a:pt x="13" y="26"/>
                        <a:pt x="14" y="26"/>
                        <a:pt x="15" y="26"/>
                      </a:cubicBezTo>
                      <a:cubicBezTo>
                        <a:pt x="15" y="26"/>
                        <a:pt x="16" y="26"/>
                        <a:pt x="16" y="26"/>
                      </a:cubicBezTo>
                      <a:cubicBezTo>
                        <a:pt x="17" y="26"/>
                        <a:pt x="17" y="26"/>
                        <a:pt x="18" y="25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lnTo>
                        <a:pt x="1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110"/>
                <p:cNvSpPr>
                  <a:spLocks noEditPoints="1"/>
                </p:cNvSpPr>
                <p:nvPr userDrawn="1"/>
              </p:nvSpPr>
              <p:spPr bwMode="auto">
                <a:xfrm>
                  <a:off x="3668" y="2858"/>
                  <a:ext cx="50" cy="50"/>
                </a:xfrm>
                <a:custGeom>
                  <a:avLst/>
                  <a:gdLst>
                    <a:gd name="T0" fmla="*/ 1600 w 25"/>
                    <a:gd name="T1" fmla="*/ 896 h 25"/>
                    <a:gd name="T2" fmla="*/ 512 w 25"/>
                    <a:gd name="T3" fmla="*/ 896 h 25"/>
                    <a:gd name="T4" fmla="*/ 640 w 25"/>
                    <a:gd name="T5" fmla="*/ 1216 h 25"/>
                    <a:gd name="T6" fmla="*/ 1024 w 25"/>
                    <a:gd name="T7" fmla="*/ 1280 h 25"/>
                    <a:gd name="T8" fmla="*/ 1344 w 25"/>
                    <a:gd name="T9" fmla="*/ 1216 h 25"/>
                    <a:gd name="T10" fmla="*/ 1536 w 25"/>
                    <a:gd name="T11" fmla="*/ 1088 h 25"/>
                    <a:gd name="T12" fmla="*/ 1600 w 25"/>
                    <a:gd name="T13" fmla="*/ 1088 h 25"/>
                    <a:gd name="T14" fmla="*/ 1600 w 25"/>
                    <a:gd name="T15" fmla="*/ 1472 h 25"/>
                    <a:gd name="T16" fmla="*/ 1280 w 25"/>
                    <a:gd name="T17" fmla="*/ 1600 h 25"/>
                    <a:gd name="T18" fmla="*/ 960 w 25"/>
                    <a:gd name="T19" fmla="*/ 1600 h 25"/>
                    <a:gd name="T20" fmla="*/ 256 w 25"/>
                    <a:gd name="T21" fmla="*/ 1408 h 25"/>
                    <a:gd name="T22" fmla="*/ 0 w 25"/>
                    <a:gd name="T23" fmla="*/ 832 h 25"/>
                    <a:gd name="T24" fmla="*/ 256 w 25"/>
                    <a:gd name="T25" fmla="*/ 256 h 25"/>
                    <a:gd name="T26" fmla="*/ 896 w 25"/>
                    <a:gd name="T27" fmla="*/ 0 h 25"/>
                    <a:gd name="T28" fmla="*/ 1472 w 25"/>
                    <a:gd name="T29" fmla="*/ 192 h 25"/>
                    <a:gd name="T30" fmla="*/ 1600 w 25"/>
                    <a:gd name="T31" fmla="*/ 768 h 25"/>
                    <a:gd name="T32" fmla="*/ 1600 w 25"/>
                    <a:gd name="T33" fmla="*/ 896 h 25"/>
                    <a:gd name="T34" fmla="*/ 1152 w 25"/>
                    <a:gd name="T35" fmla="*/ 640 h 25"/>
                    <a:gd name="T36" fmla="*/ 1088 w 25"/>
                    <a:gd name="T37" fmla="*/ 384 h 25"/>
                    <a:gd name="T38" fmla="*/ 832 w 25"/>
                    <a:gd name="T39" fmla="*/ 320 h 25"/>
                    <a:gd name="T40" fmla="*/ 576 w 25"/>
                    <a:gd name="T41" fmla="*/ 384 h 25"/>
                    <a:gd name="T42" fmla="*/ 512 w 25"/>
                    <a:gd name="T43" fmla="*/ 640 h 25"/>
                    <a:gd name="T44" fmla="*/ 1152 w 25"/>
                    <a:gd name="T45" fmla="*/ 640 h 25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5" h="25">
                      <a:moveTo>
                        <a:pt x="25" y="14"/>
                      </a:move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8" y="16"/>
                        <a:pt x="9" y="18"/>
                        <a:pt x="10" y="19"/>
                      </a:cubicBezTo>
                      <a:cubicBezTo>
                        <a:pt x="11" y="20"/>
                        <a:pt x="13" y="20"/>
                        <a:pt x="16" y="20"/>
                      </a:cubicBezTo>
                      <a:cubicBezTo>
                        <a:pt x="17" y="20"/>
                        <a:pt x="19" y="20"/>
                        <a:pt x="21" y="19"/>
                      </a:cubicBezTo>
                      <a:cubicBezTo>
                        <a:pt x="22" y="19"/>
                        <a:pt x="23" y="18"/>
                        <a:pt x="24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23" y="24"/>
                        <a:pt x="22" y="25"/>
                        <a:pt x="20" y="25"/>
                      </a:cubicBezTo>
                      <a:cubicBezTo>
                        <a:pt x="19" y="25"/>
                        <a:pt x="17" y="25"/>
                        <a:pt x="15" y="25"/>
                      </a:cubicBezTo>
                      <a:cubicBezTo>
                        <a:pt x="10" y="25"/>
                        <a:pt x="7" y="24"/>
                        <a:pt x="4" y="22"/>
                      </a:cubicBezTo>
                      <a:cubicBezTo>
                        <a:pt x="1" y="20"/>
                        <a:pt x="0" y="17"/>
                        <a:pt x="0" y="13"/>
                      </a:cubicBezTo>
                      <a:cubicBezTo>
                        <a:pt x="0" y="9"/>
                        <a:pt x="1" y="6"/>
                        <a:pt x="4" y="4"/>
                      </a:cubicBezTo>
                      <a:cubicBezTo>
                        <a:pt x="6" y="1"/>
                        <a:pt x="10" y="0"/>
                        <a:pt x="14" y="0"/>
                      </a:cubicBezTo>
                      <a:cubicBezTo>
                        <a:pt x="18" y="0"/>
                        <a:pt x="21" y="1"/>
                        <a:pt x="23" y="3"/>
                      </a:cubicBezTo>
                      <a:cubicBezTo>
                        <a:pt x="24" y="5"/>
                        <a:pt x="25" y="8"/>
                        <a:pt x="25" y="12"/>
                      </a:cubicBezTo>
                      <a:lnTo>
                        <a:pt x="25" y="14"/>
                      </a:lnTo>
                      <a:close/>
                      <a:moveTo>
                        <a:pt x="18" y="10"/>
                      </a:moveTo>
                      <a:cubicBezTo>
                        <a:pt x="18" y="8"/>
                        <a:pt x="17" y="7"/>
                        <a:pt x="17" y="6"/>
                      </a:cubicBezTo>
                      <a:cubicBezTo>
                        <a:pt x="16" y="5"/>
                        <a:pt x="15" y="5"/>
                        <a:pt x="13" y="5"/>
                      </a:cubicBezTo>
                      <a:cubicBezTo>
                        <a:pt x="12" y="5"/>
                        <a:pt x="10" y="5"/>
                        <a:pt x="9" y="6"/>
                      </a:cubicBezTo>
                      <a:cubicBezTo>
                        <a:pt x="9" y="7"/>
                        <a:pt x="8" y="8"/>
                        <a:pt x="8" y="10"/>
                      </a:cubicBezTo>
                      <a:lnTo>
                        <a:pt x="18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111"/>
                <p:cNvSpPr>
                  <a:spLocks/>
                </p:cNvSpPr>
                <p:nvPr userDrawn="1"/>
              </p:nvSpPr>
              <p:spPr bwMode="auto">
                <a:xfrm>
                  <a:off x="3730" y="2860"/>
                  <a:ext cx="34" cy="48"/>
                </a:xfrm>
                <a:custGeom>
                  <a:avLst/>
                  <a:gdLst>
                    <a:gd name="T0" fmla="*/ 1088 w 17"/>
                    <a:gd name="T1" fmla="*/ 448 h 24"/>
                    <a:gd name="T2" fmla="*/ 1088 w 17"/>
                    <a:gd name="T3" fmla="*/ 448 h 24"/>
                    <a:gd name="T4" fmla="*/ 960 w 17"/>
                    <a:gd name="T5" fmla="*/ 448 h 24"/>
                    <a:gd name="T6" fmla="*/ 832 w 17"/>
                    <a:gd name="T7" fmla="*/ 448 h 24"/>
                    <a:gd name="T8" fmla="*/ 640 w 17"/>
                    <a:gd name="T9" fmla="*/ 448 h 24"/>
                    <a:gd name="T10" fmla="*/ 512 w 17"/>
                    <a:gd name="T11" fmla="*/ 512 h 24"/>
                    <a:gd name="T12" fmla="*/ 512 w 17"/>
                    <a:gd name="T13" fmla="*/ 1536 h 24"/>
                    <a:gd name="T14" fmla="*/ 0 w 17"/>
                    <a:gd name="T15" fmla="*/ 1536 h 24"/>
                    <a:gd name="T16" fmla="*/ 0 w 17"/>
                    <a:gd name="T17" fmla="*/ 0 h 24"/>
                    <a:gd name="T18" fmla="*/ 512 w 17"/>
                    <a:gd name="T19" fmla="*/ 0 h 24"/>
                    <a:gd name="T20" fmla="*/ 512 w 17"/>
                    <a:gd name="T21" fmla="*/ 192 h 24"/>
                    <a:gd name="T22" fmla="*/ 768 w 17"/>
                    <a:gd name="T23" fmla="*/ 0 h 24"/>
                    <a:gd name="T24" fmla="*/ 960 w 17"/>
                    <a:gd name="T25" fmla="*/ 0 h 24"/>
                    <a:gd name="T26" fmla="*/ 1024 w 17"/>
                    <a:gd name="T27" fmla="*/ 0 h 24"/>
                    <a:gd name="T28" fmla="*/ 1088 w 17"/>
                    <a:gd name="T29" fmla="*/ 0 h 24"/>
                    <a:gd name="T30" fmla="*/ 1088 w 17"/>
                    <a:gd name="T31" fmla="*/ 448 h 2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7" h="24">
                      <a:moveTo>
                        <a:pt x="17" y="7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6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2" y="7"/>
                        <a:pt x="11" y="7"/>
                        <a:pt x="10" y="7"/>
                      </a:cubicBezTo>
                      <a:cubicBezTo>
                        <a:pt x="9" y="7"/>
                        <a:pt x="9" y="7"/>
                        <a:pt x="8" y="8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9" y="2"/>
                        <a:pt x="11" y="1"/>
                        <a:pt x="12" y="0"/>
                      </a:cubicBezTo>
                      <a:cubicBezTo>
                        <a:pt x="13" y="0"/>
                        <a:pt x="14" y="0"/>
                        <a:pt x="15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lnTo>
                        <a:pt x="17" y="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Oval 112"/>
                <p:cNvSpPr>
                  <a:spLocks noChangeArrowheads="1"/>
                </p:cNvSpPr>
                <p:nvPr userDrawn="1"/>
              </p:nvSpPr>
              <p:spPr bwMode="auto">
                <a:xfrm>
                  <a:off x="2082" y="2832"/>
                  <a:ext cx="84" cy="8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59" name="Freeform 113"/>
                <p:cNvSpPr>
                  <a:spLocks/>
                </p:cNvSpPr>
                <p:nvPr userDrawn="1"/>
              </p:nvSpPr>
              <p:spPr bwMode="auto">
                <a:xfrm>
                  <a:off x="2112" y="2852"/>
                  <a:ext cx="36" cy="44"/>
                </a:xfrm>
                <a:custGeom>
                  <a:avLst/>
                  <a:gdLst>
                    <a:gd name="T0" fmla="*/ 0 w 43"/>
                    <a:gd name="T1" fmla="*/ 10 h 52"/>
                    <a:gd name="T2" fmla="*/ 0 w 43"/>
                    <a:gd name="T3" fmla="*/ 0 h 52"/>
                    <a:gd name="T4" fmla="*/ 8 w 43"/>
                    <a:gd name="T5" fmla="*/ 4 h 52"/>
                    <a:gd name="T6" fmla="*/ 15 w 43"/>
                    <a:gd name="T7" fmla="*/ 10 h 52"/>
                    <a:gd name="T8" fmla="*/ 8 w 43"/>
                    <a:gd name="T9" fmla="*/ 14 h 52"/>
                    <a:gd name="T10" fmla="*/ 0 w 43"/>
                    <a:gd name="T11" fmla="*/ 19 h 52"/>
                    <a:gd name="T12" fmla="*/ 0 w 43"/>
                    <a:gd name="T13" fmla="*/ 10 h 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3" h="52">
                      <a:moveTo>
                        <a:pt x="0" y="26"/>
                      </a:moveTo>
                      <a:lnTo>
                        <a:pt x="0" y="0"/>
                      </a:lnTo>
                      <a:lnTo>
                        <a:pt x="22" y="12"/>
                      </a:lnTo>
                      <a:lnTo>
                        <a:pt x="43" y="26"/>
                      </a:lnTo>
                      <a:lnTo>
                        <a:pt x="22" y="38"/>
                      </a:lnTo>
                      <a:lnTo>
                        <a:pt x="0" y="52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15D2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" name="Group 114"/>
            <p:cNvGrpSpPr>
              <a:grpSpLocks/>
            </p:cNvGrpSpPr>
            <p:nvPr userDrawn="1"/>
          </p:nvGrpSpPr>
          <p:grpSpPr bwMode="auto">
            <a:xfrm>
              <a:off x="0" y="893"/>
              <a:ext cx="5760" cy="144"/>
              <a:chOff x="0" y="893"/>
              <a:chExt cx="5760" cy="144"/>
            </a:xfrm>
          </p:grpSpPr>
          <p:sp>
            <p:nvSpPr>
              <p:cNvPr id="27" name="Rectangle 115"/>
              <p:cNvSpPr>
                <a:spLocks noChangeArrowheads="1"/>
              </p:cNvSpPr>
              <p:nvPr userDrawn="1"/>
            </p:nvSpPr>
            <p:spPr bwMode="auto">
              <a:xfrm>
                <a:off x="0" y="893"/>
                <a:ext cx="5760" cy="144"/>
              </a:xfrm>
              <a:prstGeom prst="rect">
                <a:avLst/>
              </a:prstGeom>
              <a:gradFill rotWithShape="1">
                <a:gsLst>
                  <a:gs pos="0">
                    <a:srgbClr val="D7D8D9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Line 116"/>
              <p:cNvSpPr>
                <a:spLocks noChangeShapeType="1"/>
              </p:cNvSpPr>
              <p:nvPr userDrawn="1"/>
            </p:nvSpPr>
            <p:spPr bwMode="auto">
              <a:xfrm>
                <a:off x="0" y="893"/>
                <a:ext cx="5760" cy="0"/>
              </a:xfrm>
              <a:prstGeom prst="line">
                <a:avLst/>
              </a:prstGeom>
              <a:noFill/>
              <a:ln w="6350">
                <a:solidFill>
                  <a:srgbClr val="AEAFB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" name="Line 117"/>
            <p:cNvSpPr>
              <a:spLocks noChangeShapeType="1"/>
            </p:cNvSpPr>
            <p:nvPr userDrawn="1"/>
          </p:nvSpPr>
          <p:spPr bwMode="auto">
            <a:xfrm>
              <a:off x="0" y="518"/>
              <a:ext cx="5760" cy="0"/>
            </a:xfrm>
            <a:prstGeom prst="line">
              <a:avLst/>
            </a:prstGeom>
            <a:noFill/>
            <a:ln w="6350">
              <a:solidFill>
                <a:srgbClr val="F15D2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2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30250" y="2879725"/>
            <a:ext cx="7772400" cy="996950"/>
          </a:xfrm>
        </p:spPr>
        <p:txBody>
          <a:bodyPr anchor="b"/>
          <a:lstStyle>
            <a:lvl1pPr>
              <a:defRPr sz="32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72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30250" y="3976688"/>
            <a:ext cx="6400800" cy="366712"/>
          </a:xfrm>
        </p:spPr>
        <p:txBody>
          <a:bodyPr/>
          <a:lstStyle>
            <a:lvl1pPr marL="0" indent="0">
              <a:buFont typeface="Wingdings 3" pitchFamily="18" charset="2"/>
              <a:buNone/>
              <a:defRPr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20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00E46-A5B5-45DE-A227-14D9ED346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13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7863B-884F-47CA-9930-7BCDEE667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73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50988"/>
            <a:ext cx="3810000" cy="811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0988"/>
            <a:ext cx="3810000" cy="811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891CD-601E-4073-8F38-D5ADB28BD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33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7574E-30D3-45BC-A80C-8B2C097A3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7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AA331-B193-4698-B3C3-6E4BF17886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58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46CEE-9899-4A2E-B838-E85C059075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55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9AD55-6ECC-4887-9533-75692840C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9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29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1BFA1-8CDC-41BD-9065-DD310D168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34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2A703-3499-4264-B7A8-969FBBBAFB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65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175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175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6A530-2908-41C2-9541-B1D21EF2C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144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50988"/>
            <a:ext cx="7772400" cy="81121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44C25-0C59-4DFF-BB58-7976AB9FB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576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50988"/>
            <a:ext cx="3810000" cy="811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550988"/>
            <a:ext cx="3810000" cy="328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032000"/>
            <a:ext cx="3810000" cy="33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78727-9A7C-430D-B12C-634676575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357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50988"/>
            <a:ext cx="3810000" cy="811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0988"/>
            <a:ext cx="3810000" cy="811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48ADA-624A-4024-BA22-19E783FA3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77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78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665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401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3154363"/>
            <a:ext cx="2414587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70225" y="3154363"/>
            <a:ext cx="2416175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5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9510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359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255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775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6316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4479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273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619125"/>
            <a:ext cx="2044700" cy="312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619125"/>
            <a:ext cx="5986462" cy="3121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493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08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90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743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235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163" y="1235075"/>
            <a:ext cx="3260725" cy="3065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288" y="1235075"/>
            <a:ext cx="3262312" cy="3065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777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915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574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2559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5545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27325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779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1138" y="1235075"/>
            <a:ext cx="1668462" cy="4743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163" y="1235075"/>
            <a:ext cx="4854575" cy="4743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2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3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76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30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890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9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1027" name="Picture 587" descr="welcome_75%_300dpi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89"/>
              <a:ext cx="5760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8" name="Group 307"/>
            <p:cNvGrpSpPr>
              <a:grpSpLocks/>
            </p:cNvGrpSpPr>
            <p:nvPr userDrawn="1"/>
          </p:nvGrpSpPr>
          <p:grpSpPr bwMode="auto">
            <a:xfrm>
              <a:off x="2278" y="757"/>
              <a:ext cx="1293" cy="658"/>
              <a:chOff x="525" y="561"/>
              <a:chExt cx="1522" cy="775"/>
            </a:xfrm>
          </p:grpSpPr>
          <p:sp>
            <p:nvSpPr>
              <p:cNvPr id="1294" name="Freeform 308"/>
              <p:cNvSpPr>
                <a:spLocks noEditPoints="1"/>
              </p:cNvSpPr>
              <p:nvPr/>
            </p:nvSpPr>
            <p:spPr bwMode="auto">
              <a:xfrm>
                <a:off x="1631" y="885"/>
                <a:ext cx="307" cy="61"/>
              </a:xfrm>
              <a:custGeom>
                <a:avLst/>
                <a:gdLst>
                  <a:gd name="T0" fmla="*/ 0 w 307"/>
                  <a:gd name="T1" fmla="*/ 61 h 61"/>
                  <a:gd name="T2" fmla="*/ 307 w 307"/>
                  <a:gd name="T3" fmla="*/ 61 h 61"/>
                  <a:gd name="T4" fmla="*/ 307 w 307"/>
                  <a:gd name="T5" fmla="*/ 0 h 61"/>
                  <a:gd name="T6" fmla="*/ 0 w 307"/>
                  <a:gd name="T7" fmla="*/ 0 h 61"/>
                  <a:gd name="T8" fmla="*/ 0 w 307"/>
                  <a:gd name="T9" fmla="*/ 61 h 61"/>
                  <a:gd name="T10" fmla="*/ 16 w 307"/>
                  <a:gd name="T11" fmla="*/ 16 h 61"/>
                  <a:gd name="T12" fmla="*/ 290 w 307"/>
                  <a:gd name="T13" fmla="*/ 16 h 61"/>
                  <a:gd name="T14" fmla="*/ 290 w 307"/>
                  <a:gd name="T15" fmla="*/ 45 h 61"/>
                  <a:gd name="T16" fmla="*/ 16 w 307"/>
                  <a:gd name="T17" fmla="*/ 45 h 61"/>
                  <a:gd name="T18" fmla="*/ 16 w 307"/>
                  <a:gd name="T19" fmla="*/ 16 h 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7" h="61">
                    <a:moveTo>
                      <a:pt x="0" y="61"/>
                    </a:moveTo>
                    <a:lnTo>
                      <a:pt x="307" y="61"/>
                    </a:lnTo>
                    <a:lnTo>
                      <a:pt x="307" y="0"/>
                    </a:lnTo>
                    <a:lnTo>
                      <a:pt x="0" y="0"/>
                    </a:lnTo>
                    <a:lnTo>
                      <a:pt x="0" y="61"/>
                    </a:lnTo>
                    <a:close/>
                    <a:moveTo>
                      <a:pt x="16" y="16"/>
                    </a:moveTo>
                    <a:lnTo>
                      <a:pt x="290" y="16"/>
                    </a:lnTo>
                    <a:lnTo>
                      <a:pt x="290" y="45"/>
                    </a:lnTo>
                    <a:lnTo>
                      <a:pt x="16" y="45"/>
                    </a:lnTo>
                    <a:lnTo>
                      <a:pt x="16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5" name="Freeform 309"/>
              <p:cNvSpPr>
                <a:spLocks noEditPoints="1"/>
              </p:cNvSpPr>
              <p:nvPr/>
            </p:nvSpPr>
            <p:spPr bwMode="auto">
              <a:xfrm>
                <a:off x="1631" y="960"/>
                <a:ext cx="307" cy="62"/>
              </a:xfrm>
              <a:custGeom>
                <a:avLst/>
                <a:gdLst>
                  <a:gd name="T0" fmla="*/ 0 w 307"/>
                  <a:gd name="T1" fmla="*/ 62 h 62"/>
                  <a:gd name="T2" fmla="*/ 307 w 307"/>
                  <a:gd name="T3" fmla="*/ 62 h 62"/>
                  <a:gd name="T4" fmla="*/ 307 w 307"/>
                  <a:gd name="T5" fmla="*/ 0 h 62"/>
                  <a:gd name="T6" fmla="*/ 0 w 307"/>
                  <a:gd name="T7" fmla="*/ 0 h 62"/>
                  <a:gd name="T8" fmla="*/ 0 w 307"/>
                  <a:gd name="T9" fmla="*/ 62 h 62"/>
                  <a:gd name="T10" fmla="*/ 16 w 307"/>
                  <a:gd name="T11" fmla="*/ 17 h 62"/>
                  <a:gd name="T12" fmla="*/ 290 w 307"/>
                  <a:gd name="T13" fmla="*/ 17 h 62"/>
                  <a:gd name="T14" fmla="*/ 290 w 307"/>
                  <a:gd name="T15" fmla="*/ 43 h 62"/>
                  <a:gd name="T16" fmla="*/ 16 w 307"/>
                  <a:gd name="T17" fmla="*/ 43 h 62"/>
                  <a:gd name="T18" fmla="*/ 16 w 307"/>
                  <a:gd name="T19" fmla="*/ 17 h 6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7" h="62">
                    <a:moveTo>
                      <a:pt x="0" y="62"/>
                    </a:moveTo>
                    <a:lnTo>
                      <a:pt x="307" y="62"/>
                    </a:lnTo>
                    <a:lnTo>
                      <a:pt x="307" y="0"/>
                    </a:lnTo>
                    <a:lnTo>
                      <a:pt x="0" y="0"/>
                    </a:lnTo>
                    <a:lnTo>
                      <a:pt x="0" y="62"/>
                    </a:lnTo>
                    <a:close/>
                    <a:moveTo>
                      <a:pt x="16" y="17"/>
                    </a:moveTo>
                    <a:lnTo>
                      <a:pt x="290" y="17"/>
                    </a:lnTo>
                    <a:lnTo>
                      <a:pt x="290" y="43"/>
                    </a:lnTo>
                    <a:lnTo>
                      <a:pt x="16" y="43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6" name="Freeform 310"/>
              <p:cNvSpPr>
                <a:spLocks noEditPoints="1"/>
              </p:cNvSpPr>
              <p:nvPr/>
            </p:nvSpPr>
            <p:spPr bwMode="auto">
              <a:xfrm>
                <a:off x="1631" y="1036"/>
                <a:ext cx="307" cy="59"/>
              </a:xfrm>
              <a:custGeom>
                <a:avLst/>
                <a:gdLst>
                  <a:gd name="T0" fmla="*/ 0 w 307"/>
                  <a:gd name="T1" fmla="*/ 59 h 59"/>
                  <a:gd name="T2" fmla="*/ 307 w 307"/>
                  <a:gd name="T3" fmla="*/ 59 h 59"/>
                  <a:gd name="T4" fmla="*/ 307 w 307"/>
                  <a:gd name="T5" fmla="*/ 0 h 59"/>
                  <a:gd name="T6" fmla="*/ 0 w 307"/>
                  <a:gd name="T7" fmla="*/ 0 h 59"/>
                  <a:gd name="T8" fmla="*/ 0 w 307"/>
                  <a:gd name="T9" fmla="*/ 59 h 59"/>
                  <a:gd name="T10" fmla="*/ 16 w 307"/>
                  <a:gd name="T11" fmla="*/ 16 h 59"/>
                  <a:gd name="T12" fmla="*/ 290 w 307"/>
                  <a:gd name="T13" fmla="*/ 16 h 59"/>
                  <a:gd name="T14" fmla="*/ 290 w 307"/>
                  <a:gd name="T15" fmla="*/ 42 h 59"/>
                  <a:gd name="T16" fmla="*/ 16 w 307"/>
                  <a:gd name="T17" fmla="*/ 42 h 59"/>
                  <a:gd name="T18" fmla="*/ 16 w 307"/>
                  <a:gd name="T19" fmla="*/ 16 h 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7" h="59">
                    <a:moveTo>
                      <a:pt x="0" y="59"/>
                    </a:moveTo>
                    <a:lnTo>
                      <a:pt x="307" y="59"/>
                    </a:lnTo>
                    <a:lnTo>
                      <a:pt x="307" y="0"/>
                    </a:lnTo>
                    <a:lnTo>
                      <a:pt x="0" y="0"/>
                    </a:lnTo>
                    <a:lnTo>
                      <a:pt x="0" y="59"/>
                    </a:lnTo>
                    <a:close/>
                    <a:moveTo>
                      <a:pt x="16" y="16"/>
                    </a:moveTo>
                    <a:lnTo>
                      <a:pt x="290" y="16"/>
                    </a:lnTo>
                    <a:lnTo>
                      <a:pt x="290" y="42"/>
                    </a:lnTo>
                    <a:lnTo>
                      <a:pt x="16" y="42"/>
                    </a:lnTo>
                    <a:lnTo>
                      <a:pt x="16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7" name="Freeform 311"/>
              <p:cNvSpPr>
                <a:spLocks noEditPoints="1"/>
              </p:cNvSpPr>
              <p:nvPr/>
            </p:nvSpPr>
            <p:spPr bwMode="auto">
              <a:xfrm>
                <a:off x="525" y="561"/>
                <a:ext cx="1413" cy="553"/>
              </a:xfrm>
              <a:custGeom>
                <a:avLst/>
                <a:gdLst>
                  <a:gd name="T0" fmla="*/ 1106 w 1413"/>
                  <a:gd name="T1" fmla="*/ 0 h 553"/>
                  <a:gd name="T2" fmla="*/ 1106 w 1413"/>
                  <a:gd name="T3" fmla="*/ 0 h 553"/>
                  <a:gd name="T4" fmla="*/ 863 w 1413"/>
                  <a:gd name="T5" fmla="*/ 243 h 553"/>
                  <a:gd name="T6" fmla="*/ 863 w 1413"/>
                  <a:gd name="T7" fmla="*/ 0 h 553"/>
                  <a:gd name="T8" fmla="*/ 553 w 1413"/>
                  <a:gd name="T9" fmla="*/ 0 h 553"/>
                  <a:gd name="T10" fmla="*/ 553 w 1413"/>
                  <a:gd name="T11" fmla="*/ 0 h 553"/>
                  <a:gd name="T12" fmla="*/ 0 w 1413"/>
                  <a:gd name="T13" fmla="*/ 553 h 553"/>
                  <a:gd name="T14" fmla="*/ 310 w 1413"/>
                  <a:gd name="T15" fmla="*/ 553 h 553"/>
                  <a:gd name="T16" fmla="*/ 553 w 1413"/>
                  <a:gd name="T17" fmla="*/ 307 h 553"/>
                  <a:gd name="T18" fmla="*/ 553 w 1413"/>
                  <a:gd name="T19" fmla="*/ 307 h 553"/>
                  <a:gd name="T20" fmla="*/ 553 w 1413"/>
                  <a:gd name="T21" fmla="*/ 307 h 553"/>
                  <a:gd name="T22" fmla="*/ 799 w 1413"/>
                  <a:gd name="T23" fmla="*/ 307 h 553"/>
                  <a:gd name="T24" fmla="*/ 782 w 1413"/>
                  <a:gd name="T25" fmla="*/ 324 h 553"/>
                  <a:gd name="T26" fmla="*/ 553 w 1413"/>
                  <a:gd name="T27" fmla="*/ 324 h 553"/>
                  <a:gd name="T28" fmla="*/ 553 w 1413"/>
                  <a:gd name="T29" fmla="*/ 385 h 553"/>
                  <a:gd name="T30" fmla="*/ 721 w 1413"/>
                  <a:gd name="T31" fmla="*/ 385 h 553"/>
                  <a:gd name="T32" fmla="*/ 707 w 1413"/>
                  <a:gd name="T33" fmla="*/ 399 h 553"/>
                  <a:gd name="T34" fmla="*/ 553 w 1413"/>
                  <a:gd name="T35" fmla="*/ 399 h 553"/>
                  <a:gd name="T36" fmla="*/ 553 w 1413"/>
                  <a:gd name="T37" fmla="*/ 461 h 553"/>
                  <a:gd name="T38" fmla="*/ 645 w 1413"/>
                  <a:gd name="T39" fmla="*/ 461 h 553"/>
                  <a:gd name="T40" fmla="*/ 631 w 1413"/>
                  <a:gd name="T41" fmla="*/ 475 h 553"/>
                  <a:gd name="T42" fmla="*/ 553 w 1413"/>
                  <a:gd name="T43" fmla="*/ 475 h 553"/>
                  <a:gd name="T44" fmla="*/ 553 w 1413"/>
                  <a:gd name="T45" fmla="*/ 534 h 553"/>
                  <a:gd name="T46" fmla="*/ 572 w 1413"/>
                  <a:gd name="T47" fmla="*/ 534 h 553"/>
                  <a:gd name="T48" fmla="*/ 553 w 1413"/>
                  <a:gd name="T49" fmla="*/ 553 h 553"/>
                  <a:gd name="T50" fmla="*/ 863 w 1413"/>
                  <a:gd name="T51" fmla="*/ 553 h 553"/>
                  <a:gd name="T52" fmla="*/ 1106 w 1413"/>
                  <a:gd name="T53" fmla="*/ 307 h 553"/>
                  <a:gd name="T54" fmla="*/ 1106 w 1413"/>
                  <a:gd name="T55" fmla="*/ 307 h 553"/>
                  <a:gd name="T56" fmla="*/ 1106 w 1413"/>
                  <a:gd name="T57" fmla="*/ 307 h 553"/>
                  <a:gd name="T58" fmla="*/ 1413 w 1413"/>
                  <a:gd name="T59" fmla="*/ 307 h 553"/>
                  <a:gd name="T60" fmla="*/ 1413 w 1413"/>
                  <a:gd name="T61" fmla="*/ 0 h 553"/>
                  <a:gd name="T62" fmla="*/ 1106 w 1413"/>
                  <a:gd name="T63" fmla="*/ 0 h 553"/>
                  <a:gd name="T64" fmla="*/ 570 w 1413"/>
                  <a:gd name="T65" fmla="*/ 291 h 553"/>
                  <a:gd name="T66" fmla="*/ 570 w 1413"/>
                  <a:gd name="T67" fmla="*/ 17 h 553"/>
                  <a:gd name="T68" fmla="*/ 846 w 1413"/>
                  <a:gd name="T69" fmla="*/ 17 h 553"/>
                  <a:gd name="T70" fmla="*/ 846 w 1413"/>
                  <a:gd name="T71" fmla="*/ 291 h 553"/>
                  <a:gd name="T72" fmla="*/ 570 w 1413"/>
                  <a:gd name="T73" fmla="*/ 291 h 553"/>
                  <a:gd name="T74" fmla="*/ 570 w 1413"/>
                  <a:gd name="T75" fmla="*/ 369 h 553"/>
                  <a:gd name="T76" fmla="*/ 570 w 1413"/>
                  <a:gd name="T77" fmla="*/ 340 h 553"/>
                  <a:gd name="T78" fmla="*/ 846 w 1413"/>
                  <a:gd name="T79" fmla="*/ 340 h 553"/>
                  <a:gd name="T80" fmla="*/ 846 w 1413"/>
                  <a:gd name="T81" fmla="*/ 369 h 553"/>
                  <a:gd name="T82" fmla="*/ 570 w 1413"/>
                  <a:gd name="T83" fmla="*/ 369 h 553"/>
                  <a:gd name="T84" fmla="*/ 570 w 1413"/>
                  <a:gd name="T85" fmla="*/ 442 h 553"/>
                  <a:gd name="T86" fmla="*/ 570 w 1413"/>
                  <a:gd name="T87" fmla="*/ 416 h 553"/>
                  <a:gd name="T88" fmla="*/ 846 w 1413"/>
                  <a:gd name="T89" fmla="*/ 416 h 553"/>
                  <a:gd name="T90" fmla="*/ 846 w 1413"/>
                  <a:gd name="T91" fmla="*/ 442 h 553"/>
                  <a:gd name="T92" fmla="*/ 570 w 1413"/>
                  <a:gd name="T93" fmla="*/ 442 h 553"/>
                  <a:gd name="T94" fmla="*/ 570 w 1413"/>
                  <a:gd name="T95" fmla="*/ 517 h 553"/>
                  <a:gd name="T96" fmla="*/ 570 w 1413"/>
                  <a:gd name="T97" fmla="*/ 491 h 553"/>
                  <a:gd name="T98" fmla="*/ 846 w 1413"/>
                  <a:gd name="T99" fmla="*/ 491 h 553"/>
                  <a:gd name="T100" fmla="*/ 846 w 1413"/>
                  <a:gd name="T101" fmla="*/ 517 h 553"/>
                  <a:gd name="T102" fmla="*/ 570 w 1413"/>
                  <a:gd name="T103" fmla="*/ 517 h 553"/>
                  <a:gd name="T104" fmla="*/ 1396 w 1413"/>
                  <a:gd name="T105" fmla="*/ 291 h 553"/>
                  <a:gd name="T106" fmla="*/ 1122 w 1413"/>
                  <a:gd name="T107" fmla="*/ 291 h 553"/>
                  <a:gd name="T108" fmla="*/ 1122 w 1413"/>
                  <a:gd name="T109" fmla="*/ 17 h 553"/>
                  <a:gd name="T110" fmla="*/ 1396 w 1413"/>
                  <a:gd name="T111" fmla="*/ 17 h 553"/>
                  <a:gd name="T112" fmla="*/ 1396 w 1413"/>
                  <a:gd name="T113" fmla="*/ 291 h 55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413" h="553">
                    <a:moveTo>
                      <a:pt x="1106" y="0"/>
                    </a:moveTo>
                    <a:lnTo>
                      <a:pt x="1106" y="0"/>
                    </a:lnTo>
                    <a:lnTo>
                      <a:pt x="863" y="243"/>
                    </a:lnTo>
                    <a:lnTo>
                      <a:pt x="863" y="0"/>
                    </a:lnTo>
                    <a:lnTo>
                      <a:pt x="553" y="0"/>
                    </a:lnTo>
                    <a:lnTo>
                      <a:pt x="0" y="553"/>
                    </a:lnTo>
                    <a:lnTo>
                      <a:pt x="310" y="553"/>
                    </a:lnTo>
                    <a:lnTo>
                      <a:pt x="553" y="307"/>
                    </a:lnTo>
                    <a:lnTo>
                      <a:pt x="799" y="307"/>
                    </a:lnTo>
                    <a:lnTo>
                      <a:pt x="782" y="324"/>
                    </a:lnTo>
                    <a:lnTo>
                      <a:pt x="553" y="324"/>
                    </a:lnTo>
                    <a:lnTo>
                      <a:pt x="553" y="385"/>
                    </a:lnTo>
                    <a:lnTo>
                      <a:pt x="721" y="385"/>
                    </a:lnTo>
                    <a:lnTo>
                      <a:pt x="707" y="399"/>
                    </a:lnTo>
                    <a:lnTo>
                      <a:pt x="553" y="399"/>
                    </a:lnTo>
                    <a:lnTo>
                      <a:pt x="553" y="461"/>
                    </a:lnTo>
                    <a:lnTo>
                      <a:pt x="645" y="461"/>
                    </a:lnTo>
                    <a:lnTo>
                      <a:pt x="631" y="475"/>
                    </a:lnTo>
                    <a:lnTo>
                      <a:pt x="553" y="475"/>
                    </a:lnTo>
                    <a:lnTo>
                      <a:pt x="553" y="534"/>
                    </a:lnTo>
                    <a:lnTo>
                      <a:pt x="572" y="534"/>
                    </a:lnTo>
                    <a:lnTo>
                      <a:pt x="553" y="553"/>
                    </a:lnTo>
                    <a:lnTo>
                      <a:pt x="863" y="553"/>
                    </a:lnTo>
                    <a:lnTo>
                      <a:pt x="1106" y="307"/>
                    </a:lnTo>
                    <a:lnTo>
                      <a:pt x="1413" y="307"/>
                    </a:lnTo>
                    <a:lnTo>
                      <a:pt x="1413" y="0"/>
                    </a:lnTo>
                    <a:lnTo>
                      <a:pt x="1106" y="0"/>
                    </a:lnTo>
                    <a:close/>
                    <a:moveTo>
                      <a:pt x="570" y="291"/>
                    </a:moveTo>
                    <a:lnTo>
                      <a:pt x="570" y="17"/>
                    </a:lnTo>
                    <a:lnTo>
                      <a:pt x="846" y="17"/>
                    </a:lnTo>
                    <a:lnTo>
                      <a:pt x="846" y="291"/>
                    </a:lnTo>
                    <a:lnTo>
                      <a:pt x="570" y="291"/>
                    </a:lnTo>
                    <a:close/>
                    <a:moveTo>
                      <a:pt x="570" y="369"/>
                    </a:moveTo>
                    <a:lnTo>
                      <a:pt x="570" y="340"/>
                    </a:lnTo>
                    <a:lnTo>
                      <a:pt x="846" y="340"/>
                    </a:lnTo>
                    <a:lnTo>
                      <a:pt x="846" y="369"/>
                    </a:lnTo>
                    <a:lnTo>
                      <a:pt x="570" y="369"/>
                    </a:lnTo>
                    <a:close/>
                    <a:moveTo>
                      <a:pt x="570" y="442"/>
                    </a:moveTo>
                    <a:lnTo>
                      <a:pt x="570" y="416"/>
                    </a:lnTo>
                    <a:lnTo>
                      <a:pt x="846" y="416"/>
                    </a:lnTo>
                    <a:lnTo>
                      <a:pt x="846" y="442"/>
                    </a:lnTo>
                    <a:lnTo>
                      <a:pt x="570" y="442"/>
                    </a:lnTo>
                    <a:close/>
                    <a:moveTo>
                      <a:pt x="570" y="517"/>
                    </a:moveTo>
                    <a:lnTo>
                      <a:pt x="570" y="491"/>
                    </a:lnTo>
                    <a:lnTo>
                      <a:pt x="846" y="491"/>
                    </a:lnTo>
                    <a:lnTo>
                      <a:pt x="846" y="517"/>
                    </a:lnTo>
                    <a:lnTo>
                      <a:pt x="570" y="517"/>
                    </a:lnTo>
                    <a:close/>
                    <a:moveTo>
                      <a:pt x="1396" y="291"/>
                    </a:moveTo>
                    <a:lnTo>
                      <a:pt x="1122" y="291"/>
                    </a:lnTo>
                    <a:lnTo>
                      <a:pt x="1122" y="17"/>
                    </a:lnTo>
                    <a:lnTo>
                      <a:pt x="1396" y="17"/>
                    </a:lnTo>
                    <a:lnTo>
                      <a:pt x="1396" y="2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8" name="Freeform 312"/>
              <p:cNvSpPr>
                <a:spLocks/>
              </p:cNvSpPr>
              <p:nvPr/>
            </p:nvSpPr>
            <p:spPr bwMode="auto">
              <a:xfrm>
                <a:off x="528" y="1227"/>
                <a:ext cx="123" cy="109"/>
              </a:xfrm>
              <a:custGeom>
                <a:avLst/>
                <a:gdLst>
                  <a:gd name="T0" fmla="*/ 0 w 123"/>
                  <a:gd name="T1" fmla="*/ 0 h 109"/>
                  <a:gd name="T2" fmla="*/ 35 w 123"/>
                  <a:gd name="T3" fmla="*/ 0 h 109"/>
                  <a:gd name="T4" fmla="*/ 61 w 123"/>
                  <a:gd name="T5" fmla="*/ 71 h 109"/>
                  <a:gd name="T6" fmla="*/ 61 w 123"/>
                  <a:gd name="T7" fmla="*/ 71 h 109"/>
                  <a:gd name="T8" fmla="*/ 87 w 123"/>
                  <a:gd name="T9" fmla="*/ 0 h 109"/>
                  <a:gd name="T10" fmla="*/ 123 w 123"/>
                  <a:gd name="T11" fmla="*/ 0 h 109"/>
                  <a:gd name="T12" fmla="*/ 123 w 123"/>
                  <a:gd name="T13" fmla="*/ 109 h 109"/>
                  <a:gd name="T14" fmla="*/ 99 w 123"/>
                  <a:gd name="T15" fmla="*/ 109 h 109"/>
                  <a:gd name="T16" fmla="*/ 99 w 123"/>
                  <a:gd name="T17" fmla="*/ 26 h 109"/>
                  <a:gd name="T18" fmla="*/ 99 w 123"/>
                  <a:gd name="T19" fmla="*/ 26 h 109"/>
                  <a:gd name="T20" fmla="*/ 68 w 123"/>
                  <a:gd name="T21" fmla="*/ 109 h 109"/>
                  <a:gd name="T22" fmla="*/ 52 w 123"/>
                  <a:gd name="T23" fmla="*/ 109 h 109"/>
                  <a:gd name="T24" fmla="*/ 23 w 123"/>
                  <a:gd name="T25" fmla="*/ 26 h 109"/>
                  <a:gd name="T26" fmla="*/ 23 w 123"/>
                  <a:gd name="T27" fmla="*/ 26 h 109"/>
                  <a:gd name="T28" fmla="*/ 23 w 123"/>
                  <a:gd name="T29" fmla="*/ 109 h 109"/>
                  <a:gd name="T30" fmla="*/ 0 w 123"/>
                  <a:gd name="T31" fmla="*/ 109 h 109"/>
                  <a:gd name="T32" fmla="*/ 0 w 123"/>
                  <a:gd name="T33" fmla="*/ 0 h 10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23" h="109">
                    <a:moveTo>
                      <a:pt x="0" y="0"/>
                    </a:moveTo>
                    <a:lnTo>
                      <a:pt x="35" y="0"/>
                    </a:lnTo>
                    <a:lnTo>
                      <a:pt x="61" y="71"/>
                    </a:lnTo>
                    <a:lnTo>
                      <a:pt x="87" y="0"/>
                    </a:lnTo>
                    <a:lnTo>
                      <a:pt x="123" y="0"/>
                    </a:lnTo>
                    <a:lnTo>
                      <a:pt x="123" y="109"/>
                    </a:lnTo>
                    <a:lnTo>
                      <a:pt x="99" y="109"/>
                    </a:lnTo>
                    <a:lnTo>
                      <a:pt x="99" y="26"/>
                    </a:lnTo>
                    <a:lnTo>
                      <a:pt x="68" y="109"/>
                    </a:lnTo>
                    <a:lnTo>
                      <a:pt x="52" y="109"/>
                    </a:lnTo>
                    <a:lnTo>
                      <a:pt x="23" y="26"/>
                    </a:lnTo>
                    <a:lnTo>
                      <a:pt x="23" y="109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9" name="Freeform 313"/>
              <p:cNvSpPr>
                <a:spLocks noEditPoints="1"/>
              </p:cNvSpPr>
              <p:nvPr/>
            </p:nvSpPr>
            <p:spPr bwMode="auto">
              <a:xfrm>
                <a:off x="778" y="1227"/>
                <a:ext cx="114" cy="109"/>
              </a:xfrm>
              <a:custGeom>
                <a:avLst/>
                <a:gdLst>
                  <a:gd name="T0" fmla="*/ 69 w 114"/>
                  <a:gd name="T1" fmla="*/ 66 h 109"/>
                  <a:gd name="T2" fmla="*/ 43 w 114"/>
                  <a:gd name="T3" fmla="*/ 66 h 109"/>
                  <a:gd name="T4" fmla="*/ 57 w 114"/>
                  <a:gd name="T5" fmla="*/ 33 h 109"/>
                  <a:gd name="T6" fmla="*/ 69 w 114"/>
                  <a:gd name="T7" fmla="*/ 66 h 109"/>
                  <a:gd name="T8" fmla="*/ 0 w 114"/>
                  <a:gd name="T9" fmla="*/ 109 h 109"/>
                  <a:gd name="T10" fmla="*/ 26 w 114"/>
                  <a:gd name="T11" fmla="*/ 109 h 109"/>
                  <a:gd name="T12" fmla="*/ 36 w 114"/>
                  <a:gd name="T13" fmla="*/ 87 h 109"/>
                  <a:gd name="T14" fmla="*/ 78 w 114"/>
                  <a:gd name="T15" fmla="*/ 87 h 109"/>
                  <a:gd name="T16" fmla="*/ 88 w 114"/>
                  <a:gd name="T17" fmla="*/ 109 h 109"/>
                  <a:gd name="T18" fmla="*/ 114 w 114"/>
                  <a:gd name="T19" fmla="*/ 109 h 109"/>
                  <a:gd name="T20" fmla="*/ 66 w 114"/>
                  <a:gd name="T21" fmla="*/ 0 h 109"/>
                  <a:gd name="T22" fmla="*/ 47 w 114"/>
                  <a:gd name="T23" fmla="*/ 0 h 109"/>
                  <a:gd name="T24" fmla="*/ 0 w 114"/>
                  <a:gd name="T25" fmla="*/ 109 h 1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109">
                    <a:moveTo>
                      <a:pt x="69" y="66"/>
                    </a:moveTo>
                    <a:lnTo>
                      <a:pt x="43" y="66"/>
                    </a:lnTo>
                    <a:lnTo>
                      <a:pt x="57" y="33"/>
                    </a:lnTo>
                    <a:lnTo>
                      <a:pt x="69" y="66"/>
                    </a:lnTo>
                    <a:close/>
                    <a:moveTo>
                      <a:pt x="0" y="109"/>
                    </a:moveTo>
                    <a:lnTo>
                      <a:pt x="26" y="109"/>
                    </a:lnTo>
                    <a:lnTo>
                      <a:pt x="36" y="87"/>
                    </a:lnTo>
                    <a:lnTo>
                      <a:pt x="78" y="87"/>
                    </a:lnTo>
                    <a:lnTo>
                      <a:pt x="88" y="109"/>
                    </a:lnTo>
                    <a:lnTo>
                      <a:pt x="114" y="109"/>
                    </a:lnTo>
                    <a:lnTo>
                      <a:pt x="66" y="0"/>
                    </a:lnTo>
                    <a:lnTo>
                      <a:pt x="47" y="0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1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0" name="Freeform 314"/>
              <p:cNvSpPr>
                <a:spLocks noEditPoints="1"/>
              </p:cNvSpPr>
              <p:nvPr/>
            </p:nvSpPr>
            <p:spPr bwMode="auto">
              <a:xfrm>
                <a:off x="1019" y="1227"/>
                <a:ext cx="87" cy="109"/>
              </a:xfrm>
              <a:custGeom>
                <a:avLst/>
                <a:gdLst>
                  <a:gd name="T0" fmla="*/ 1714 w 37"/>
                  <a:gd name="T1" fmla="*/ 1571 h 46"/>
                  <a:gd name="T2" fmla="*/ 2876 w 37"/>
                  <a:gd name="T3" fmla="*/ 1571 h 46"/>
                  <a:gd name="T4" fmla="*/ 4251 w 37"/>
                  <a:gd name="T5" fmla="*/ 2460 h 46"/>
                  <a:gd name="T6" fmla="*/ 2716 w 37"/>
                  <a:gd name="T7" fmla="*/ 3379 h 46"/>
                  <a:gd name="T8" fmla="*/ 1714 w 37"/>
                  <a:gd name="T9" fmla="*/ 3379 h 46"/>
                  <a:gd name="T10" fmla="*/ 1714 w 37"/>
                  <a:gd name="T11" fmla="*/ 1571 h 46"/>
                  <a:gd name="T12" fmla="*/ 0 w 37"/>
                  <a:gd name="T13" fmla="*/ 8130 h 46"/>
                  <a:gd name="T14" fmla="*/ 1714 w 37"/>
                  <a:gd name="T15" fmla="*/ 8130 h 46"/>
                  <a:gd name="T16" fmla="*/ 1714 w 37"/>
                  <a:gd name="T17" fmla="*/ 4924 h 46"/>
                  <a:gd name="T18" fmla="*/ 2511 w 37"/>
                  <a:gd name="T19" fmla="*/ 4924 h 46"/>
                  <a:gd name="T20" fmla="*/ 4251 w 37"/>
                  <a:gd name="T21" fmla="*/ 8130 h 46"/>
                  <a:gd name="T22" fmla="*/ 6264 w 37"/>
                  <a:gd name="T23" fmla="*/ 8130 h 46"/>
                  <a:gd name="T24" fmla="*/ 4369 w 37"/>
                  <a:gd name="T25" fmla="*/ 4789 h 46"/>
                  <a:gd name="T26" fmla="*/ 6109 w 37"/>
                  <a:gd name="T27" fmla="*/ 2460 h 46"/>
                  <a:gd name="T28" fmla="*/ 3031 w 37"/>
                  <a:gd name="T29" fmla="*/ 0 h 46"/>
                  <a:gd name="T30" fmla="*/ 0 w 37"/>
                  <a:gd name="T31" fmla="*/ 0 h 46"/>
                  <a:gd name="T32" fmla="*/ 0 w 37"/>
                  <a:gd name="T33" fmla="*/ 8130 h 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7" h="46">
                    <a:moveTo>
                      <a:pt x="10" y="9"/>
                    </a:moveTo>
                    <a:cubicBezTo>
                      <a:pt x="17" y="9"/>
                      <a:pt x="17" y="9"/>
                      <a:pt x="17" y="9"/>
                    </a:cubicBezTo>
                    <a:cubicBezTo>
                      <a:pt x="21" y="9"/>
                      <a:pt x="25" y="9"/>
                      <a:pt x="25" y="14"/>
                    </a:cubicBezTo>
                    <a:cubicBezTo>
                      <a:pt x="25" y="19"/>
                      <a:pt x="20" y="19"/>
                      <a:pt x="16" y="19"/>
                    </a:cubicBezTo>
                    <a:cubicBezTo>
                      <a:pt x="10" y="19"/>
                      <a:pt x="10" y="19"/>
                      <a:pt x="10" y="19"/>
                    </a:cubicBezTo>
                    <a:lnTo>
                      <a:pt x="10" y="9"/>
                    </a:lnTo>
                    <a:close/>
                    <a:moveTo>
                      <a:pt x="0" y="46"/>
                    </a:move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32" y="26"/>
                      <a:pt x="36" y="21"/>
                      <a:pt x="36" y="14"/>
                    </a:cubicBezTo>
                    <a:cubicBezTo>
                      <a:pt x="36" y="3"/>
                      <a:pt x="2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1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1" name="Freeform 315"/>
              <p:cNvSpPr>
                <a:spLocks/>
              </p:cNvSpPr>
              <p:nvPr/>
            </p:nvSpPr>
            <p:spPr bwMode="auto">
              <a:xfrm>
                <a:off x="1234" y="1227"/>
                <a:ext cx="109" cy="109"/>
              </a:xfrm>
              <a:custGeom>
                <a:avLst/>
                <a:gdLst>
                  <a:gd name="T0" fmla="*/ 0 w 109"/>
                  <a:gd name="T1" fmla="*/ 0 h 109"/>
                  <a:gd name="T2" fmla="*/ 28 w 109"/>
                  <a:gd name="T3" fmla="*/ 0 h 109"/>
                  <a:gd name="T4" fmla="*/ 54 w 109"/>
                  <a:gd name="T5" fmla="*/ 71 h 109"/>
                  <a:gd name="T6" fmla="*/ 54 w 109"/>
                  <a:gd name="T7" fmla="*/ 71 h 109"/>
                  <a:gd name="T8" fmla="*/ 83 w 109"/>
                  <a:gd name="T9" fmla="*/ 0 h 109"/>
                  <a:gd name="T10" fmla="*/ 109 w 109"/>
                  <a:gd name="T11" fmla="*/ 0 h 109"/>
                  <a:gd name="T12" fmla="*/ 64 w 109"/>
                  <a:gd name="T13" fmla="*/ 109 h 109"/>
                  <a:gd name="T14" fmla="*/ 45 w 109"/>
                  <a:gd name="T15" fmla="*/ 109 h 109"/>
                  <a:gd name="T16" fmla="*/ 0 w 109"/>
                  <a:gd name="T17" fmla="*/ 0 h 10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9" h="109">
                    <a:moveTo>
                      <a:pt x="0" y="0"/>
                    </a:moveTo>
                    <a:lnTo>
                      <a:pt x="28" y="0"/>
                    </a:lnTo>
                    <a:lnTo>
                      <a:pt x="54" y="71"/>
                    </a:lnTo>
                    <a:lnTo>
                      <a:pt x="83" y="0"/>
                    </a:lnTo>
                    <a:lnTo>
                      <a:pt x="109" y="0"/>
                    </a:lnTo>
                    <a:lnTo>
                      <a:pt x="64" y="109"/>
                    </a:lnTo>
                    <a:lnTo>
                      <a:pt x="45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2" name="Freeform 316"/>
              <p:cNvSpPr>
                <a:spLocks/>
              </p:cNvSpPr>
              <p:nvPr/>
            </p:nvSpPr>
            <p:spPr bwMode="auto">
              <a:xfrm>
                <a:off x="1470" y="1227"/>
                <a:ext cx="78" cy="109"/>
              </a:xfrm>
              <a:custGeom>
                <a:avLst/>
                <a:gdLst>
                  <a:gd name="T0" fmla="*/ 0 w 78"/>
                  <a:gd name="T1" fmla="*/ 0 h 109"/>
                  <a:gd name="T2" fmla="*/ 73 w 78"/>
                  <a:gd name="T3" fmla="*/ 0 h 109"/>
                  <a:gd name="T4" fmla="*/ 73 w 78"/>
                  <a:gd name="T5" fmla="*/ 24 h 109"/>
                  <a:gd name="T6" fmla="*/ 24 w 78"/>
                  <a:gd name="T7" fmla="*/ 24 h 109"/>
                  <a:gd name="T8" fmla="*/ 24 w 78"/>
                  <a:gd name="T9" fmla="*/ 43 h 109"/>
                  <a:gd name="T10" fmla="*/ 71 w 78"/>
                  <a:gd name="T11" fmla="*/ 43 h 109"/>
                  <a:gd name="T12" fmla="*/ 71 w 78"/>
                  <a:gd name="T13" fmla="*/ 66 h 109"/>
                  <a:gd name="T14" fmla="*/ 24 w 78"/>
                  <a:gd name="T15" fmla="*/ 66 h 109"/>
                  <a:gd name="T16" fmla="*/ 24 w 78"/>
                  <a:gd name="T17" fmla="*/ 87 h 109"/>
                  <a:gd name="T18" fmla="*/ 78 w 78"/>
                  <a:gd name="T19" fmla="*/ 87 h 109"/>
                  <a:gd name="T20" fmla="*/ 78 w 78"/>
                  <a:gd name="T21" fmla="*/ 109 h 109"/>
                  <a:gd name="T22" fmla="*/ 0 w 78"/>
                  <a:gd name="T23" fmla="*/ 109 h 109"/>
                  <a:gd name="T24" fmla="*/ 0 w 78"/>
                  <a:gd name="T25" fmla="*/ 0 h 1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8" h="109">
                    <a:moveTo>
                      <a:pt x="0" y="0"/>
                    </a:moveTo>
                    <a:lnTo>
                      <a:pt x="73" y="0"/>
                    </a:lnTo>
                    <a:lnTo>
                      <a:pt x="73" y="24"/>
                    </a:lnTo>
                    <a:lnTo>
                      <a:pt x="24" y="24"/>
                    </a:lnTo>
                    <a:lnTo>
                      <a:pt x="24" y="43"/>
                    </a:lnTo>
                    <a:lnTo>
                      <a:pt x="71" y="43"/>
                    </a:lnTo>
                    <a:lnTo>
                      <a:pt x="71" y="66"/>
                    </a:lnTo>
                    <a:lnTo>
                      <a:pt x="24" y="66"/>
                    </a:lnTo>
                    <a:lnTo>
                      <a:pt x="24" y="87"/>
                    </a:lnTo>
                    <a:lnTo>
                      <a:pt x="78" y="87"/>
                    </a:lnTo>
                    <a:lnTo>
                      <a:pt x="78" y="109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3" name="Freeform 317"/>
              <p:cNvSpPr>
                <a:spLocks/>
              </p:cNvSpPr>
              <p:nvPr/>
            </p:nvSpPr>
            <p:spPr bwMode="auto">
              <a:xfrm>
                <a:off x="1673" y="1227"/>
                <a:ext cx="71" cy="109"/>
              </a:xfrm>
              <a:custGeom>
                <a:avLst/>
                <a:gdLst>
                  <a:gd name="T0" fmla="*/ 0 w 71"/>
                  <a:gd name="T1" fmla="*/ 0 h 109"/>
                  <a:gd name="T2" fmla="*/ 26 w 71"/>
                  <a:gd name="T3" fmla="*/ 0 h 109"/>
                  <a:gd name="T4" fmla="*/ 26 w 71"/>
                  <a:gd name="T5" fmla="*/ 87 h 109"/>
                  <a:gd name="T6" fmla="*/ 71 w 71"/>
                  <a:gd name="T7" fmla="*/ 87 h 109"/>
                  <a:gd name="T8" fmla="*/ 71 w 71"/>
                  <a:gd name="T9" fmla="*/ 109 h 109"/>
                  <a:gd name="T10" fmla="*/ 0 w 71"/>
                  <a:gd name="T11" fmla="*/ 109 h 109"/>
                  <a:gd name="T12" fmla="*/ 0 w 71"/>
                  <a:gd name="T13" fmla="*/ 0 h 1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1" h="109">
                    <a:moveTo>
                      <a:pt x="0" y="0"/>
                    </a:moveTo>
                    <a:lnTo>
                      <a:pt x="26" y="0"/>
                    </a:lnTo>
                    <a:lnTo>
                      <a:pt x="26" y="87"/>
                    </a:lnTo>
                    <a:lnTo>
                      <a:pt x="71" y="87"/>
                    </a:lnTo>
                    <a:lnTo>
                      <a:pt x="71" y="109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4" name="Freeform 318"/>
              <p:cNvSpPr>
                <a:spLocks/>
              </p:cNvSpPr>
              <p:nvPr/>
            </p:nvSpPr>
            <p:spPr bwMode="auto">
              <a:xfrm>
                <a:off x="1869" y="1227"/>
                <a:ext cx="69" cy="109"/>
              </a:xfrm>
              <a:custGeom>
                <a:avLst/>
                <a:gdLst>
                  <a:gd name="T0" fmla="*/ 0 w 69"/>
                  <a:gd name="T1" fmla="*/ 0 h 109"/>
                  <a:gd name="T2" fmla="*/ 26 w 69"/>
                  <a:gd name="T3" fmla="*/ 0 h 109"/>
                  <a:gd name="T4" fmla="*/ 26 w 69"/>
                  <a:gd name="T5" fmla="*/ 87 h 109"/>
                  <a:gd name="T6" fmla="*/ 69 w 69"/>
                  <a:gd name="T7" fmla="*/ 87 h 109"/>
                  <a:gd name="T8" fmla="*/ 69 w 69"/>
                  <a:gd name="T9" fmla="*/ 109 h 109"/>
                  <a:gd name="T10" fmla="*/ 0 w 69"/>
                  <a:gd name="T11" fmla="*/ 109 h 109"/>
                  <a:gd name="T12" fmla="*/ 0 w 69"/>
                  <a:gd name="T13" fmla="*/ 0 h 1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9" h="109">
                    <a:moveTo>
                      <a:pt x="0" y="0"/>
                    </a:moveTo>
                    <a:lnTo>
                      <a:pt x="26" y="0"/>
                    </a:lnTo>
                    <a:lnTo>
                      <a:pt x="26" y="87"/>
                    </a:lnTo>
                    <a:lnTo>
                      <a:pt x="69" y="87"/>
                    </a:lnTo>
                    <a:lnTo>
                      <a:pt x="69" y="109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5" name="Freeform 319"/>
              <p:cNvSpPr>
                <a:spLocks noEditPoints="1"/>
              </p:cNvSpPr>
              <p:nvPr/>
            </p:nvSpPr>
            <p:spPr bwMode="auto">
              <a:xfrm>
                <a:off x="1971" y="1215"/>
                <a:ext cx="76" cy="73"/>
              </a:xfrm>
              <a:custGeom>
                <a:avLst/>
                <a:gdLst>
                  <a:gd name="T0" fmla="*/ 2867 w 32"/>
                  <a:gd name="T1" fmla="*/ 0 h 31"/>
                  <a:gd name="T2" fmla="*/ 5759 w 32"/>
                  <a:gd name="T3" fmla="*/ 2746 h 31"/>
                  <a:gd name="T4" fmla="*/ 2867 w 32"/>
                  <a:gd name="T5" fmla="*/ 5291 h 31"/>
                  <a:gd name="T6" fmla="*/ 0 w 32"/>
                  <a:gd name="T7" fmla="*/ 2746 h 31"/>
                  <a:gd name="T8" fmla="*/ 2867 w 32"/>
                  <a:gd name="T9" fmla="*/ 0 h 31"/>
                  <a:gd name="T10" fmla="*/ 2867 w 32"/>
                  <a:gd name="T11" fmla="*/ 495 h 31"/>
                  <a:gd name="T12" fmla="*/ 762 w 32"/>
                  <a:gd name="T13" fmla="*/ 2746 h 31"/>
                  <a:gd name="T14" fmla="*/ 2867 w 32"/>
                  <a:gd name="T15" fmla="*/ 4769 h 31"/>
                  <a:gd name="T16" fmla="*/ 5066 w 32"/>
                  <a:gd name="T17" fmla="*/ 2746 h 31"/>
                  <a:gd name="T18" fmla="*/ 2867 w 32"/>
                  <a:gd name="T19" fmla="*/ 495 h 31"/>
                  <a:gd name="T20" fmla="*/ 2358 w 32"/>
                  <a:gd name="T21" fmla="*/ 4269 h 31"/>
                  <a:gd name="T22" fmla="*/ 1810 w 32"/>
                  <a:gd name="T23" fmla="*/ 4269 h 31"/>
                  <a:gd name="T24" fmla="*/ 1810 w 32"/>
                  <a:gd name="T25" fmla="*/ 1166 h 31"/>
                  <a:gd name="T26" fmla="*/ 2736 w 32"/>
                  <a:gd name="T27" fmla="*/ 1166 h 31"/>
                  <a:gd name="T28" fmla="*/ 3791 w 32"/>
                  <a:gd name="T29" fmla="*/ 1387 h 31"/>
                  <a:gd name="T30" fmla="*/ 4168 w 32"/>
                  <a:gd name="T31" fmla="*/ 2025 h 31"/>
                  <a:gd name="T32" fmla="*/ 3401 w 32"/>
                  <a:gd name="T33" fmla="*/ 2746 h 31"/>
                  <a:gd name="T34" fmla="*/ 3401 w 32"/>
                  <a:gd name="T35" fmla="*/ 2746 h 31"/>
                  <a:gd name="T36" fmla="*/ 3954 w 32"/>
                  <a:gd name="T37" fmla="*/ 3410 h 31"/>
                  <a:gd name="T38" fmla="*/ 4168 w 32"/>
                  <a:gd name="T39" fmla="*/ 4269 h 31"/>
                  <a:gd name="T40" fmla="*/ 3401 w 32"/>
                  <a:gd name="T41" fmla="*/ 4269 h 31"/>
                  <a:gd name="T42" fmla="*/ 3244 w 32"/>
                  <a:gd name="T43" fmla="*/ 3410 h 31"/>
                  <a:gd name="T44" fmla="*/ 2736 w 32"/>
                  <a:gd name="T45" fmla="*/ 3045 h 31"/>
                  <a:gd name="T46" fmla="*/ 2358 w 32"/>
                  <a:gd name="T47" fmla="*/ 3045 h 31"/>
                  <a:gd name="T48" fmla="*/ 2358 w 32"/>
                  <a:gd name="T49" fmla="*/ 4269 h 31"/>
                  <a:gd name="T50" fmla="*/ 2358 w 32"/>
                  <a:gd name="T51" fmla="*/ 2517 h 31"/>
                  <a:gd name="T52" fmla="*/ 2736 w 32"/>
                  <a:gd name="T53" fmla="*/ 2517 h 31"/>
                  <a:gd name="T54" fmla="*/ 3401 w 32"/>
                  <a:gd name="T55" fmla="*/ 2025 h 31"/>
                  <a:gd name="T56" fmla="*/ 2736 w 32"/>
                  <a:gd name="T57" fmla="*/ 1752 h 31"/>
                  <a:gd name="T58" fmla="*/ 2358 w 32"/>
                  <a:gd name="T59" fmla="*/ 1752 h 31"/>
                  <a:gd name="T60" fmla="*/ 2358 w 32"/>
                  <a:gd name="T61" fmla="*/ 2517 h 3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32" h="31">
                    <a:moveTo>
                      <a:pt x="16" y="0"/>
                    </a:moveTo>
                    <a:cubicBezTo>
                      <a:pt x="25" y="0"/>
                      <a:pt x="32" y="7"/>
                      <a:pt x="32" y="16"/>
                    </a:cubicBezTo>
                    <a:cubicBezTo>
                      <a:pt x="32" y="24"/>
                      <a:pt x="25" y="31"/>
                      <a:pt x="16" y="31"/>
                    </a:cubicBezTo>
                    <a:cubicBezTo>
                      <a:pt x="7" y="31"/>
                      <a:pt x="0" y="24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lose/>
                    <a:moveTo>
                      <a:pt x="16" y="3"/>
                    </a:moveTo>
                    <a:cubicBezTo>
                      <a:pt x="9" y="3"/>
                      <a:pt x="4" y="9"/>
                      <a:pt x="4" y="16"/>
                    </a:cubicBezTo>
                    <a:cubicBezTo>
                      <a:pt x="4" y="23"/>
                      <a:pt x="9" y="28"/>
                      <a:pt x="16" y="28"/>
                    </a:cubicBezTo>
                    <a:cubicBezTo>
                      <a:pt x="23" y="28"/>
                      <a:pt x="28" y="23"/>
                      <a:pt x="28" y="16"/>
                    </a:cubicBezTo>
                    <a:cubicBezTo>
                      <a:pt x="28" y="9"/>
                      <a:pt x="23" y="3"/>
                      <a:pt x="16" y="3"/>
                    </a:cubicBezTo>
                    <a:close/>
                    <a:moveTo>
                      <a:pt x="13" y="25"/>
                    </a:move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3" y="7"/>
                      <a:pt x="15" y="7"/>
                    </a:cubicBezTo>
                    <a:cubicBezTo>
                      <a:pt x="18" y="7"/>
                      <a:pt x="20" y="7"/>
                      <a:pt x="21" y="8"/>
                    </a:cubicBezTo>
                    <a:cubicBezTo>
                      <a:pt x="22" y="9"/>
                      <a:pt x="23" y="10"/>
                      <a:pt x="23" y="12"/>
                    </a:cubicBezTo>
                    <a:cubicBezTo>
                      <a:pt x="23" y="14"/>
                      <a:pt x="21" y="16"/>
                      <a:pt x="19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21" y="16"/>
                      <a:pt x="22" y="18"/>
                      <a:pt x="22" y="20"/>
                    </a:cubicBezTo>
                    <a:cubicBezTo>
                      <a:pt x="23" y="23"/>
                      <a:pt x="23" y="24"/>
                      <a:pt x="23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4"/>
                      <a:pt x="19" y="23"/>
                      <a:pt x="18" y="20"/>
                    </a:cubicBezTo>
                    <a:cubicBezTo>
                      <a:pt x="18" y="18"/>
                      <a:pt x="17" y="18"/>
                      <a:pt x="15" y="18"/>
                    </a:cubicBezTo>
                    <a:cubicBezTo>
                      <a:pt x="13" y="18"/>
                      <a:pt x="13" y="18"/>
                      <a:pt x="13" y="18"/>
                    </a:cubicBezTo>
                    <a:lnTo>
                      <a:pt x="13" y="25"/>
                    </a:lnTo>
                    <a:close/>
                    <a:moveTo>
                      <a:pt x="13" y="15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17" y="15"/>
                      <a:pt x="19" y="14"/>
                      <a:pt x="19" y="12"/>
                    </a:cubicBezTo>
                    <a:cubicBezTo>
                      <a:pt x="19" y="11"/>
                      <a:pt x="18" y="10"/>
                      <a:pt x="15" y="10"/>
                    </a:cubicBezTo>
                    <a:cubicBezTo>
                      <a:pt x="14" y="10"/>
                      <a:pt x="14" y="10"/>
                      <a:pt x="13" y="10"/>
                    </a:cubicBezTo>
                    <a:lnTo>
                      <a:pt x="13" y="15"/>
                    </a:lnTo>
                    <a:close/>
                  </a:path>
                </a:pathLst>
              </a:custGeom>
              <a:solidFill>
                <a:srgbClr val="F1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6" name="Freeform 320"/>
              <p:cNvSpPr>
                <a:spLocks noEditPoints="1"/>
              </p:cNvSpPr>
              <p:nvPr/>
            </p:nvSpPr>
            <p:spPr bwMode="auto">
              <a:xfrm>
                <a:off x="1971" y="561"/>
                <a:ext cx="76" cy="73"/>
              </a:xfrm>
              <a:custGeom>
                <a:avLst/>
                <a:gdLst>
                  <a:gd name="T0" fmla="*/ 2867 w 32"/>
                  <a:gd name="T1" fmla="*/ 0 h 31"/>
                  <a:gd name="T2" fmla="*/ 5759 w 32"/>
                  <a:gd name="T3" fmla="*/ 2517 h 31"/>
                  <a:gd name="T4" fmla="*/ 2867 w 32"/>
                  <a:gd name="T5" fmla="*/ 5291 h 31"/>
                  <a:gd name="T6" fmla="*/ 0 w 32"/>
                  <a:gd name="T7" fmla="*/ 2517 h 31"/>
                  <a:gd name="T8" fmla="*/ 2867 w 32"/>
                  <a:gd name="T9" fmla="*/ 0 h 31"/>
                  <a:gd name="T10" fmla="*/ 2867 w 32"/>
                  <a:gd name="T11" fmla="*/ 495 h 31"/>
                  <a:gd name="T12" fmla="*/ 762 w 32"/>
                  <a:gd name="T13" fmla="*/ 2517 h 31"/>
                  <a:gd name="T14" fmla="*/ 2867 w 32"/>
                  <a:gd name="T15" fmla="*/ 4769 h 31"/>
                  <a:gd name="T16" fmla="*/ 5066 w 32"/>
                  <a:gd name="T17" fmla="*/ 2517 h 31"/>
                  <a:gd name="T18" fmla="*/ 2867 w 32"/>
                  <a:gd name="T19" fmla="*/ 495 h 31"/>
                  <a:gd name="T20" fmla="*/ 2358 w 32"/>
                  <a:gd name="T21" fmla="*/ 4126 h 31"/>
                  <a:gd name="T22" fmla="*/ 1810 w 32"/>
                  <a:gd name="T23" fmla="*/ 4126 h 31"/>
                  <a:gd name="T24" fmla="*/ 1810 w 32"/>
                  <a:gd name="T25" fmla="*/ 1166 h 31"/>
                  <a:gd name="T26" fmla="*/ 2736 w 32"/>
                  <a:gd name="T27" fmla="*/ 1020 h 31"/>
                  <a:gd name="T28" fmla="*/ 3791 w 32"/>
                  <a:gd name="T29" fmla="*/ 1387 h 31"/>
                  <a:gd name="T30" fmla="*/ 4168 w 32"/>
                  <a:gd name="T31" fmla="*/ 2025 h 31"/>
                  <a:gd name="T32" fmla="*/ 3401 w 32"/>
                  <a:gd name="T33" fmla="*/ 2746 h 31"/>
                  <a:gd name="T34" fmla="*/ 3401 w 32"/>
                  <a:gd name="T35" fmla="*/ 2746 h 31"/>
                  <a:gd name="T36" fmla="*/ 3954 w 32"/>
                  <a:gd name="T37" fmla="*/ 3410 h 31"/>
                  <a:gd name="T38" fmla="*/ 4168 w 32"/>
                  <a:gd name="T39" fmla="*/ 4126 h 31"/>
                  <a:gd name="T40" fmla="*/ 3401 w 32"/>
                  <a:gd name="T41" fmla="*/ 4126 h 31"/>
                  <a:gd name="T42" fmla="*/ 3244 w 32"/>
                  <a:gd name="T43" fmla="*/ 3410 h 31"/>
                  <a:gd name="T44" fmla="*/ 2736 w 32"/>
                  <a:gd name="T45" fmla="*/ 2885 h 31"/>
                  <a:gd name="T46" fmla="*/ 2358 w 32"/>
                  <a:gd name="T47" fmla="*/ 2885 h 31"/>
                  <a:gd name="T48" fmla="*/ 2358 w 32"/>
                  <a:gd name="T49" fmla="*/ 4126 h 31"/>
                  <a:gd name="T50" fmla="*/ 2358 w 32"/>
                  <a:gd name="T51" fmla="*/ 2402 h 31"/>
                  <a:gd name="T52" fmla="*/ 2736 w 32"/>
                  <a:gd name="T53" fmla="*/ 2402 h 31"/>
                  <a:gd name="T54" fmla="*/ 3401 w 32"/>
                  <a:gd name="T55" fmla="*/ 2025 h 31"/>
                  <a:gd name="T56" fmla="*/ 2736 w 32"/>
                  <a:gd name="T57" fmla="*/ 1502 h 31"/>
                  <a:gd name="T58" fmla="*/ 2358 w 32"/>
                  <a:gd name="T59" fmla="*/ 1502 h 31"/>
                  <a:gd name="T60" fmla="*/ 2358 w 32"/>
                  <a:gd name="T61" fmla="*/ 2402 h 3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32" h="31">
                    <a:moveTo>
                      <a:pt x="16" y="0"/>
                    </a:moveTo>
                    <a:cubicBezTo>
                      <a:pt x="25" y="0"/>
                      <a:pt x="32" y="7"/>
                      <a:pt x="32" y="15"/>
                    </a:cubicBezTo>
                    <a:cubicBezTo>
                      <a:pt x="32" y="24"/>
                      <a:pt x="25" y="31"/>
                      <a:pt x="16" y="31"/>
                    </a:cubicBezTo>
                    <a:cubicBezTo>
                      <a:pt x="7" y="31"/>
                      <a:pt x="0" y="24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close/>
                    <a:moveTo>
                      <a:pt x="16" y="3"/>
                    </a:moveTo>
                    <a:cubicBezTo>
                      <a:pt x="9" y="3"/>
                      <a:pt x="4" y="8"/>
                      <a:pt x="4" y="15"/>
                    </a:cubicBezTo>
                    <a:cubicBezTo>
                      <a:pt x="4" y="22"/>
                      <a:pt x="9" y="28"/>
                      <a:pt x="16" y="28"/>
                    </a:cubicBezTo>
                    <a:cubicBezTo>
                      <a:pt x="23" y="28"/>
                      <a:pt x="28" y="22"/>
                      <a:pt x="28" y="15"/>
                    </a:cubicBezTo>
                    <a:cubicBezTo>
                      <a:pt x="28" y="8"/>
                      <a:pt x="23" y="3"/>
                      <a:pt x="16" y="3"/>
                    </a:cubicBezTo>
                    <a:close/>
                    <a:moveTo>
                      <a:pt x="13" y="24"/>
                    </a:move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3" y="6"/>
                      <a:pt x="15" y="6"/>
                    </a:cubicBezTo>
                    <a:cubicBezTo>
                      <a:pt x="18" y="6"/>
                      <a:pt x="20" y="7"/>
                      <a:pt x="21" y="8"/>
                    </a:cubicBezTo>
                    <a:cubicBezTo>
                      <a:pt x="22" y="9"/>
                      <a:pt x="23" y="10"/>
                      <a:pt x="23" y="12"/>
                    </a:cubicBezTo>
                    <a:cubicBezTo>
                      <a:pt x="23" y="14"/>
                      <a:pt x="21" y="15"/>
                      <a:pt x="19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21" y="16"/>
                      <a:pt x="22" y="18"/>
                      <a:pt x="22" y="20"/>
                    </a:cubicBezTo>
                    <a:cubicBezTo>
                      <a:pt x="23" y="23"/>
                      <a:pt x="23" y="24"/>
                      <a:pt x="23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2"/>
                      <a:pt x="18" y="20"/>
                    </a:cubicBezTo>
                    <a:cubicBezTo>
                      <a:pt x="18" y="18"/>
                      <a:pt x="17" y="17"/>
                      <a:pt x="15" y="17"/>
                    </a:cubicBezTo>
                    <a:cubicBezTo>
                      <a:pt x="13" y="17"/>
                      <a:pt x="13" y="17"/>
                      <a:pt x="13" y="17"/>
                    </a:cubicBezTo>
                    <a:lnTo>
                      <a:pt x="13" y="24"/>
                    </a:lnTo>
                    <a:close/>
                    <a:moveTo>
                      <a:pt x="13" y="14"/>
                    </a:moveTo>
                    <a:cubicBezTo>
                      <a:pt x="15" y="14"/>
                      <a:pt x="15" y="14"/>
                      <a:pt x="15" y="14"/>
                    </a:cubicBezTo>
                    <a:cubicBezTo>
                      <a:pt x="17" y="14"/>
                      <a:pt x="19" y="14"/>
                      <a:pt x="19" y="12"/>
                    </a:cubicBezTo>
                    <a:cubicBezTo>
                      <a:pt x="19" y="10"/>
                      <a:pt x="18" y="9"/>
                      <a:pt x="15" y="9"/>
                    </a:cubicBezTo>
                    <a:cubicBezTo>
                      <a:pt x="14" y="9"/>
                      <a:pt x="14" y="9"/>
                      <a:pt x="13" y="9"/>
                    </a:cubicBezTo>
                    <a:lnTo>
                      <a:pt x="13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9" name="Rectangle 321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67"/>
            </a:xfrm>
            <a:prstGeom prst="rect">
              <a:avLst/>
            </a:prstGeom>
            <a:solidFill>
              <a:srgbClr val="F15D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grpSp>
          <p:nvGrpSpPr>
            <p:cNvPr id="1030" name="Group 322"/>
            <p:cNvGrpSpPr>
              <a:grpSpLocks/>
            </p:cNvGrpSpPr>
            <p:nvPr userDrawn="1"/>
          </p:nvGrpSpPr>
          <p:grpSpPr bwMode="auto">
            <a:xfrm>
              <a:off x="0" y="4017"/>
              <a:ext cx="5760" cy="238"/>
              <a:chOff x="-521" y="3412"/>
              <a:chExt cx="6803" cy="281"/>
            </a:xfrm>
          </p:grpSpPr>
          <p:sp>
            <p:nvSpPr>
              <p:cNvPr id="1072" name="Freeform 323"/>
              <p:cNvSpPr>
                <a:spLocks/>
              </p:cNvSpPr>
              <p:nvPr userDrawn="1"/>
            </p:nvSpPr>
            <p:spPr bwMode="auto">
              <a:xfrm>
                <a:off x="-514" y="3412"/>
                <a:ext cx="99" cy="121"/>
              </a:xfrm>
              <a:custGeom>
                <a:avLst/>
                <a:gdLst>
                  <a:gd name="T0" fmla="*/ 4295 w 42"/>
                  <a:gd name="T1" fmla="*/ 9096 h 51"/>
                  <a:gd name="T2" fmla="*/ 2567 w 42"/>
                  <a:gd name="T3" fmla="*/ 8707 h 51"/>
                  <a:gd name="T4" fmla="*/ 1233 w 42"/>
                  <a:gd name="T5" fmla="*/ 7825 h 51"/>
                  <a:gd name="T6" fmla="*/ 368 w 42"/>
                  <a:gd name="T7" fmla="*/ 6394 h 51"/>
                  <a:gd name="T8" fmla="*/ 0 w 42"/>
                  <a:gd name="T9" fmla="*/ 4437 h 51"/>
                  <a:gd name="T10" fmla="*/ 368 w 42"/>
                  <a:gd name="T11" fmla="*/ 2695 h 51"/>
                  <a:gd name="T12" fmla="*/ 1233 w 42"/>
                  <a:gd name="T13" fmla="*/ 1267 h 51"/>
                  <a:gd name="T14" fmla="*/ 2567 w 42"/>
                  <a:gd name="T15" fmla="*/ 372 h 51"/>
                  <a:gd name="T16" fmla="*/ 4295 w 42"/>
                  <a:gd name="T17" fmla="*/ 0 h 51"/>
                  <a:gd name="T18" fmla="*/ 5306 w 42"/>
                  <a:gd name="T19" fmla="*/ 0 h 51"/>
                  <a:gd name="T20" fmla="*/ 6051 w 42"/>
                  <a:gd name="T21" fmla="*/ 157 h 51"/>
                  <a:gd name="T22" fmla="*/ 6706 w 42"/>
                  <a:gd name="T23" fmla="*/ 534 h 51"/>
                  <a:gd name="T24" fmla="*/ 7189 w 42"/>
                  <a:gd name="T25" fmla="*/ 669 h 51"/>
                  <a:gd name="T26" fmla="*/ 7189 w 42"/>
                  <a:gd name="T27" fmla="*/ 2859 h 51"/>
                  <a:gd name="T28" fmla="*/ 7074 w 42"/>
                  <a:gd name="T29" fmla="*/ 2859 h 51"/>
                  <a:gd name="T30" fmla="*/ 6706 w 42"/>
                  <a:gd name="T31" fmla="*/ 2472 h 51"/>
                  <a:gd name="T32" fmla="*/ 6166 w 42"/>
                  <a:gd name="T33" fmla="*/ 2095 h 51"/>
                  <a:gd name="T34" fmla="*/ 5462 w 42"/>
                  <a:gd name="T35" fmla="*/ 1801 h 51"/>
                  <a:gd name="T36" fmla="*/ 4662 w 42"/>
                  <a:gd name="T37" fmla="*/ 1587 h 51"/>
                  <a:gd name="T38" fmla="*/ 3800 w 42"/>
                  <a:gd name="T39" fmla="*/ 1801 h 51"/>
                  <a:gd name="T40" fmla="*/ 3050 w 42"/>
                  <a:gd name="T41" fmla="*/ 2354 h 51"/>
                  <a:gd name="T42" fmla="*/ 2567 w 42"/>
                  <a:gd name="T43" fmla="*/ 3231 h 51"/>
                  <a:gd name="T44" fmla="*/ 2251 w 42"/>
                  <a:gd name="T45" fmla="*/ 4437 h 51"/>
                  <a:gd name="T46" fmla="*/ 2567 w 42"/>
                  <a:gd name="T47" fmla="*/ 5865 h 51"/>
                  <a:gd name="T48" fmla="*/ 3050 w 42"/>
                  <a:gd name="T49" fmla="*/ 6783 h 51"/>
                  <a:gd name="T50" fmla="*/ 3800 w 42"/>
                  <a:gd name="T51" fmla="*/ 7132 h 51"/>
                  <a:gd name="T52" fmla="*/ 4662 w 42"/>
                  <a:gd name="T53" fmla="*/ 7288 h 51"/>
                  <a:gd name="T54" fmla="*/ 5462 w 42"/>
                  <a:gd name="T55" fmla="*/ 7132 h 51"/>
                  <a:gd name="T56" fmla="*/ 6166 w 42"/>
                  <a:gd name="T57" fmla="*/ 6997 h 51"/>
                  <a:gd name="T58" fmla="*/ 6706 w 42"/>
                  <a:gd name="T59" fmla="*/ 6624 h 51"/>
                  <a:gd name="T60" fmla="*/ 7074 w 42"/>
                  <a:gd name="T61" fmla="*/ 6237 h 51"/>
                  <a:gd name="T62" fmla="*/ 7189 w 42"/>
                  <a:gd name="T63" fmla="*/ 6237 h 51"/>
                  <a:gd name="T64" fmla="*/ 7189 w 42"/>
                  <a:gd name="T65" fmla="*/ 8202 h 51"/>
                  <a:gd name="T66" fmla="*/ 6706 w 42"/>
                  <a:gd name="T67" fmla="*/ 8563 h 51"/>
                  <a:gd name="T68" fmla="*/ 6051 w 42"/>
                  <a:gd name="T69" fmla="*/ 8707 h 51"/>
                  <a:gd name="T70" fmla="*/ 5306 w 42"/>
                  <a:gd name="T71" fmla="*/ 8933 h 51"/>
                  <a:gd name="T72" fmla="*/ 4295 w 42"/>
                  <a:gd name="T73" fmla="*/ 9096 h 5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2" h="51">
                    <a:moveTo>
                      <a:pt x="25" y="51"/>
                    </a:moveTo>
                    <a:cubicBezTo>
                      <a:pt x="22" y="51"/>
                      <a:pt x="18" y="50"/>
                      <a:pt x="15" y="49"/>
                    </a:cubicBezTo>
                    <a:cubicBezTo>
                      <a:pt x="12" y="48"/>
                      <a:pt x="9" y="46"/>
                      <a:pt x="7" y="44"/>
                    </a:cubicBezTo>
                    <a:cubicBezTo>
                      <a:pt x="5" y="42"/>
                      <a:pt x="3" y="39"/>
                      <a:pt x="2" y="36"/>
                    </a:cubicBezTo>
                    <a:cubicBezTo>
                      <a:pt x="1" y="33"/>
                      <a:pt x="0" y="29"/>
                      <a:pt x="0" y="25"/>
                    </a:cubicBezTo>
                    <a:cubicBezTo>
                      <a:pt x="0" y="21"/>
                      <a:pt x="1" y="18"/>
                      <a:pt x="2" y="15"/>
                    </a:cubicBezTo>
                    <a:cubicBezTo>
                      <a:pt x="3" y="12"/>
                      <a:pt x="5" y="9"/>
                      <a:pt x="7" y="7"/>
                    </a:cubicBezTo>
                    <a:cubicBezTo>
                      <a:pt x="9" y="5"/>
                      <a:pt x="12" y="3"/>
                      <a:pt x="15" y="2"/>
                    </a:cubicBezTo>
                    <a:cubicBezTo>
                      <a:pt x="18" y="1"/>
                      <a:pt x="22" y="0"/>
                      <a:pt x="25" y="0"/>
                    </a:cubicBezTo>
                    <a:cubicBezTo>
                      <a:pt x="27" y="0"/>
                      <a:pt x="29" y="0"/>
                      <a:pt x="31" y="0"/>
                    </a:cubicBezTo>
                    <a:cubicBezTo>
                      <a:pt x="32" y="1"/>
                      <a:pt x="34" y="1"/>
                      <a:pt x="35" y="1"/>
                    </a:cubicBezTo>
                    <a:cubicBezTo>
                      <a:pt x="37" y="2"/>
                      <a:pt x="38" y="2"/>
                      <a:pt x="39" y="3"/>
                    </a:cubicBezTo>
                    <a:cubicBezTo>
                      <a:pt x="40" y="3"/>
                      <a:pt x="42" y="4"/>
                      <a:pt x="42" y="4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0" y="15"/>
                      <a:pt x="40" y="15"/>
                      <a:pt x="39" y="14"/>
                    </a:cubicBezTo>
                    <a:cubicBezTo>
                      <a:pt x="38" y="13"/>
                      <a:pt x="37" y="13"/>
                      <a:pt x="36" y="12"/>
                    </a:cubicBezTo>
                    <a:cubicBezTo>
                      <a:pt x="34" y="11"/>
                      <a:pt x="33" y="11"/>
                      <a:pt x="32" y="10"/>
                    </a:cubicBezTo>
                    <a:cubicBezTo>
                      <a:pt x="30" y="10"/>
                      <a:pt x="29" y="9"/>
                      <a:pt x="27" y="9"/>
                    </a:cubicBezTo>
                    <a:cubicBezTo>
                      <a:pt x="25" y="9"/>
                      <a:pt x="24" y="10"/>
                      <a:pt x="22" y="10"/>
                    </a:cubicBezTo>
                    <a:cubicBezTo>
                      <a:pt x="21" y="11"/>
                      <a:pt x="19" y="12"/>
                      <a:pt x="18" y="13"/>
                    </a:cubicBezTo>
                    <a:cubicBezTo>
                      <a:pt x="16" y="14"/>
                      <a:pt x="15" y="16"/>
                      <a:pt x="15" y="18"/>
                    </a:cubicBezTo>
                    <a:cubicBezTo>
                      <a:pt x="14" y="20"/>
                      <a:pt x="13" y="22"/>
                      <a:pt x="13" y="25"/>
                    </a:cubicBezTo>
                    <a:cubicBezTo>
                      <a:pt x="13" y="28"/>
                      <a:pt x="14" y="31"/>
                      <a:pt x="15" y="33"/>
                    </a:cubicBezTo>
                    <a:cubicBezTo>
                      <a:pt x="16" y="35"/>
                      <a:pt x="17" y="37"/>
                      <a:pt x="18" y="38"/>
                    </a:cubicBezTo>
                    <a:cubicBezTo>
                      <a:pt x="19" y="39"/>
                      <a:pt x="21" y="40"/>
                      <a:pt x="22" y="40"/>
                    </a:cubicBezTo>
                    <a:cubicBezTo>
                      <a:pt x="24" y="41"/>
                      <a:pt x="26" y="41"/>
                      <a:pt x="27" y="41"/>
                    </a:cubicBezTo>
                    <a:cubicBezTo>
                      <a:pt x="29" y="41"/>
                      <a:pt x="30" y="41"/>
                      <a:pt x="32" y="40"/>
                    </a:cubicBezTo>
                    <a:cubicBezTo>
                      <a:pt x="33" y="40"/>
                      <a:pt x="35" y="39"/>
                      <a:pt x="36" y="39"/>
                    </a:cubicBezTo>
                    <a:cubicBezTo>
                      <a:pt x="37" y="38"/>
                      <a:pt x="38" y="37"/>
                      <a:pt x="39" y="37"/>
                    </a:cubicBezTo>
                    <a:cubicBezTo>
                      <a:pt x="40" y="36"/>
                      <a:pt x="41" y="35"/>
                      <a:pt x="41" y="35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1" y="47"/>
                      <a:pt x="40" y="47"/>
                      <a:pt x="39" y="48"/>
                    </a:cubicBezTo>
                    <a:cubicBezTo>
                      <a:pt x="38" y="48"/>
                      <a:pt x="37" y="49"/>
                      <a:pt x="35" y="49"/>
                    </a:cubicBezTo>
                    <a:cubicBezTo>
                      <a:pt x="34" y="50"/>
                      <a:pt x="32" y="50"/>
                      <a:pt x="31" y="50"/>
                    </a:cubicBezTo>
                    <a:cubicBezTo>
                      <a:pt x="30" y="50"/>
                      <a:pt x="28" y="51"/>
                      <a:pt x="25" y="51"/>
                    </a:cubicBez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" name="Freeform 324"/>
              <p:cNvSpPr>
                <a:spLocks noEditPoints="1"/>
              </p:cNvSpPr>
              <p:nvPr userDrawn="1"/>
            </p:nvSpPr>
            <p:spPr bwMode="auto">
              <a:xfrm>
                <a:off x="-391" y="3412"/>
                <a:ext cx="118" cy="121"/>
              </a:xfrm>
              <a:custGeom>
                <a:avLst/>
                <a:gdLst>
                  <a:gd name="T0" fmla="*/ 8621 w 50"/>
                  <a:gd name="T1" fmla="*/ 4437 h 51"/>
                  <a:gd name="T2" fmla="*/ 7597 w 50"/>
                  <a:gd name="T3" fmla="*/ 7825 h 51"/>
                  <a:gd name="T4" fmla="*/ 4312 w 50"/>
                  <a:gd name="T5" fmla="*/ 9096 h 51"/>
                  <a:gd name="T6" fmla="*/ 1237 w 50"/>
                  <a:gd name="T7" fmla="*/ 7825 h 51"/>
                  <a:gd name="T8" fmla="*/ 0 w 50"/>
                  <a:gd name="T9" fmla="*/ 4437 h 51"/>
                  <a:gd name="T10" fmla="*/ 1237 w 50"/>
                  <a:gd name="T11" fmla="*/ 1267 h 51"/>
                  <a:gd name="T12" fmla="*/ 4312 w 50"/>
                  <a:gd name="T13" fmla="*/ 0 h 51"/>
                  <a:gd name="T14" fmla="*/ 7597 w 50"/>
                  <a:gd name="T15" fmla="*/ 1267 h 51"/>
                  <a:gd name="T16" fmla="*/ 8621 w 50"/>
                  <a:gd name="T17" fmla="*/ 4437 h 51"/>
                  <a:gd name="T18" fmla="*/ 5865 w 50"/>
                  <a:gd name="T19" fmla="*/ 6783 h 51"/>
                  <a:gd name="T20" fmla="*/ 6233 w 50"/>
                  <a:gd name="T21" fmla="*/ 5701 h 51"/>
                  <a:gd name="T22" fmla="*/ 6360 w 50"/>
                  <a:gd name="T23" fmla="*/ 4437 h 51"/>
                  <a:gd name="T24" fmla="*/ 6233 w 50"/>
                  <a:gd name="T25" fmla="*/ 3231 h 51"/>
                  <a:gd name="T26" fmla="*/ 5865 w 50"/>
                  <a:gd name="T27" fmla="*/ 2354 h 51"/>
                  <a:gd name="T28" fmla="*/ 5209 w 50"/>
                  <a:gd name="T29" fmla="*/ 1801 h 51"/>
                  <a:gd name="T30" fmla="*/ 4312 w 50"/>
                  <a:gd name="T31" fmla="*/ 1587 h 51"/>
                  <a:gd name="T32" fmla="*/ 3653 w 50"/>
                  <a:gd name="T33" fmla="*/ 1801 h 51"/>
                  <a:gd name="T34" fmla="*/ 2919 w 50"/>
                  <a:gd name="T35" fmla="*/ 2354 h 51"/>
                  <a:gd name="T36" fmla="*/ 2417 w 50"/>
                  <a:gd name="T37" fmla="*/ 3231 h 51"/>
                  <a:gd name="T38" fmla="*/ 2261 w 50"/>
                  <a:gd name="T39" fmla="*/ 4437 h 51"/>
                  <a:gd name="T40" fmla="*/ 2417 w 50"/>
                  <a:gd name="T41" fmla="*/ 5865 h 51"/>
                  <a:gd name="T42" fmla="*/ 2919 w 50"/>
                  <a:gd name="T43" fmla="*/ 6783 h 51"/>
                  <a:gd name="T44" fmla="*/ 3653 w 50"/>
                  <a:gd name="T45" fmla="*/ 7288 h 51"/>
                  <a:gd name="T46" fmla="*/ 4312 w 50"/>
                  <a:gd name="T47" fmla="*/ 7288 h 51"/>
                  <a:gd name="T48" fmla="*/ 5209 w 50"/>
                  <a:gd name="T49" fmla="*/ 7132 h 51"/>
                  <a:gd name="T50" fmla="*/ 5865 w 50"/>
                  <a:gd name="T51" fmla="*/ 6783 h 5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0" h="51">
                    <a:moveTo>
                      <a:pt x="50" y="25"/>
                    </a:moveTo>
                    <a:cubicBezTo>
                      <a:pt x="50" y="33"/>
                      <a:pt x="48" y="39"/>
                      <a:pt x="44" y="44"/>
                    </a:cubicBezTo>
                    <a:cubicBezTo>
                      <a:pt x="39" y="48"/>
                      <a:pt x="33" y="51"/>
                      <a:pt x="25" y="51"/>
                    </a:cubicBezTo>
                    <a:cubicBezTo>
                      <a:pt x="17" y="51"/>
                      <a:pt x="11" y="48"/>
                      <a:pt x="7" y="44"/>
                    </a:cubicBezTo>
                    <a:cubicBezTo>
                      <a:pt x="2" y="39"/>
                      <a:pt x="0" y="33"/>
                      <a:pt x="0" y="25"/>
                    </a:cubicBezTo>
                    <a:cubicBezTo>
                      <a:pt x="0" y="17"/>
                      <a:pt x="2" y="11"/>
                      <a:pt x="7" y="7"/>
                    </a:cubicBezTo>
                    <a:cubicBezTo>
                      <a:pt x="11" y="2"/>
                      <a:pt x="17" y="0"/>
                      <a:pt x="25" y="0"/>
                    </a:cubicBezTo>
                    <a:cubicBezTo>
                      <a:pt x="33" y="0"/>
                      <a:pt x="39" y="2"/>
                      <a:pt x="44" y="7"/>
                    </a:cubicBezTo>
                    <a:cubicBezTo>
                      <a:pt x="48" y="11"/>
                      <a:pt x="50" y="17"/>
                      <a:pt x="50" y="25"/>
                    </a:cubicBezTo>
                    <a:close/>
                    <a:moveTo>
                      <a:pt x="34" y="38"/>
                    </a:moveTo>
                    <a:cubicBezTo>
                      <a:pt x="35" y="36"/>
                      <a:pt x="36" y="34"/>
                      <a:pt x="36" y="32"/>
                    </a:cubicBezTo>
                    <a:cubicBezTo>
                      <a:pt x="37" y="30"/>
                      <a:pt x="37" y="28"/>
                      <a:pt x="37" y="25"/>
                    </a:cubicBezTo>
                    <a:cubicBezTo>
                      <a:pt x="37" y="22"/>
                      <a:pt x="37" y="20"/>
                      <a:pt x="36" y="18"/>
                    </a:cubicBezTo>
                    <a:cubicBezTo>
                      <a:pt x="36" y="16"/>
                      <a:pt x="35" y="14"/>
                      <a:pt x="34" y="13"/>
                    </a:cubicBezTo>
                    <a:cubicBezTo>
                      <a:pt x="33" y="12"/>
                      <a:pt x="31" y="11"/>
                      <a:pt x="30" y="10"/>
                    </a:cubicBezTo>
                    <a:cubicBezTo>
                      <a:pt x="28" y="9"/>
                      <a:pt x="27" y="9"/>
                      <a:pt x="25" y="9"/>
                    </a:cubicBezTo>
                    <a:cubicBezTo>
                      <a:pt x="24" y="9"/>
                      <a:pt x="22" y="9"/>
                      <a:pt x="21" y="10"/>
                    </a:cubicBezTo>
                    <a:cubicBezTo>
                      <a:pt x="19" y="11"/>
                      <a:pt x="18" y="11"/>
                      <a:pt x="17" y="13"/>
                    </a:cubicBezTo>
                    <a:cubicBezTo>
                      <a:pt x="16" y="14"/>
                      <a:pt x="15" y="16"/>
                      <a:pt x="14" y="18"/>
                    </a:cubicBezTo>
                    <a:cubicBezTo>
                      <a:pt x="14" y="20"/>
                      <a:pt x="13" y="22"/>
                      <a:pt x="13" y="25"/>
                    </a:cubicBezTo>
                    <a:cubicBezTo>
                      <a:pt x="13" y="28"/>
                      <a:pt x="14" y="31"/>
                      <a:pt x="14" y="33"/>
                    </a:cubicBezTo>
                    <a:cubicBezTo>
                      <a:pt x="15" y="35"/>
                      <a:pt x="16" y="36"/>
                      <a:pt x="17" y="38"/>
                    </a:cubicBezTo>
                    <a:cubicBezTo>
                      <a:pt x="18" y="39"/>
                      <a:pt x="19" y="40"/>
                      <a:pt x="21" y="41"/>
                    </a:cubicBezTo>
                    <a:cubicBezTo>
                      <a:pt x="22" y="41"/>
                      <a:pt x="24" y="41"/>
                      <a:pt x="25" y="41"/>
                    </a:cubicBezTo>
                    <a:cubicBezTo>
                      <a:pt x="27" y="41"/>
                      <a:pt x="28" y="41"/>
                      <a:pt x="30" y="40"/>
                    </a:cubicBezTo>
                    <a:cubicBezTo>
                      <a:pt x="31" y="40"/>
                      <a:pt x="33" y="39"/>
                      <a:pt x="34" y="38"/>
                    </a:cubicBez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" name="Freeform 325"/>
              <p:cNvSpPr>
                <a:spLocks/>
              </p:cNvSpPr>
              <p:nvPr userDrawn="1"/>
            </p:nvSpPr>
            <p:spPr bwMode="auto">
              <a:xfrm>
                <a:off x="-242" y="3415"/>
                <a:ext cx="104" cy="115"/>
              </a:xfrm>
              <a:custGeom>
                <a:avLst/>
                <a:gdLst>
                  <a:gd name="T0" fmla="*/ 104 w 104"/>
                  <a:gd name="T1" fmla="*/ 115 h 115"/>
                  <a:gd name="T2" fmla="*/ 75 w 104"/>
                  <a:gd name="T3" fmla="*/ 115 h 115"/>
                  <a:gd name="T4" fmla="*/ 26 w 104"/>
                  <a:gd name="T5" fmla="*/ 35 h 115"/>
                  <a:gd name="T6" fmla="*/ 26 w 104"/>
                  <a:gd name="T7" fmla="*/ 115 h 115"/>
                  <a:gd name="T8" fmla="*/ 0 w 104"/>
                  <a:gd name="T9" fmla="*/ 115 h 115"/>
                  <a:gd name="T10" fmla="*/ 0 w 104"/>
                  <a:gd name="T11" fmla="*/ 0 h 115"/>
                  <a:gd name="T12" fmla="*/ 35 w 104"/>
                  <a:gd name="T13" fmla="*/ 0 h 115"/>
                  <a:gd name="T14" fmla="*/ 78 w 104"/>
                  <a:gd name="T15" fmla="*/ 66 h 115"/>
                  <a:gd name="T16" fmla="*/ 78 w 104"/>
                  <a:gd name="T17" fmla="*/ 0 h 115"/>
                  <a:gd name="T18" fmla="*/ 104 w 104"/>
                  <a:gd name="T19" fmla="*/ 0 h 115"/>
                  <a:gd name="T20" fmla="*/ 104 w 104"/>
                  <a:gd name="T21" fmla="*/ 115 h 1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4" h="115">
                    <a:moveTo>
                      <a:pt x="104" y="115"/>
                    </a:moveTo>
                    <a:lnTo>
                      <a:pt x="75" y="115"/>
                    </a:lnTo>
                    <a:lnTo>
                      <a:pt x="26" y="35"/>
                    </a:lnTo>
                    <a:lnTo>
                      <a:pt x="26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78" y="66"/>
                    </a:lnTo>
                    <a:lnTo>
                      <a:pt x="78" y="0"/>
                    </a:lnTo>
                    <a:lnTo>
                      <a:pt x="104" y="0"/>
                    </a:lnTo>
                    <a:lnTo>
                      <a:pt x="104" y="115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" name="Freeform 326"/>
              <p:cNvSpPr>
                <a:spLocks/>
              </p:cNvSpPr>
              <p:nvPr userDrawn="1"/>
            </p:nvSpPr>
            <p:spPr bwMode="auto">
              <a:xfrm>
                <a:off x="-108" y="3412"/>
                <a:ext cx="100" cy="118"/>
              </a:xfrm>
              <a:custGeom>
                <a:avLst/>
                <a:gdLst>
                  <a:gd name="T0" fmla="*/ 7652 w 42"/>
                  <a:gd name="T1" fmla="*/ 5865 h 50"/>
                  <a:gd name="T2" fmla="*/ 6588 w 42"/>
                  <a:gd name="T3" fmla="*/ 7982 h 50"/>
                  <a:gd name="T4" fmla="*/ 3440 w 42"/>
                  <a:gd name="T5" fmla="*/ 8621 h 50"/>
                  <a:gd name="T6" fmla="*/ 1605 w 42"/>
                  <a:gd name="T7" fmla="*/ 8505 h 50"/>
                  <a:gd name="T8" fmla="*/ 0 w 42"/>
                  <a:gd name="T9" fmla="*/ 8121 h 50"/>
                  <a:gd name="T10" fmla="*/ 0 w 42"/>
                  <a:gd name="T11" fmla="*/ 6086 h 50"/>
                  <a:gd name="T12" fmla="*/ 390 w 42"/>
                  <a:gd name="T13" fmla="*/ 6086 h 50"/>
                  <a:gd name="T14" fmla="*/ 1836 w 42"/>
                  <a:gd name="T15" fmla="*/ 6889 h 50"/>
                  <a:gd name="T16" fmla="*/ 3657 w 42"/>
                  <a:gd name="T17" fmla="*/ 7097 h 50"/>
                  <a:gd name="T18" fmla="*/ 4212 w 42"/>
                  <a:gd name="T19" fmla="*/ 7097 h 50"/>
                  <a:gd name="T20" fmla="*/ 4750 w 42"/>
                  <a:gd name="T21" fmla="*/ 7097 h 50"/>
                  <a:gd name="T22" fmla="*/ 5143 w 42"/>
                  <a:gd name="T23" fmla="*/ 6728 h 50"/>
                  <a:gd name="T24" fmla="*/ 5267 w 42"/>
                  <a:gd name="T25" fmla="*/ 6360 h 50"/>
                  <a:gd name="T26" fmla="*/ 5143 w 42"/>
                  <a:gd name="T27" fmla="*/ 5865 h 50"/>
                  <a:gd name="T28" fmla="*/ 4371 w 42"/>
                  <a:gd name="T29" fmla="*/ 5548 h 50"/>
                  <a:gd name="T30" fmla="*/ 3283 w 42"/>
                  <a:gd name="T31" fmla="*/ 5336 h 50"/>
                  <a:gd name="T32" fmla="*/ 2212 w 42"/>
                  <a:gd name="T33" fmla="*/ 4968 h 50"/>
                  <a:gd name="T34" fmla="*/ 538 w 42"/>
                  <a:gd name="T35" fmla="*/ 4194 h 50"/>
                  <a:gd name="T36" fmla="*/ 164 w 42"/>
                  <a:gd name="T37" fmla="*/ 2579 h 50"/>
                  <a:gd name="T38" fmla="*/ 1281 w 42"/>
                  <a:gd name="T39" fmla="*/ 656 h 50"/>
                  <a:gd name="T40" fmla="*/ 3979 w 42"/>
                  <a:gd name="T41" fmla="*/ 0 h 50"/>
                  <a:gd name="T42" fmla="*/ 5817 w 42"/>
                  <a:gd name="T43" fmla="*/ 156 h 50"/>
                  <a:gd name="T44" fmla="*/ 7262 w 42"/>
                  <a:gd name="T45" fmla="*/ 524 h 50"/>
                  <a:gd name="T46" fmla="*/ 7262 w 42"/>
                  <a:gd name="T47" fmla="*/ 2579 h 50"/>
                  <a:gd name="T48" fmla="*/ 7098 w 42"/>
                  <a:gd name="T49" fmla="*/ 2579 h 50"/>
                  <a:gd name="T50" fmla="*/ 5657 w 42"/>
                  <a:gd name="T51" fmla="*/ 1893 h 50"/>
                  <a:gd name="T52" fmla="*/ 4212 w 42"/>
                  <a:gd name="T53" fmla="*/ 1548 h 50"/>
                  <a:gd name="T54" fmla="*/ 3657 w 42"/>
                  <a:gd name="T55" fmla="*/ 1548 h 50"/>
                  <a:gd name="T56" fmla="*/ 3050 w 42"/>
                  <a:gd name="T57" fmla="*/ 1777 h 50"/>
                  <a:gd name="T58" fmla="*/ 2540 w 42"/>
                  <a:gd name="T59" fmla="*/ 2048 h 50"/>
                  <a:gd name="T60" fmla="*/ 2376 w 42"/>
                  <a:gd name="T61" fmla="*/ 2417 h 50"/>
                  <a:gd name="T62" fmla="*/ 2767 w 42"/>
                  <a:gd name="T63" fmla="*/ 2919 h 50"/>
                  <a:gd name="T64" fmla="*/ 3657 w 42"/>
                  <a:gd name="T65" fmla="*/ 3285 h 50"/>
                  <a:gd name="T66" fmla="*/ 4750 w 42"/>
                  <a:gd name="T67" fmla="*/ 3441 h 50"/>
                  <a:gd name="T68" fmla="*/ 5657 w 42"/>
                  <a:gd name="T69" fmla="*/ 3653 h 50"/>
                  <a:gd name="T70" fmla="*/ 7098 w 42"/>
                  <a:gd name="T71" fmla="*/ 4467 h 50"/>
                  <a:gd name="T72" fmla="*/ 7652 w 42"/>
                  <a:gd name="T73" fmla="*/ 5865 h 5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2" h="50">
                    <a:moveTo>
                      <a:pt x="42" y="34"/>
                    </a:moveTo>
                    <a:cubicBezTo>
                      <a:pt x="42" y="39"/>
                      <a:pt x="40" y="43"/>
                      <a:pt x="36" y="46"/>
                    </a:cubicBezTo>
                    <a:cubicBezTo>
                      <a:pt x="32" y="49"/>
                      <a:pt x="26" y="50"/>
                      <a:pt x="19" y="50"/>
                    </a:cubicBezTo>
                    <a:cubicBezTo>
                      <a:pt x="15" y="50"/>
                      <a:pt x="12" y="50"/>
                      <a:pt x="9" y="49"/>
                    </a:cubicBezTo>
                    <a:cubicBezTo>
                      <a:pt x="6" y="49"/>
                      <a:pt x="3" y="48"/>
                      <a:pt x="0" y="4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4" y="37"/>
                      <a:pt x="7" y="39"/>
                      <a:pt x="10" y="40"/>
                    </a:cubicBezTo>
                    <a:cubicBezTo>
                      <a:pt x="14" y="41"/>
                      <a:pt x="17" y="41"/>
                      <a:pt x="20" y="41"/>
                    </a:cubicBezTo>
                    <a:cubicBezTo>
                      <a:pt x="20" y="41"/>
                      <a:pt x="21" y="41"/>
                      <a:pt x="23" y="41"/>
                    </a:cubicBezTo>
                    <a:cubicBezTo>
                      <a:pt x="24" y="41"/>
                      <a:pt x="25" y="41"/>
                      <a:pt x="26" y="41"/>
                    </a:cubicBezTo>
                    <a:cubicBezTo>
                      <a:pt x="27" y="40"/>
                      <a:pt x="27" y="40"/>
                      <a:pt x="28" y="39"/>
                    </a:cubicBezTo>
                    <a:cubicBezTo>
                      <a:pt x="29" y="39"/>
                      <a:pt x="29" y="38"/>
                      <a:pt x="29" y="37"/>
                    </a:cubicBezTo>
                    <a:cubicBezTo>
                      <a:pt x="29" y="35"/>
                      <a:pt x="28" y="35"/>
                      <a:pt x="28" y="34"/>
                    </a:cubicBezTo>
                    <a:cubicBezTo>
                      <a:pt x="27" y="33"/>
                      <a:pt x="25" y="32"/>
                      <a:pt x="24" y="32"/>
                    </a:cubicBezTo>
                    <a:cubicBezTo>
                      <a:pt x="22" y="32"/>
                      <a:pt x="20" y="31"/>
                      <a:pt x="18" y="31"/>
                    </a:cubicBezTo>
                    <a:cubicBezTo>
                      <a:pt x="16" y="30"/>
                      <a:pt x="14" y="30"/>
                      <a:pt x="12" y="29"/>
                    </a:cubicBezTo>
                    <a:cubicBezTo>
                      <a:pt x="8" y="28"/>
                      <a:pt x="5" y="26"/>
                      <a:pt x="3" y="24"/>
                    </a:cubicBezTo>
                    <a:cubicBezTo>
                      <a:pt x="1" y="22"/>
                      <a:pt x="1" y="19"/>
                      <a:pt x="1" y="15"/>
                    </a:cubicBezTo>
                    <a:cubicBezTo>
                      <a:pt x="1" y="11"/>
                      <a:pt x="3" y="7"/>
                      <a:pt x="7" y="4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5" y="0"/>
                      <a:pt x="29" y="0"/>
                      <a:pt x="32" y="1"/>
                    </a:cubicBezTo>
                    <a:cubicBezTo>
                      <a:pt x="35" y="2"/>
                      <a:pt x="38" y="2"/>
                      <a:pt x="40" y="3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7" y="13"/>
                      <a:pt x="34" y="12"/>
                      <a:pt x="31" y="11"/>
                    </a:cubicBezTo>
                    <a:cubicBezTo>
                      <a:pt x="29" y="10"/>
                      <a:pt x="26" y="9"/>
                      <a:pt x="23" y="9"/>
                    </a:cubicBezTo>
                    <a:cubicBezTo>
                      <a:pt x="22" y="9"/>
                      <a:pt x="21" y="9"/>
                      <a:pt x="20" y="9"/>
                    </a:cubicBezTo>
                    <a:cubicBezTo>
                      <a:pt x="18" y="9"/>
                      <a:pt x="17" y="10"/>
                      <a:pt x="17" y="10"/>
                    </a:cubicBezTo>
                    <a:cubicBezTo>
                      <a:pt x="16" y="10"/>
                      <a:pt x="15" y="11"/>
                      <a:pt x="14" y="12"/>
                    </a:cubicBezTo>
                    <a:cubicBezTo>
                      <a:pt x="14" y="12"/>
                      <a:pt x="13" y="13"/>
                      <a:pt x="13" y="14"/>
                    </a:cubicBezTo>
                    <a:cubicBezTo>
                      <a:pt x="13" y="15"/>
                      <a:pt x="14" y="16"/>
                      <a:pt x="15" y="17"/>
                    </a:cubicBezTo>
                    <a:cubicBezTo>
                      <a:pt x="16" y="17"/>
                      <a:pt x="18" y="18"/>
                      <a:pt x="20" y="19"/>
                    </a:cubicBezTo>
                    <a:cubicBezTo>
                      <a:pt x="22" y="19"/>
                      <a:pt x="24" y="19"/>
                      <a:pt x="26" y="20"/>
                    </a:cubicBezTo>
                    <a:cubicBezTo>
                      <a:pt x="27" y="20"/>
                      <a:pt x="29" y="21"/>
                      <a:pt x="31" y="21"/>
                    </a:cubicBezTo>
                    <a:cubicBezTo>
                      <a:pt x="35" y="22"/>
                      <a:pt x="37" y="24"/>
                      <a:pt x="39" y="26"/>
                    </a:cubicBezTo>
                    <a:cubicBezTo>
                      <a:pt x="41" y="28"/>
                      <a:pt x="42" y="31"/>
                      <a:pt x="42" y="34"/>
                    </a:cubicBez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" name="Freeform 327"/>
              <p:cNvSpPr>
                <a:spLocks/>
              </p:cNvSpPr>
              <p:nvPr userDrawn="1"/>
            </p:nvSpPr>
            <p:spPr bwMode="auto">
              <a:xfrm>
                <a:off x="18" y="3415"/>
                <a:ext cx="101" cy="118"/>
              </a:xfrm>
              <a:custGeom>
                <a:avLst/>
                <a:gdLst>
                  <a:gd name="T0" fmla="*/ 7216 w 43"/>
                  <a:gd name="T1" fmla="*/ 5336 h 50"/>
                  <a:gd name="T2" fmla="*/ 6361 w 43"/>
                  <a:gd name="T3" fmla="*/ 7753 h 50"/>
                  <a:gd name="T4" fmla="*/ 3718 w 43"/>
                  <a:gd name="T5" fmla="*/ 8621 h 50"/>
                  <a:gd name="T6" fmla="*/ 1010 w 43"/>
                  <a:gd name="T7" fmla="*/ 7753 h 50"/>
                  <a:gd name="T8" fmla="*/ 0 w 43"/>
                  <a:gd name="T9" fmla="*/ 5336 h 50"/>
                  <a:gd name="T10" fmla="*/ 0 w 43"/>
                  <a:gd name="T11" fmla="*/ 0 h 50"/>
                  <a:gd name="T12" fmla="*/ 2217 w 43"/>
                  <a:gd name="T13" fmla="*/ 0 h 50"/>
                  <a:gd name="T14" fmla="*/ 2217 w 43"/>
                  <a:gd name="T15" fmla="*/ 5209 h 50"/>
                  <a:gd name="T16" fmla="*/ 2499 w 43"/>
                  <a:gd name="T17" fmla="*/ 6573 h 50"/>
                  <a:gd name="T18" fmla="*/ 3718 w 43"/>
                  <a:gd name="T19" fmla="*/ 6889 h 50"/>
                  <a:gd name="T20" fmla="*/ 4871 w 43"/>
                  <a:gd name="T21" fmla="*/ 6573 h 50"/>
                  <a:gd name="T22" fmla="*/ 5207 w 43"/>
                  <a:gd name="T23" fmla="*/ 5209 h 50"/>
                  <a:gd name="T24" fmla="*/ 5207 w 43"/>
                  <a:gd name="T25" fmla="*/ 0 h 50"/>
                  <a:gd name="T26" fmla="*/ 7216 w 43"/>
                  <a:gd name="T27" fmla="*/ 0 h 50"/>
                  <a:gd name="T28" fmla="*/ 7216 w 43"/>
                  <a:gd name="T29" fmla="*/ 5336 h 5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3" h="50">
                    <a:moveTo>
                      <a:pt x="43" y="31"/>
                    </a:moveTo>
                    <a:cubicBezTo>
                      <a:pt x="43" y="37"/>
                      <a:pt x="42" y="42"/>
                      <a:pt x="38" y="45"/>
                    </a:cubicBezTo>
                    <a:cubicBezTo>
                      <a:pt x="34" y="48"/>
                      <a:pt x="29" y="50"/>
                      <a:pt x="22" y="50"/>
                    </a:cubicBezTo>
                    <a:cubicBezTo>
                      <a:pt x="15" y="50"/>
                      <a:pt x="9" y="48"/>
                      <a:pt x="6" y="45"/>
                    </a:cubicBezTo>
                    <a:cubicBezTo>
                      <a:pt x="2" y="42"/>
                      <a:pt x="0" y="37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4"/>
                      <a:pt x="13" y="36"/>
                      <a:pt x="15" y="38"/>
                    </a:cubicBezTo>
                    <a:cubicBezTo>
                      <a:pt x="16" y="40"/>
                      <a:pt x="19" y="40"/>
                      <a:pt x="22" y="40"/>
                    </a:cubicBezTo>
                    <a:cubicBezTo>
                      <a:pt x="25" y="40"/>
                      <a:pt x="27" y="40"/>
                      <a:pt x="29" y="38"/>
                    </a:cubicBezTo>
                    <a:cubicBezTo>
                      <a:pt x="30" y="36"/>
                      <a:pt x="31" y="34"/>
                      <a:pt x="31" y="3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43" y="31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7" name="Freeform 328"/>
              <p:cNvSpPr>
                <a:spLocks/>
              </p:cNvSpPr>
              <p:nvPr userDrawn="1"/>
            </p:nvSpPr>
            <p:spPr bwMode="auto">
              <a:xfrm>
                <a:off x="155" y="3415"/>
                <a:ext cx="120" cy="115"/>
              </a:xfrm>
              <a:custGeom>
                <a:avLst/>
                <a:gdLst>
                  <a:gd name="T0" fmla="*/ 120 w 120"/>
                  <a:gd name="T1" fmla="*/ 115 h 115"/>
                  <a:gd name="T2" fmla="*/ 92 w 120"/>
                  <a:gd name="T3" fmla="*/ 115 h 115"/>
                  <a:gd name="T4" fmla="*/ 92 w 120"/>
                  <a:gd name="T5" fmla="*/ 38 h 115"/>
                  <a:gd name="T6" fmla="*/ 70 w 120"/>
                  <a:gd name="T7" fmla="*/ 87 h 115"/>
                  <a:gd name="T8" fmla="*/ 49 w 120"/>
                  <a:gd name="T9" fmla="*/ 87 h 115"/>
                  <a:gd name="T10" fmla="*/ 28 w 120"/>
                  <a:gd name="T11" fmla="*/ 38 h 115"/>
                  <a:gd name="T12" fmla="*/ 28 w 120"/>
                  <a:gd name="T13" fmla="*/ 115 h 115"/>
                  <a:gd name="T14" fmla="*/ 0 w 120"/>
                  <a:gd name="T15" fmla="*/ 115 h 115"/>
                  <a:gd name="T16" fmla="*/ 0 w 120"/>
                  <a:gd name="T17" fmla="*/ 0 h 115"/>
                  <a:gd name="T18" fmla="*/ 35 w 120"/>
                  <a:gd name="T19" fmla="*/ 0 h 115"/>
                  <a:gd name="T20" fmla="*/ 61 w 120"/>
                  <a:gd name="T21" fmla="*/ 56 h 115"/>
                  <a:gd name="T22" fmla="*/ 85 w 120"/>
                  <a:gd name="T23" fmla="*/ 0 h 115"/>
                  <a:gd name="T24" fmla="*/ 120 w 120"/>
                  <a:gd name="T25" fmla="*/ 0 h 115"/>
                  <a:gd name="T26" fmla="*/ 120 w 120"/>
                  <a:gd name="T27" fmla="*/ 115 h 11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20" h="115">
                    <a:moveTo>
                      <a:pt x="120" y="115"/>
                    </a:moveTo>
                    <a:lnTo>
                      <a:pt x="92" y="115"/>
                    </a:lnTo>
                    <a:lnTo>
                      <a:pt x="92" y="38"/>
                    </a:lnTo>
                    <a:lnTo>
                      <a:pt x="70" y="87"/>
                    </a:lnTo>
                    <a:lnTo>
                      <a:pt x="49" y="87"/>
                    </a:lnTo>
                    <a:lnTo>
                      <a:pt x="28" y="38"/>
                    </a:lnTo>
                    <a:lnTo>
                      <a:pt x="28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61" y="56"/>
                    </a:lnTo>
                    <a:lnTo>
                      <a:pt x="85" y="0"/>
                    </a:lnTo>
                    <a:lnTo>
                      <a:pt x="120" y="0"/>
                    </a:lnTo>
                    <a:lnTo>
                      <a:pt x="120" y="115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" name="Freeform 329"/>
              <p:cNvSpPr>
                <a:spLocks/>
              </p:cNvSpPr>
              <p:nvPr userDrawn="1"/>
            </p:nvSpPr>
            <p:spPr bwMode="auto">
              <a:xfrm>
                <a:off x="311" y="3415"/>
                <a:ext cx="82" cy="115"/>
              </a:xfrm>
              <a:custGeom>
                <a:avLst/>
                <a:gdLst>
                  <a:gd name="T0" fmla="*/ 82 w 82"/>
                  <a:gd name="T1" fmla="*/ 115 h 115"/>
                  <a:gd name="T2" fmla="*/ 0 w 82"/>
                  <a:gd name="T3" fmla="*/ 115 h 115"/>
                  <a:gd name="T4" fmla="*/ 0 w 82"/>
                  <a:gd name="T5" fmla="*/ 0 h 115"/>
                  <a:gd name="T6" fmla="*/ 82 w 82"/>
                  <a:gd name="T7" fmla="*/ 0 h 115"/>
                  <a:gd name="T8" fmla="*/ 82 w 82"/>
                  <a:gd name="T9" fmla="*/ 21 h 115"/>
                  <a:gd name="T10" fmla="*/ 30 w 82"/>
                  <a:gd name="T11" fmla="*/ 21 h 115"/>
                  <a:gd name="T12" fmla="*/ 30 w 82"/>
                  <a:gd name="T13" fmla="*/ 42 h 115"/>
                  <a:gd name="T14" fmla="*/ 80 w 82"/>
                  <a:gd name="T15" fmla="*/ 42 h 115"/>
                  <a:gd name="T16" fmla="*/ 80 w 82"/>
                  <a:gd name="T17" fmla="*/ 64 h 115"/>
                  <a:gd name="T18" fmla="*/ 30 w 82"/>
                  <a:gd name="T19" fmla="*/ 64 h 115"/>
                  <a:gd name="T20" fmla="*/ 30 w 82"/>
                  <a:gd name="T21" fmla="*/ 92 h 115"/>
                  <a:gd name="T22" fmla="*/ 82 w 82"/>
                  <a:gd name="T23" fmla="*/ 92 h 115"/>
                  <a:gd name="T24" fmla="*/ 82 w 82"/>
                  <a:gd name="T25" fmla="*/ 115 h 1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2" h="115">
                    <a:moveTo>
                      <a:pt x="82" y="115"/>
                    </a:moveTo>
                    <a:lnTo>
                      <a:pt x="0" y="115"/>
                    </a:lnTo>
                    <a:lnTo>
                      <a:pt x="0" y="0"/>
                    </a:lnTo>
                    <a:lnTo>
                      <a:pt x="82" y="0"/>
                    </a:lnTo>
                    <a:lnTo>
                      <a:pt x="82" y="21"/>
                    </a:lnTo>
                    <a:lnTo>
                      <a:pt x="30" y="21"/>
                    </a:lnTo>
                    <a:lnTo>
                      <a:pt x="30" y="42"/>
                    </a:lnTo>
                    <a:lnTo>
                      <a:pt x="80" y="42"/>
                    </a:lnTo>
                    <a:lnTo>
                      <a:pt x="80" y="64"/>
                    </a:lnTo>
                    <a:lnTo>
                      <a:pt x="30" y="64"/>
                    </a:lnTo>
                    <a:lnTo>
                      <a:pt x="30" y="92"/>
                    </a:lnTo>
                    <a:lnTo>
                      <a:pt x="82" y="92"/>
                    </a:lnTo>
                    <a:lnTo>
                      <a:pt x="82" y="115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" name="Freeform 330"/>
              <p:cNvSpPr>
                <a:spLocks noEditPoints="1"/>
              </p:cNvSpPr>
              <p:nvPr userDrawn="1"/>
            </p:nvSpPr>
            <p:spPr bwMode="auto">
              <a:xfrm>
                <a:off x="426" y="3415"/>
                <a:ext cx="111" cy="115"/>
              </a:xfrm>
              <a:custGeom>
                <a:avLst/>
                <a:gdLst>
                  <a:gd name="T0" fmla="*/ 8155 w 47"/>
                  <a:gd name="T1" fmla="*/ 8196 h 49"/>
                  <a:gd name="T2" fmla="*/ 5349 w 47"/>
                  <a:gd name="T3" fmla="*/ 8196 h 49"/>
                  <a:gd name="T4" fmla="*/ 3174 w 47"/>
                  <a:gd name="T5" fmla="*/ 5182 h 49"/>
                  <a:gd name="T6" fmla="*/ 2052 w 47"/>
                  <a:gd name="T7" fmla="*/ 5182 h 49"/>
                  <a:gd name="T8" fmla="*/ 2052 w 47"/>
                  <a:gd name="T9" fmla="*/ 8196 h 49"/>
                  <a:gd name="T10" fmla="*/ 0 w 47"/>
                  <a:gd name="T11" fmla="*/ 8196 h 49"/>
                  <a:gd name="T12" fmla="*/ 0 w 47"/>
                  <a:gd name="T13" fmla="*/ 0 h 49"/>
                  <a:gd name="T14" fmla="*/ 3675 w 47"/>
                  <a:gd name="T15" fmla="*/ 0 h 49"/>
                  <a:gd name="T16" fmla="*/ 4846 w 47"/>
                  <a:gd name="T17" fmla="*/ 0 h 49"/>
                  <a:gd name="T18" fmla="*/ 5874 w 47"/>
                  <a:gd name="T19" fmla="*/ 491 h 49"/>
                  <a:gd name="T20" fmla="*/ 6743 w 47"/>
                  <a:gd name="T21" fmla="*/ 1152 h 49"/>
                  <a:gd name="T22" fmla="*/ 6906 w 47"/>
                  <a:gd name="T23" fmla="*/ 2208 h 49"/>
                  <a:gd name="T24" fmla="*/ 6627 w 47"/>
                  <a:gd name="T25" fmla="*/ 3696 h 49"/>
                  <a:gd name="T26" fmla="*/ 5349 w 47"/>
                  <a:gd name="T27" fmla="*/ 4703 h 49"/>
                  <a:gd name="T28" fmla="*/ 8155 w 47"/>
                  <a:gd name="T29" fmla="*/ 8196 h 49"/>
                  <a:gd name="T30" fmla="*/ 4702 w 47"/>
                  <a:gd name="T31" fmla="*/ 2483 h 49"/>
                  <a:gd name="T32" fmla="*/ 4702 w 47"/>
                  <a:gd name="T33" fmla="*/ 2004 h 49"/>
                  <a:gd name="T34" fmla="*/ 4199 w 47"/>
                  <a:gd name="T35" fmla="*/ 1641 h 49"/>
                  <a:gd name="T36" fmla="*/ 3675 w 47"/>
                  <a:gd name="T37" fmla="*/ 1488 h 49"/>
                  <a:gd name="T38" fmla="*/ 2924 w 47"/>
                  <a:gd name="T39" fmla="*/ 1488 h 49"/>
                  <a:gd name="T40" fmla="*/ 2052 w 47"/>
                  <a:gd name="T41" fmla="*/ 1488 h 49"/>
                  <a:gd name="T42" fmla="*/ 2052 w 47"/>
                  <a:gd name="T43" fmla="*/ 3696 h 49"/>
                  <a:gd name="T44" fmla="*/ 2806 w 47"/>
                  <a:gd name="T45" fmla="*/ 3696 h 49"/>
                  <a:gd name="T46" fmla="*/ 3675 w 47"/>
                  <a:gd name="T47" fmla="*/ 3696 h 49"/>
                  <a:gd name="T48" fmla="*/ 4322 w 47"/>
                  <a:gd name="T49" fmla="*/ 3337 h 49"/>
                  <a:gd name="T50" fmla="*/ 4702 w 47"/>
                  <a:gd name="T51" fmla="*/ 2997 h 49"/>
                  <a:gd name="T52" fmla="*/ 4702 w 47"/>
                  <a:gd name="T53" fmla="*/ 2483 h 4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7" h="49">
                    <a:moveTo>
                      <a:pt x="47" y="49"/>
                    </a:moveTo>
                    <a:cubicBezTo>
                      <a:pt x="31" y="49"/>
                      <a:pt x="31" y="49"/>
                      <a:pt x="31" y="49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4" y="0"/>
                      <a:pt x="26" y="0"/>
                      <a:pt x="28" y="0"/>
                    </a:cubicBezTo>
                    <a:cubicBezTo>
                      <a:pt x="30" y="1"/>
                      <a:pt x="32" y="1"/>
                      <a:pt x="34" y="3"/>
                    </a:cubicBezTo>
                    <a:cubicBezTo>
                      <a:pt x="36" y="4"/>
                      <a:pt x="38" y="5"/>
                      <a:pt x="39" y="7"/>
                    </a:cubicBezTo>
                    <a:cubicBezTo>
                      <a:pt x="40" y="9"/>
                      <a:pt x="40" y="11"/>
                      <a:pt x="40" y="13"/>
                    </a:cubicBezTo>
                    <a:cubicBezTo>
                      <a:pt x="40" y="17"/>
                      <a:pt x="39" y="20"/>
                      <a:pt x="38" y="22"/>
                    </a:cubicBezTo>
                    <a:cubicBezTo>
                      <a:pt x="36" y="24"/>
                      <a:pt x="34" y="26"/>
                      <a:pt x="31" y="28"/>
                    </a:cubicBezTo>
                    <a:lnTo>
                      <a:pt x="47" y="49"/>
                    </a:lnTo>
                    <a:close/>
                    <a:moveTo>
                      <a:pt x="27" y="15"/>
                    </a:moveTo>
                    <a:cubicBezTo>
                      <a:pt x="27" y="14"/>
                      <a:pt x="27" y="13"/>
                      <a:pt x="27" y="12"/>
                    </a:cubicBezTo>
                    <a:cubicBezTo>
                      <a:pt x="26" y="11"/>
                      <a:pt x="25" y="10"/>
                      <a:pt x="24" y="10"/>
                    </a:cubicBezTo>
                    <a:cubicBezTo>
                      <a:pt x="23" y="9"/>
                      <a:pt x="22" y="9"/>
                      <a:pt x="21" y="9"/>
                    </a:cubicBezTo>
                    <a:cubicBezTo>
                      <a:pt x="20" y="9"/>
                      <a:pt x="18" y="9"/>
                      <a:pt x="17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2"/>
                      <a:pt x="20" y="22"/>
                      <a:pt x="21" y="22"/>
                    </a:cubicBezTo>
                    <a:cubicBezTo>
                      <a:pt x="23" y="22"/>
                      <a:pt x="24" y="21"/>
                      <a:pt x="25" y="20"/>
                    </a:cubicBezTo>
                    <a:cubicBezTo>
                      <a:pt x="26" y="20"/>
                      <a:pt x="26" y="19"/>
                      <a:pt x="27" y="18"/>
                    </a:cubicBezTo>
                    <a:cubicBezTo>
                      <a:pt x="27" y="17"/>
                      <a:pt x="27" y="16"/>
                      <a:pt x="27" y="15"/>
                    </a:cubicBez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" name="Freeform 331"/>
              <p:cNvSpPr>
                <a:spLocks/>
              </p:cNvSpPr>
              <p:nvPr userDrawn="1"/>
            </p:nvSpPr>
            <p:spPr bwMode="auto">
              <a:xfrm>
                <a:off x="620" y="3415"/>
                <a:ext cx="83" cy="115"/>
              </a:xfrm>
              <a:custGeom>
                <a:avLst/>
                <a:gdLst>
                  <a:gd name="T0" fmla="*/ 83 w 83"/>
                  <a:gd name="T1" fmla="*/ 115 h 115"/>
                  <a:gd name="T2" fmla="*/ 0 w 83"/>
                  <a:gd name="T3" fmla="*/ 115 h 115"/>
                  <a:gd name="T4" fmla="*/ 0 w 83"/>
                  <a:gd name="T5" fmla="*/ 0 h 115"/>
                  <a:gd name="T6" fmla="*/ 83 w 83"/>
                  <a:gd name="T7" fmla="*/ 0 h 115"/>
                  <a:gd name="T8" fmla="*/ 83 w 83"/>
                  <a:gd name="T9" fmla="*/ 21 h 115"/>
                  <a:gd name="T10" fmla="*/ 28 w 83"/>
                  <a:gd name="T11" fmla="*/ 21 h 115"/>
                  <a:gd name="T12" fmla="*/ 28 w 83"/>
                  <a:gd name="T13" fmla="*/ 42 h 115"/>
                  <a:gd name="T14" fmla="*/ 78 w 83"/>
                  <a:gd name="T15" fmla="*/ 42 h 115"/>
                  <a:gd name="T16" fmla="*/ 78 w 83"/>
                  <a:gd name="T17" fmla="*/ 64 h 115"/>
                  <a:gd name="T18" fmla="*/ 28 w 83"/>
                  <a:gd name="T19" fmla="*/ 64 h 115"/>
                  <a:gd name="T20" fmla="*/ 28 w 83"/>
                  <a:gd name="T21" fmla="*/ 92 h 115"/>
                  <a:gd name="T22" fmla="*/ 83 w 83"/>
                  <a:gd name="T23" fmla="*/ 92 h 115"/>
                  <a:gd name="T24" fmla="*/ 83 w 83"/>
                  <a:gd name="T25" fmla="*/ 115 h 1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115">
                    <a:moveTo>
                      <a:pt x="83" y="115"/>
                    </a:moveTo>
                    <a:lnTo>
                      <a:pt x="0" y="115"/>
                    </a:lnTo>
                    <a:lnTo>
                      <a:pt x="0" y="0"/>
                    </a:lnTo>
                    <a:lnTo>
                      <a:pt x="83" y="0"/>
                    </a:lnTo>
                    <a:lnTo>
                      <a:pt x="83" y="21"/>
                    </a:lnTo>
                    <a:lnTo>
                      <a:pt x="28" y="21"/>
                    </a:lnTo>
                    <a:lnTo>
                      <a:pt x="28" y="42"/>
                    </a:lnTo>
                    <a:lnTo>
                      <a:pt x="78" y="42"/>
                    </a:lnTo>
                    <a:lnTo>
                      <a:pt x="78" y="64"/>
                    </a:lnTo>
                    <a:lnTo>
                      <a:pt x="28" y="64"/>
                    </a:lnTo>
                    <a:lnTo>
                      <a:pt x="28" y="92"/>
                    </a:lnTo>
                    <a:lnTo>
                      <a:pt x="83" y="92"/>
                    </a:lnTo>
                    <a:lnTo>
                      <a:pt x="83" y="115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" name="Freeform 332"/>
              <p:cNvSpPr>
                <a:spLocks/>
              </p:cNvSpPr>
              <p:nvPr userDrawn="1"/>
            </p:nvSpPr>
            <p:spPr bwMode="auto">
              <a:xfrm>
                <a:off x="736" y="3415"/>
                <a:ext cx="82" cy="115"/>
              </a:xfrm>
              <a:custGeom>
                <a:avLst/>
                <a:gdLst>
                  <a:gd name="T0" fmla="*/ 82 w 82"/>
                  <a:gd name="T1" fmla="*/ 115 h 115"/>
                  <a:gd name="T2" fmla="*/ 0 w 82"/>
                  <a:gd name="T3" fmla="*/ 115 h 115"/>
                  <a:gd name="T4" fmla="*/ 0 w 82"/>
                  <a:gd name="T5" fmla="*/ 0 h 115"/>
                  <a:gd name="T6" fmla="*/ 28 w 82"/>
                  <a:gd name="T7" fmla="*/ 0 h 115"/>
                  <a:gd name="T8" fmla="*/ 28 w 82"/>
                  <a:gd name="T9" fmla="*/ 92 h 115"/>
                  <a:gd name="T10" fmla="*/ 82 w 82"/>
                  <a:gd name="T11" fmla="*/ 92 h 115"/>
                  <a:gd name="T12" fmla="*/ 82 w 82"/>
                  <a:gd name="T13" fmla="*/ 115 h 11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115">
                    <a:moveTo>
                      <a:pt x="82" y="115"/>
                    </a:moveTo>
                    <a:lnTo>
                      <a:pt x="0" y="115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92"/>
                    </a:lnTo>
                    <a:lnTo>
                      <a:pt x="82" y="92"/>
                    </a:lnTo>
                    <a:lnTo>
                      <a:pt x="82" y="115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2" name="Freeform 333"/>
              <p:cNvSpPr>
                <a:spLocks/>
              </p:cNvSpPr>
              <p:nvPr userDrawn="1"/>
            </p:nvSpPr>
            <p:spPr bwMode="auto">
              <a:xfrm>
                <a:off x="842" y="3415"/>
                <a:ext cx="83" cy="115"/>
              </a:xfrm>
              <a:custGeom>
                <a:avLst/>
                <a:gdLst>
                  <a:gd name="T0" fmla="*/ 83 w 83"/>
                  <a:gd name="T1" fmla="*/ 115 h 115"/>
                  <a:gd name="T2" fmla="*/ 0 w 83"/>
                  <a:gd name="T3" fmla="*/ 115 h 115"/>
                  <a:gd name="T4" fmla="*/ 0 w 83"/>
                  <a:gd name="T5" fmla="*/ 0 h 115"/>
                  <a:gd name="T6" fmla="*/ 83 w 83"/>
                  <a:gd name="T7" fmla="*/ 0 h 115"/>
                  <a:gd name="T8" fmla="*/ 83 w 83"/>
                  <a:gd name="T9" fmla="*/ 21 h 115"/>
                  <a:gd name="T10" fmla="*/ 31 w 83"/>
                  <a:gd name="T11" fmla="*/ 21 h 115"/>
                  <a:gd name="T12" fmla="*/ 31 w 83"/>
                  <a:gd name="T13" fmla="*/ 42 h 115"/>
                  <a:gd name="T14" fmla="*/ 80 w 83"/>
                  <a:gd name="T15" fmla="*/ 42 h 115"/>
                  <a:gd name="T16" fmla="*/ 80 w 83"/>
                  <a:gd name="T17" fmla="*/ 64 h 115"/>
                  <a:gd name="T18" fmla="*/ 31 w 83"/>
                  <a:gd name="T19" fmla="*/ 64 h 115"/>
                  <a:gd name="T20" fmla="*/ 31 w 83"/>
                  <a:gd name="T21" fmla="*/ 92 h 115"/>
                  <a:gd name="T22" fmla="*/ 83 w 83"/>
                  <a:gd name="T23" fmla="*/ 92 h 115"/>
                  <a:gd name="T24" fmla="*/ 83 w 83"/>
                  <a:gd name="T25" fmla="*/ 115 h 1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115">
                    <a:moveTo>
                      <a:pt x="83" y="115"/>
                    </a:moveTo>
                    <a:lnTo>
                      <a:pt x="0" y="115"/>
                    </a:lnTo>
                    <a:lnTo>
                      <a:pt x="0" y="0"/>
                    </a:lnTo>
                    <a:lnTo>
                      <a:pt x="83" y="0"/>
                    </a:lnTo>
                    <a:lnTo>
                      <a:pt x="83" y="21"/>
                    </a:lnTo>
                    <a:lnTo>
                      <a:pt x="31" y="21"/>
                    </a:lnTo>
                    <a:lnTo>
                      <a:pt x="31" y="42"/>
                    </a:lnTo>
                    <a:lnTo>
                      <a:pt x="80" y="42"/>
                    </a:lnTo>
                    <a:lnTo>
                      <a:pt x="80" y="64"/>
                    </a:lnTo>
                    <a:lnTo>
                      <a:pt x="31" y="64"/>
                    </a:lnTo>
                    <a:lnTo>
                      <a:pt x="31" y="92"/>
                    </a:lnTo>
                    <a:lnTo>
                      <a:pt x="83" y="92"/>
                    </a:lnTo>
                    <a:lnTo>
                      <a:pt x="83" y="115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" name="Freeform 334"/>
              <p:cNvSpPr>
                <a:spLocks/>
              </p:cNvSpPr>
              <p:nvPr userDrawn="1"/>
            </p:nvSpPr>
            <p:spPr bwMode="auto">
              <a:xfrm>
                <a:off x="951" y="3412"/>
                <a:ext cx="99" cy="121"/>
              </a:xfrm>
              <a:custGeom>
                <a:avLst/>
                <a:gdLst>
                  <a:gd name="T0" fmla="*/ 4295 w 42"/>
                  <a:gd name="T1" fmla="*/ 9096 h 51"/>
                  <a:gd name="T2" fmla="*/ 2567 w 42"/>
                  <a:gd name="T3" fmla="*/ 8707 h 51"/>
                  <a:gd name="T4" fmla="*/ 1233 w 42"/>
                  <a:gd name="T5" fmla="*/ 7825 h 51"/>
                  <a:gd name="T6" fmla="*/ 368 w 42"/>
                  <a:gd name="T7" fmla="*/ 6394 h 51"/>
                  <a:gd name="T8" fmla="*/ 0 w 42"/>
                  <a:gd name="T9" fmla="*/ 4437 h 51"/>
                  <a:gd name="T10" fmla="*/ 368 w 42"/>
                  <a:gd name="T11" fmla="*/ 2695 h 51"/>
                  <a:gd name="T12" fmla="*/ 1233 w 42"/>
                  <a:gd name="T13" fmla="*/ 1267 h 51"/>
                  <a:gd name="T14" fmla="*/ 2411 w 42"/>
                  <a:gd name="T15" fmla="*/ 372 h 51"/>
                  <a:gd name="T16" fmla="*/ 4295 w 42"/>
                  <a:gd name="T17" fmla="*/ 0 h 51"/>
                  <a:gd name="T18" fmla="*/ 5162 w 42"/>
                  <a:gd name="T19" fmla="*/ 0 h 51"/>
                  <a:gd name="T20" fmla="*/ 6051 w 42"/>
                  <a:gd name="T21" fmla="*/ 157 h 51"/>
                  <a:gd name="T22" fmla="*/ 6706 w 42"/>
                  <a:gd name="T23" fmla="*/ 534 h 51"/>
                  <a:gd name="T24" fmla="*/ 7189 w 42"/>
                  <a:gd name="T25" fmla="*/ 669 h 51"/>
                  <a:gd name="T26" fmla="*/ 7189 w 42"/>
                  <a:gd name="T27" fmla="*/ 2859 h 51"/>
                  <a:gd name="T28" fmla="*/ 6850 w 42"/>
                  <a:gd name="T29" fmla="*/ 2859 h 51"/>
                  <a:gd name="T30" fmla="*/ 6551 w 42"/>
                  <a:gd name="T31" fmla="*/ 2472 h 51"/>
                  <a:gd name="T32" fmla="*/ 6051 w 42"/>
                  <a:gd name="T33" fmla="*/ 2095 h 51"/>
                  <a:gd name="T34" fmla="*/ 5306 w 42"/>
                  <a:gd name="T35" fmla="*/ 1801 h 51"/>
                  <a:gd name="T36" fmla="*/ 4662 w 42"/>
                  <a:gd name="T37" fmla="*/ 1587 h 51"/>
                  <a:gd name="T38" fmla="*/ 3800 w 42"/>
                  <a:gd name="T39" fmla="*/ 1801 h 51"/>
                  <a:gd name="T40" fmla="*/ 2906 w 42"/>
                  <a:gd name="T41" fmla="*/ 2354 h 51"/>
                  <a:gd name="T42" fmla="*/ 2411 w 42"/>
                  <a:gd name="T43" fmla="*/ 3231 h 51"/>
                  <a:gd name="T44" fmla="*/ 2251 w 42"/>
                  <a:gd name="T45" fmla="*/ 4437 h 51"/>
                  <a:gd name="T46" fmla="*/ 2411 w 42"/>
                  <a:gd name="T47" fmla="*/ 5865 h 51"/>
                  <a:gd name="T48" fmla="*/ 2906 w 42"/>
                  <a:gd name="T49" fmla="*/ 6783 h 51"/>
                  <a:gd name="T50" fmla="*/ 3800 w 42"/>
                  <a:gd name="T51" fmla="*/ 7132 h 51"/>
                  <a:gd name="T52" fmla="*/ 4662 w 42"/>
                  <a:gd name="T53" fmla="*/ 7288 h 51"/>
                  <a:gd name="T54" fmla="*/ 5306 w 42"/>
                  <a:gd name="T55" fmla="*/ 7132 h 51"/>
                  <a:gd name="T56" fmla="*/ 6051 w 42"/>
                  <a:gd name="T57" fmla="*/ 6997 h 51"/>
                  <a:gd name="T58" fmla="*/ 6551 w 42"/>
                  <a:gd name="T59" fmla="*/ 6624 h 51"/>
                  <a:gd name="T60" fmla="*/ 7074 w 42"/>
                  <a:gd name="T61" fmla="*/ 6237 h 51"/>
                  <a:gd name="T62" fmla="*/ 7189 w 42"/>
                  <a:gd name="T63" fmla="*/ 6237 h 51"/>
                  <a:gd name="T64" fmla="*/ 7189 w 42"/>
                  <a:gd name="T65" fmla="*/ 8202 h 51"/>
                  <a:gd name="T66" fmla="*/ 6551 w 42"/>
                  <a:gd name="T67" fmla="*/ 8563 h 51"/>
                  <a:gd name="T68" fmla="*/ 6051 w 42"/>
                  <a:gd name="T69" fmla="*/ 8707 h 51"/>
                  <a:gd name="T70" fmla="*/ 5162 w 42"/>
                  <a:gd name="T71" fmla="*/ 8933 h 51"/>
                  <a:gd name="T72" fmla="*/ 4295 w 42"/>
                  <a:gd name="T73" fmla="*/ 9096 h 5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2" h="51">
                    <a:moveTo>
                      <a:pt x="25" y="51"/>
                    </a:moveTo>
                    <a:cubicBezTo>
                      <a:pt x="21" y="51"/>
                      <a:pt x="18" y="50"/>
                      <a:pt x="15" y="49"/>
                    </a:cubicBezTo>
                    <a:cubicBezTo>
                      <a:pt x="12" y="48"/>
                      <a:pt x="9" y="46"/>
                      <a:pt x="7" y="44"/>
                    </a:cubicBezTo>
                    <a:cubicBezTo>
                      <a:pt x="5" y="42"/>
                      <a:pt x="3" y="39"/>
                      <a:pt x="2" y="36"/>
                    </a:cubicBezTo>
                    <a:cubicBezTo>
                      <a:pt x="0" y="33"/>
                      <a:pt x="0" y="29"/>
                      <a:pt x="0" y="25"/>
                    </a:cubicBezTo>
                    <a:cubicBezTo>
                      <a:pt x="0" y="21"/>
                      <a:pt x="0" y="18"/>
                      <a:pt x="2" y="15"/>
                    </a:cubicBezTo>
                    <a:cubicBezTo>
                      <a:pt x="3" y="12"/>
                      <a:pt x="4" y="9"/>
                      <a:pt x="7" y="7"/>
                    </a:cubicBezTo>
                    <a:cubicBezTo>
                      <a:pt x="9" y="5"/>
                      <a:pt x="11" y="3"/>
                      <a:pt x="14" y="2"/>
                    </a:cubicBezTo>
                    <a:cubicBezTo>
                      <a:pt x="18" y="1"/>
                      <a:pt x="21" y="0"/>
                      <a:pt x="25" y="0"/>
                    </a:cubicBezTo>
                    <a:cubicBezTo>
                      <a:pt x="27" y="0"/>
                      <a:pt x="29" y="0"/>
                      <a:pt x="30" y="0"/>
                    </a:cubicBezTo>
                    <a:cubicBezTo>
                      <a:pt x="32" y="1"/>
                      <a:pt x="33" y="1"/>
                      <a:pt x="35" y="1"/>
                    </a:cubicBezTo>
                    <a:cubicBezTo>
                      <a:pt x="36" y="2"/>
                      <a:pt x="38" y="2"/>
                      <a:pt x="39" y="3"/>
                    </a:cubicBezTo>
                    <a:cubicBezTo>
                      <a:pt x="40" y="3"/>
                      <a:pt x="41" y="4"/>
                      <a:pt x="42" y="4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15"/>
                      <a:pt x="39" y="15"/>
                      <a:pt x="38" y="14"/>
                    </a:cubicBezTo>
                    <a:cubicBezTo>
                      <a:pt x="37" y="13"/>
                      <a:pt x="36" y="13"/>
                      <a:pt x="35" y="12"/>
                    </a:cubicBezTo>
                    <a:cubicBezTo>
                      <a:pt x="34" y="11"/>
                      <a:pt x="32" y="11"/>
                      <a:pt x="31" y="10"/>
                    </a:cubicBezTo>
                    <a:cubicBezTo>
                      <a:pt x="30" y="10"/>
                      <a:pt x="28" y="9"/>
                      <a:pt x="27" y="9"/>
                    </a:cubicBezTo>
                    <a:cubicBezTo>
                      <a:pt x="25" y="9"/>
                      <a:pt x="23" y="10"/>
                      <a:pt x="22" y="10"/>
                    </a:cubicBezTo>
                    <a:cubicBezTo>
                      <a:pt x="20" y="11"/>
                      <a:pt x="19" y="12"/>
                      <a:pt x="17" y="13"/>
                    </a:cubicBezTo>
                    <a:cubicBezTo>
                      <a:pt x="16" y="14"/>
                      <a:pt x="15" y="16"/>
                      <a:pt x="14" y="18"/>
                    </a:cubicBezTo>
                    <a:cubicBezTo>
                      <a:pt x="13" y="20"/>
                      <a:pt x="13" y="22"/>
                      <a:pt x="13" y="25"/>
                    </a:cubicBezTo>
                    <a:cubicBezTo>
                      <a:pt x="13" y="28"/>
                      <a:pt x="13" y="31"/>
                      <a:pt x="14" y="33"/>
                    </a:cubicBezTo>
                    <a:cubicBezTo>
                      <a:pt x="15" y="35"/>
                      <a:pt x="16" y="37"/>
                      <a:pt x="17" y="38"/>
                    </a:cubicBezTo>
                    <a:cubicBezTo>
                      <a:pt x="19" y="39"/>
                      <a:pt x="20" y="40"/>
                      <a:pt x="22" y="40"/>
                    </a:cubicBezTo>
                    <a:cubicBezTo>
                      <a:pt x="23" y="41"/>
                      <a:pt x="25" y="41"/>
                      <a:pt x="27" y="41"/>
                    </a:cubicBezTo>
                    <a:cubicBezTo>
                      <a:pt x="28" y="41"/>
                      <a:pt x="30" y="41"/>
                      <a:pt x="31" y="40"/>
                    </a:cubicBezTo>
                    <a:cubicBezTo>
                      <a:pt x="33" y="40"/>
                      <a:pt x="34" y="39"/>
                      <a:pt x="35" y="39"/>
                    </a:cubicBezTo>
                    <a:cubicBezTo>
                      <a:pt x="36" y="38"/>
                      <a:pt x="37" y="37"/>
                      <a:pt x="38" y="37"/>
                    </a:cubicBezTo>
                    <a:cubicBezTo>
                      <a:pt x="39" y="36"/>
                      <a:pt x="40" y="35"/>
                      <a:pt x="41" y="35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1" y="47"/>
                      <a:pt x="39" y="47"/>
                      <a:pt x="38" y="48"/>
                    </a:cubicBezTo>
                    <a:cubicBezTo>
                      <a:pt x="37" y="48"/>
                      <a:pt x="36" y="49"/>
                      <a:pt x="35" y="49"/>
                    </a:cubicBezTo>
                    <a:cubicBezTo>
                      <a:pt x="33" y="50"/>
                      <a:pt x="32" y="50"/>
                      <a:pt x="30" y="50"/>
                    </a:cubicBezTo>
                    <a:cubicBezTo>
                      <a:pt x="29" y="50"/>
                      <a:pt x="27" y="51"/>
                      <a:pt x="25" y="51"/>
                    </a:cubicBez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4" name="Freeform 335"/>
              <p:cNvSpPr>
                <a:spLocks/>
              </p:cNvSpPr>
              <p:nvPr userDrawn="1"/>
            </p:nvSpPr>
            <p:spPr bwMode="auto">
              <a:xfrm>
                <a:off x="1071" y="3415"/>
                <a:ext cx="102" cy="115"/>
              </a:xfrm>
              <a:custGeom>
                <a:avLst/>
                <a:gdLst>
                  <a:gd name="T0" fmla="*/ 102 w 102"/>
                  <a:gd name="T1" fmla="*/ 21 h 115"/>
                  <a:gd name="T2" fmla="*/ 64 w 102"/>
                  <a:gd name="T3" fmla="*/ 21 h 115"/>
                  <a:gd name="T4" fmla="*/ 64 w 102"/>
                  <a:gd name="T5" fmla="*/ 115 h 115"/>
                  <a:gd name="T6" fmla="*/ 36 w 102"/>
                  <a:gd name="T7" fmla="*/ 115 h 115"/>
                  <a:gd name="T8" fmla="*/ 36 w 102"/>
                  <a:gd name="T9" fmla="*/ 21 h 115"/>
                  <a:gd name="T10" fmla="*/ 0 w 102"/>
                  <a:gd name="T11" fmla="*/ 21 h 115"/>
                  <a:gd name="T12" fmla="*/ 0 w 102"/>
                  <a:gd name="T13" fmla="*/ 0 h 115"/>
                  <a:gd name="T14" fmla="*/ 102 w 102"/>
                  <a:gd name="T15" fmla="*/ 0 h 115"/>
                  <a:gd name="T16" fmla="*/ 102 w 102"/>
                  <a:gd name="T17" fmla="*/ 21 h 1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2" h="115">
                    <a:moveTo>
                      <a:pt x="102" y="21"/>
                    </a:moveTo>
                    <a:lnTo>
                      <a:pt x="64" y="21"/>
                    </a:lnTo>
                    <a:lnTo>
                      <a:pt x="64" y="115"/>
                    </a:lnTo>
                    <a:lnTo>
                      <a:pt x="36" y="115"/>
                    </a:lnTo>
                    <a:lnTo>
                      <a:pt x="36" y="21"/>
                    </a:lnTo>
                    <a:lnTo>
                      <a:pt x="0" y="21"/>
                    </a:lnTo>
                    <a:lnTo>
                      <a:pt x="0" y="0"/>
                    </a:lnTo>
                    <a:lnTo>
                      <a:pt x="102" y="0"/>
                    </a:lnTo>
                    <a:lnTo>
                      <a:pt x="102" y="21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" name="Freeform 336"/>
              <p:cNvSpPr>
                <a:spLocks noEditPoints="1"/>
              </p:cNvSpPr>
              <p:nvPr userDrawn="1"/>
            </p:nvSpPr>
            <p:spPr bwMode="auto">
              <a:xfrm>
                <a:off x="1196" y="3415"/>
                <a:ext cx="111" cy="115"/>
              </a:xfrm>
              <a:custGeom>
                <a:avLst/>
                <a:gdLst>
                  <a:gd name="T0" fmla="*/ 8155 w 47"/>
                  <a:gd name="T1" fmla="*/ 8196 h 49"/>
                  <a:gd name="T2" fmla="*/ 5349 w 47"/>
                  <a:gd name="T3" fmla="*/ 8196 h 49"/>
                  <a:gd name="T4" fmla="*/ 3174 w 47"/>
                  <a:gd name="T5" fmla="*/ 5182 h 49"/>
                  <a:gd name="T6" fmla="*/ 2052 w 47"/>
                  <a:gd name="T7" fmla="*/ 5182 h 49"/>
                  <a:gd name="T8" fmla="*/ 2052 w 47"/>
                  <a:gd name="T9" fmla="*/ 8196 h 49"/>
                  <a:gd name="T10" fmla="*/ 0 w 47"/>
                  <a:gd name="T11" fmla="*/ 8196 h 49"/>
                  <a:gd name="T12" fmla="*/ 0 w 47"/>
                  <a:gd name="T13" fmla="*/ 0 h 49"/>
                  <a:gd name="T14" fmla="*/ 3675 w 47"/>
                  <a:gd name="T15" fmla="*/ 0 h 49"/>
                  <a:gd name="T16" fmla="*/ 4846 w 47"/>
                  <a:gd name="T17" fmla="*/ 0 h 49"/>
                  <a:gd name="T18" fmla="*/ 5874 w 47"/>
                  <a:gd name="T19" fmla="*/ 491 h 49"/>
                  <a:gd name="T20" fmla="*/ 6743 w 47"/>
                  <a:gd name="T21" fmla="*/ 1152 h 49"/>
                  <a:gd name="T22" fmla="*/ 6906 w 47"/>
                  <a:gd name="T23" fmla="*/ 2208 h 49"/>
                  <a:gd name="T24" fmla="*/ 6627 w 47"/>
                  <a:gd name="T25" fmla="*/ 3696 h 49"/>
                  <a:gd name="T26" fmla="*/ 5349 w 47"/>
                  <a:gd name="T27" fmla="*/ 4703 h 49"/>
                  <a:gd name="T28" fmla="*/ 8155 w 47"/>
                  <a:gd name="T29" fmla="*/ 8196 h 49"/>
                  <a:gd name="T30" fmla="*/ 4702 w 47"/>
                  <a:gd name="T31" fmla="*/ 2483 h 49"/>
                  <a:gd name="T32" fmla="*/ 4478 w 47"/>
                  <a:gd name="T33" fmla="*/ 2004 h 49"/>
                  <a:gd name="T34" fmla="*/ 4199 w 47"/>
                  <a:gd name="T35" fmla="*/ 1641 h 49"/>
                  <a:gd name="T36" fmla="*/ 3675 w 47"/>
                  <a:gd name="T37" fmla="*/ 1488 h 49"/>
                  <a:gd name="T38" fmla="*/ 2924 w 47"/>
                  <a:gd name="T39" fmla="*/ 1488 h 49"/>
                  <a:gd name="T40" fmla="*/ 2052 w 47"/>
                  <a:gd name="T41" fmla="*/ 1488 h 49"/>
                  <a:gd name="T42" fmla="*/ 2052 w 47"/>
                  <a:gd name="T43" fmla="*/ 3696 h 49"/>
                  <a:gd name="T44" fmla="*/ 2806 w 47"/>
                  <a:gd name="T45" fmla="*/ 3696 h 49"/>
                  <a:gd name="T46" fmla="*/ 3675 w 47"/>
                  <a:gd name="T47" fmla="*/ 3696 h 49"/>
                  <a:gd name="T48" fmla="*/ 4322 w 47"/>
                  <a:gd name="T49" fmla="*/ 3337 h 49"/>
                  <a:gd name="T50" fmla="*/ 4702 w 47"/>
                  <a:gd name="T51" fmla="*/ 2997 h 49"/>
                  <a:gd name="T52" fmla="*/ 4702 w 47"/>
                  <a:gd name="T53" fmla="*/ 2483 h 4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7" h="49">
                    <a:moveTo>
                      <a:pt x="47" y="49"/>
                    </a:moveTo>
                    <a:cubicBezTo>
                      <a:pt x="31" y="49"/>
                      <a:pt x="31" y="49"/>
                      <a:pt x="31" y="49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4" y="0"/>
                      <a:pt x="26" y="0"/>
                      <a:pt x="28" y="0"/>
                    </a:cubicBezTo>
                    <a:cubicBezTo>
                      <a:pt x="30" y="1"/>
                      <a:pt x="32" y="1"/>
                      <a:pt x="34" y="3"/>
                    </a:cubicBezTo>
                    <a:cubicBezTo>
                      <a:pt x="36" y="4"/>
                      <a:pt x="37" y="5"/>
                      <a:pt x="39" y="7"/>
                    </a:cubicBezTo>
                    <a:cubicBezTo>
                      <a:pt x="40" y="9"/>
                      <a:pt x="40" y="11"/>
                      <a:pt x="40" y="13"/>
                    </a:cubicBezTo>
                    <a:cubicBezTo>
                      <a:pt x="40" y="17"/>
                      <a:pt x="39" y="20"/>
                      <a:pt x="38" y="22"/>
                    </a:cubicBezTo>
                    <a:cubicBezTo>
                      <a:pt x="36" y="24"/>
                      <a:pt x="34" y="26"/>
                      <a:pt x="31" y="28"/>
                    </a:cubicBezTo>
                    <a:lnTo>
                      <a:pt x="47" y="49"/>
                    </a:lnTo>
                    <a:close/>
                    <a:moveTo>
                      <a:pt x="27" y="15"/>
                    </a:moveTo>
                    <a:cubicBezTo>
                      <a:pt x="27" y="14"/>
                      <a:pt x="27" y="13"/>
                      <a:pt x="26" y="12"/>
                    </a:cubicBezTo>
                    <a:cubicBezTo>
                      <a:pt x="26" y="11"/>
                      <a:pt x="25" y="10"/>
                      <a:pt x="24" y="10"/>
                    </a:cubicBezTo>
                    <a:cubicBezTo>
                      <a:pt x="23" y="9"/>
                      <a:pt x="22" y="9"/>
                      <a:pt x="21" y="9"/>
                    </a:cubicBezTo>
                    <a:cubicBezTo>
                      <a:pt x="20" y="9"/>
                      <a:pt x="18" y="9"/>
                      <a:pt x="17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2"/>
                      <a:pt x="20" y="22"/>
                      <a:pt x="21" y="22"/>
                    </a:cubicBezTo>
                    <a:cubicBezTo>
                      <a:pt x="23" y="22"/>
                      <a:pt x="24" y="21"/>
                      <a:pt x="25" y="20"/>
                    </a:cubicBezTo>
                    <a:cubicBezTo>
                      <a:pt x="26" y="20"/>
                      <a:pt x="26" y="19"/>
                      <a:pt x="27" y="18"/>
                    </a:cubicBezTo>
                    <a:cubicBezTo>
                      <a:pt x="27" y="17"/>
                      <a:pt x="27" y="16"/>
                      <a:pt x="27" y="15"/>
                    </a:cubicBez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6" name="Freeform 337"/>
              <p:cNvSpPr>
                <a:spLocks noEditPoints="1"/>
              </p:cNvSpPr>
              <p:nvPr userDrawn="1"/>
            </p:nvSpPr>
            <p:spPr bwMode="auto">
              <a:xfrm>
                <a:off x="1317" y="3412"/>
                <a:ext cx="118" cy="121"/>
              </a:xfrm>
              <a:custGeom>
                <a:avLst/>
                <a:gdLst>
                  <a:gd name="T0" fmla="*/ 8621 w 50"/>
                  <a:gd name="T1" fmla="*/ 4437 h 51"/>
                  <a:gd name="T2" fmla="*/ 7597 w 50"/>
                  <a:gd name="T3" fmla="*/ 7825 h 51"/>
                  <a:gd name="T4" fmla="*/ 4312 w 50"/>
                  <a:gd name="T5" fmla="*/ 9096 h 51"/>
                  <a:gd name="T6" fmla="*/ 1237 w 50"/>
                  <a:gd name="T7" fmla="*/ 7825 h 51"/>
                  <a:gd name="T8" fmla="*/ 0 w 50"/>
                  <a:gd name="T9" fmla="*/ 4437 h 51"/>
                  <a:gd name="T10" fmla="*/ 1237 w 50"/>
                  <a:gd name="T11" fmla="*/ 1267 h 51"/>
                  <a:gd name="T12" fmla="*/ 4312 w 50"/>
                  <a:gd name="T13" fmla="*/ 0 h 51"/>
                  <a:gd name="T14" fmla="*/ 7597 w 50"/>
                  <a:gd name="T15" fmla="*/ 1267 h 51"/>
                  <a:gd name="T16" fmla="*/ 8621 w 50"/>
                  <a:gd name="T17" fmla="*/ 4437 h 51"/>
                  <a:gd name="T18" fmla="*/ 5865 w 50"/>
                  <a:gd name="T19" fmla="*/ 6783 h 51"/>
                  <a:gd name="T20" fmla="*/ 6233 w 50"/>
                  <a:gd name="T21" fmla="*/ 5701 h 51"/>
                  <a:gd name="T22" fmla="*/ 6360 w 50"/>
                  <a:gd name="T23" fmla="*/ 4437 h 51"/>
                  <a:gd name="T24" fmla="*/ 6233 w 50"/>
                  <a:gd name="T25" fmla="*/ 3231 h 51"/>
                  <a:gd name="T26" fmla="*/ 5865 w 50"/>
                  <a:gd name="T27" fmla="*/ 2354 h 51"/>
                  <a:gd name="T28" fmla="*/ 5209 w 50"/>
                  <a:gd name="T29" fmla="*/ 1801 h 51"/>
                  <a:gd name="T30" fmla="*/ 4312 w 50"/>
                  <a:gd name="T31" fmla="*/ 1587 h 51"/>
                  <a:gd name="T32" fmla="*/ 3653 w 50"/>
                  <a:gd name="T33" fmla="*/ 1801 h 51"/>
                  <a:gd name="T34" fmla="*/ 2919 w 50"/>
                  <a:gd name="T35" fmla="*/ 2354 h 51"/>
                  <a:gd name="T36" fmla="*/ 2417 w 50"/>
                  <a:gd name="T37" fmla="*/ 3231 h 51"/>
                  <a:gd name="T38" fmla="*/ 2261 w 50"/>
                  <a:gd name="T39" fmla="*/ 4437 h 51"/>
                  <a:gd name="T40" fmla="*/ 2417 w 50"/>
                  <a:gd name="T41" fmla="*/ 5865 h 51"/>
                  <a:gd name="T42" fmla="*/ 2919 w 50"/>
                  <a:gd name="T43" fmla="*/ 6783 h 51"/>
                  <a:gd name="T44" fmla="*/ 3653 w 50"/>
                  <a:gd name="T45" fmla="*/ 7288 h 51"/>
                  <a:gd name="T46" fmla="*/ 4312 w 50"/>
                  <a:gd name="T47" fmla="*/ 7288 h 51"/>
                  <a:gd name="T48" fmla="*/ 5209 w 50"/>
                  <a:gd name="T49" fmla="*/ 7132 h 51"/>
                  <a:gd name="T50" fmla="*/ 5865 w 50"/>
                  <a:gd name="T51" fmla="*/ 6783 h 5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0" h="51">
                    <a:moveTo>
                      <a:pt x="50" y="25"/>
                    </a:moveTo>
                    <a:cubicBezTo>
                      <a:pt x="50" y="33"/>
                      <a:pt x="48" y="39"/>
                      <a:pt x="44" y="44"/>
                    </a:cubicBezTo>
                    <a:cubicBezTo>
                      <a:pt x="39" y="48"/>
                      <a:pt x="33" y="51"/>
                      <a:pt x="25" y="51"/>
                    </a:cubicBezTo>
                    <a:cubicBezTo>
                      <a:pt x="18" y="51"/>
                      <a:pt x="11" y="48"/>
                      <a:pt x="7" y="44"/>
                    </a:cubicBezTo>
                    <a:cubicBezTo>
                      <a:pt x="2" y="39"/>
                      <a:pt x="0" y="33"/>
                      <a:pt x="0" y="25"/>
                    </a:cubicBezTo>
                    <a:cubicBezTo>
                      <a:pt x="0" y="17"/>
                      <a:pt x="2" y="11"/>
                      <a:pt x="7" y="7"/>
                    </a:cubicBezTo>
                    <a:cubicBezTo>
                      <a:pt x="11" y="2"/>
                      <a:pt x="18" y="0"/>
                      <a:pt x="25" y="0"/>
                    </a:cubicBezTo>
                    <a:cubicBezTo>
                      <a:pt x="33" y="0"/>
                      <a:pt x="39" y="2"/>
                      <a:pt x="44" y="7"/>
                    </a:cubicBezTo>
                    <a:cubicBezTo>
                      <a:pt x="48" y="11"/>
                      <a:pt x="50" y="17"/>
                      <a:pt x="50" y="25"/>
                    </a:cubicBezTo>
                    <a:close/>
                    <a:moveTo>
                      <a:pt x="34" y="38"/>
                    </a:moveTo>
                    <a:cubicBezTo>
                      <a:pt x="35" y="36"/>
                      <a:pt x="36" y="34"/>
                      <a:pt x="36" y="32"/>
                    </a:cubicBezTo>
                    <a:cubicBezTo>
                      <a:pt x="37" y="30"/>
                      <a:pt x="37" y="28"/>
                      <a:pt x="37" y="25"/>
                    </a:cubicBezTo>
                    <a:cubicBezTo>
                      <a:pt x="37" y="22"/>
                      <a:pt x="37" y="20"/>
                      <a:pt x="36" y="18"/>
                    </a:cubicBezTo>
                    <a:cubicBezTo>
                      <a:pt x="36" y="16"/>
                      <a:pt x="35" y="14"/>
                      <a:pt x="34" y="13"/>
                    </a:cubicBezTo>
                    <a:cubicBezTo>
                      <a:pt x="33" y="12"/>
                      <a:pt x="31" y="11"/>
                      <a:pt x="30" y="10"/>
                    </a:cubicBezTo>
                    <a:cubicBezTo>
                      <a:pt x="28" y="9"/>
                      <a:pt x="27" y="9"/>
                      <a:pt x="25" y="9"/>
                    </a:cubicBezTo>
                    <a:cubicBezTo>
                      <a:pt x="24" y="9"/>
                      <a:pt x="22" y="9"/>
                      <a:pt x="21" y="10"/>
                    </a:cubicBezTo>
                    <a:cubicBezTo>
                      <a:pt x="19" y="11"/>
                      <a:pt x="18" y="11"/>
                      <a:pt x="17" y="13"/>
                    </a:cubicBezTo>
                    <a:cubicBezTo>
                      <a:pt x="16" y="14"/>
                      <a:pt x="15" y="16"/>
                      <a:pt x="14" y="18"/>
                    </a:cubicBezTo>
                    <a:cubicBezTo>
                      <a:pt x="14" y="20"/>
                      <a:pt x="13" y="22"/>
                      <a:pt x="13" y="25"/>
                    </a:cubicBezTo>
                    <a:cubicBezTo>
                      <a:pt x="13" y="28"/>
                      <a:pt x="14" y="31"/>
                      <a:pt x="14" y="33"/>
                    </a:cubicBezTo>
                    <a:cubicBezTo>
                      <a:pt x="15" y="35"/>
                      <a:pt x="16" y="36"/>
                      <a:pt x="17" y="38"/>
                    </a:cubicBezTo>
                    <a:cubicBezTo>
                      <a:pt x="18" y="39"/>
                      <a:pt x="19" y="40"/>
                      <a:pt x="21" y="41"/>
                    </a:cubicBezTo>
                    <a:cubicBezTo>
                      <a:pt x="22" y="41"/>
                      <a:pt x="24" y="41"/>
                      <a:pt x="25" y="41"/>
                    </a:cubicBezTo>
                    <a:cubicBezTo>
                      <a:pt x="27" y="41"/>
                      <a:pt x="28" y="41"/>
                      <a:pt x="30" y="40"/>
                    </a:cubicBezTo>
                    <a:cubicBezTo>
                      <a:pt x="31" y="40"/>
                      <a:pt x="33" y="39"/>
                      <a:pt x="34" y="38"/>
                    </a:cubicBez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" name="Freeform 338"/>
              <p:cNvSpPr>
                <a:spLocks/>
              </p:cNvSpPr>
              <p:nvPr userDrawn="1"/>
            </p:nvSpPr>
            <p:spPr bwMode="auto">
              <a:xfrm>
                <a:off x="1466" y="3415"/>
                <a:ext cx="104" cy="115"/>
              </a:xfrm>
              <a:custGeom>
                <a:avLst/>
                <a:gdLst>
                  <a:gd name="T0" fmla="*/ 104 w 104"/>
                  <a:gd name="T1" fmla="*/ 115 h 115"/>
                  <a:gd name="T2" fmla="*/ 75 w 104"/>
                  <a:gd name="T3" fmla="*/ 115 h 115"/>
                  <a:gd name="T4" fmla="*/ 26 w 104"/>
                  <a:gd name="T5" fmla="*/ 35 h 115"/>
                  <a:gd name="T6" fmla="*/ 26 w 104"/>
                  <a:gd name="T7" fmla="*/ 115 h 115"/>
                  <a:gd name="T8" fmla="*/ 0 w 104"/>
                  <a:gd name="T9" fmla="*/ 115 h 115"/>
                  <a:gd name="T10" fmla="*/ 0 w 104"/>
                  <a:gd name="T11" fmla="*/ 0 h 115"/>
                  <a:gd name="T12" fmla="*/ 35 w 104"/>
                  <a:gd name="T13" fmla="*/ 0 h 115"/>
                  <a:gd name="T14" fmla="*/ 78 w 104"/>
                  <a:gd name="T15" fmla="*/ 66 h 115"/>
                  <a:gd name="T16" fmla="*/ 78 w 104"/>
                  <a:gd name="T17" fmla="*/ 0 h 115"/>
                  <a:gd name="T18" fmla="*/ 104 w 104"/>
                  <a:gd name="T19" fmla="*/ 0 h 115"/>
                  <a:gd name="T20" fmla="*/ 104 w 104"/>
                  <a:gd name="T21" fmla="*/ 115 h 1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4" h="115">
                    <a:moveTo>
                      <a:pt x="104" y="115"/>
                    </a:moveTo>
                    <a:lnTo>
                      <a:pt x="75" y="115"/>
                    </a:lnTo>
                    <a:lnTo>
                      <a:pt x="26" y="35"/>
                    </a:lnTo>
                    <a:lnTo>
                      <a:pt x="26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78" y="66"/>
                    </a:lnTo>
                    <a:lnTo>
                      <a:pt x="78" y="0"/>
                    </a:lnTo>
                    <a:lnTo>
                      <a:pt x="104" y="0"/>
                    </a:lnTo>
                    <a:lnTo>
                      <a:pt x="104" y="115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" name="Freeform 339"/>
              <p:cNvSpPr>
                <a:spLocks/>
              </p:cNvSpPr>
              <p:nvPr userDrawn="1"/>
            </p:nvSpPr>
            <p:spPr bwMode="auto">
              <a:xfrm>
                <a:off x="1600" y="3415"/>
                <a:ext cx="66" cy="115"/>
              </a:xfrm>
              <a:custGeom>
                <a:avLst/>
                <a:gdLst>
                  <a:gd name="T0" fmla="*/ 66 w 66"/>
                  <a:gd name="T1" fmla="*/ 115 h 115"/>
                  <a:gd name="T2" fmla="*/ 0 w 66"/>
                  <a:gd name="T3" fmla="*/ 115 h 115"/>
                  <a:gd name="T4" fmla="*/ 0 w 66"/>
                  <a:gd name="T5" fmla="*/ 94 h 115"/>
                  <a:gd name="T6" fmla="*/ 19 w 66"/>
                  <a:gd name="T7" fmla="*/ 94 h 115"/>
                  <a:gd name="T8" fmla="*/ 19 w 66"/>
                  <a:gd name="T9" fmla="*/ 21 h 115"/>
                  <a:gd name="T10" fmla="*/ 0 w 66"/>
                  <a:gd name="T11" fmla="*/ 21 h 115"/>
                  <a:gd name="T12" fmla="*/ 0 w 66"/>
                  <a:gd name="T13" fmla="*/ 0 h 115"/>
                  <a:gd name="T14" fmla="*/ 66 w 66"/>
                  <a:gd name="T15" fmla="*/ 0 h 115"/>
                  <a:gd name="T16" fmla="*/ 66 w 66"/>
                  <a:gd name="T17" fmla="*/ 21 h 115"/>
                  <a:gd name="T18" fmla="*/ 47 w 66"/>
                  <a:gd name="T19" fmla="*/ 21 h 115"/>
                  <a:gd name="T20" fmla="*/ 47 w 66"/>
                  <a:gd name="T21" fmla="*/ 94 h 115"/>
                  <a:gd name="T22" fmla="*/ 66 w 66"/>
                  <a:gd name="T23" fmla="*/ 94 h 115"/>
                  <a:gd name="T24" fmla="*/ 66 w 66"/>
                  <a:gd name="T25" fmla="*/ 115 h 1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115">
                    <a:moveTo>
                      <a:pt x="66" y="115"/>
                    </a:moveTo>
                    <a:lnTo>
                      <a:pt x="0" y="115"/>
                    </a:lnTo>
                    <a:lnTo>
                      <a:pt x="0" y="94"/>
                    </a:lnTo>
                    <a:lnTo>
                      <a:pt x="19" y="94"/>
                    </a:lnTo>
                    <a:lnTo>
                      <a:pt x="19" y="21"/>
                    </a:lnTo>
                    <a:lnTo>
                      <a:pt x="0" y="21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21"/>
                    </a:lnTo>
                    <a:lnTo>
                      <a:pt x="47" y="21"/>
                    </a:lnTo>
                    <a:lnTo>
                      <a:pt x="47" y="94"/>
                    </a:lnTo>
                    <a:lnTo>
                      <a:pt x="66" y="94"/>
                    </a:lnTo>
                    <a:lnTo>
                      <a:pt x="66" y="115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Freeform 340"/>
              <p:cNvSpPr>
                <a:spLocks/>
              </p:cNvSpPr>
              <p:nvPr userDrawn="1"/>
            </p:nvSpPr>
            <p:spPr bwMode="auto">
              <a:xfrm>
                <a:off x="1688" y="3412"/>
                <a:ext cx="99" cy="121"/>
              </a:xfrm>
              <a:custGeom>
                <a:avLst/>
                <a:gdLst>
                  <a:gd name="T0" fmla="*/ 4295 w 42"/>
                  <a:gd name="T1" fmla="*/ 9096 h 51"/>
                  <a:gd name="T2" fmla="*/ 2567 w 42"/>
                  <a:gd name="T3" fmla="*/ 8707 h 51"/>
                  <a:gd name="T4" fmla="*/ 1233 w 42"/>
                  <a:gd name="T5" fmla="*/ 7825 h 51"/>
                  <a:gd name="T6" fmla="*/ 368 w 42"/>
                  <a:gd name="T7" fmla="*/ 6394 h 51"/>
                  <a:gd name="T8" fmla="*/ 0 w 42"/>
                  <a:gd name="T9" fmla="*/ 4437 h 51"/>
                  <a:gd name="T10" fmla="*/ 368 w 42"/>
                  <a:gd name="T11" fmla="*/ 2695 h 51"/>
                  <a:gd name="T12" fmla="*/ 1233 w 42"/>
                  <a:gd name="T13" fmla="*/ 1267 h 51"/>
                  <a:gd name="T14" fmla="*/ 2567 w 42"/>
                  <a:gd name="T15" fmla="*/ 372 h 51"/>
                  <a:gd name="T16" fmla="*/ 4295 w 42"/>
                  <a:gd name="T17" fmla="*/ 0 h 51"/>
                  <a:gd name="T18" fmla="*/ 5306 w 42"/>
                  <a:gd name="T19" fmla="*/ 0 h 51"/>
                  <a:gd name="T20" fmla="*/ 6051 w 42"/>
                  <a:gd name="T21" fmla="*/ 157 h 51"/>
                  <a:gd name="T22" fmla="*/ 6706 w 42"/>
                  <a:gd name="T23" fmla="*/ 534 h 51"/>
                  <a:gd name="T24" fmla="*/ 7189 w 42"/>
                  <a:gd name="T25" fmla="*/ 669 h 51"/>
                  <a:gd name="T26" fmla="*/ 7189 w 42"/>
                  <a:gd name="T27" fmla="*/ 2859 h 51"/>
                  <a:gd name="T28" fmla="*/ 7074 w 42"/>
                  <a:gd name="T29" fmla="*/ 2859 h 51"/>
                  <a:gd name="T30" fmla="*/ 6706 w 42"/>
                  <a:gd name="T31" fmla="*/ 2472 h 51"/>
                  <a:gd name="T32" fmla="*/ 6051 w 42"/>
                  <a:gd name="T33" fmla="*/ 2095 h 51"/>
                  <a:gd name="T34" fmla="*/ 5462 w 42"/>
                  <a:gd name="T35" fmla="*/ 1801 h 51"/>
                  <a:gd name="T36" fmla="*/ 4662 w 42"/>
                  <a:gd name="T37" fmla="*/ 1587 h 51"/>
                  <a:gd name="T38" fmla="*/ 3800 w 42"/>
                  <a:gd name="T39" fmla="*/ 1801 h 51"/>
                  <a:gd name="T40" fmla="*/ 3050 w 42"/>
                  <a:gd name="T41" fmla="*/ 2354 h 51"/>
                  <a:gd name="T42" fmla="*/ 2567 w 42"/>
                  <a:gd name="T43" fmla="*/ 3231 h 51"/>
                  <a:gd name="T44" fmla="*/ 2251 w 42"/>
                  <a:gd name="T45" fmla="*/ 4437 h 51"/>
                  <a:gd name="T46" fmla="*/ 2567 w 42"/>
                  <a:gd name="T47" fmla="*/ 5865 h 51"/>
                  <a:gd name="T48" fmla="*/ 3050 w 42"/>
                  <a:gd name="T49" fmla="*/ 6783 h 51"/>
                  <a:gd name="T50" fmla="*/ 3800 w 42"/>
                  <a:gd name="T51" fmla="*/ 7132 h 51"/>
                  <a:gd name="T52" fmla="*/ 4662 w 42"/>
                  <a:gd name="T53" fmla="*/ 7288 h 51"/>
                  <a:gd name="T54" fmla="*/ 5462 w 42"/>
                  <a:gd name="T55" fmla="*/ 7132 h 51"/>
                  <a:gd name="T56" fmla="*/ 6166 w 42"/>
                  <a:gd name="T57" fmla="*/ 6997 h 51"/>
                  <a:gd name="T58" fmla="*/ 6706 w 42"/>
                  <a:gd name="T59" fmla="*/ 6624 h 51"/>
                  <a:gd name="T60" fmla="*/ 7074 w 42"/>
                  <a:gd name="T61" fmla="*/ 6237 h 51"/>
                  <a:gd name="T62" fmla="*/ 7189 w 42"/>
                  <a:gd name="T63" fmla="*/ 6237 h 51"/>
                  <a:gd name="T64" fmla="*/ 7189 w 42"/>
                  <a:gd name="T65" fmla="*/ 8202 h 51"/>
                  <a:gd name="T66" fmla="*/ 6706 w 42"/>
                  <a:gd name="T67" fmla="*/ 8563 h 51"/>
                  <a:gd name="T68" fmla="*/ 6051 w 42"/>
                  <a:gd name="T69" fmla="*/ 8707 h 51"/>
                  <a:gd name="T70" fmla="*/ 5306 w 42"/>
                  <a:gd name="T71" fmla="*/ 8933 h 51"/>
                  <a:gd name="T72" fmla="*/ 4295 w 42"/>
                  <a:gd name="T73" fmla="*/ 9096 h 5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2" h="51">
                    <a:moveTo>
                      <a:pt x="25" y="51"/>
                    </a:moveTo>
                    <a:cubicBezTo>
                      <a:pt x="21" y="51"/>
                      <a:pt x="18" y="50"/>
                      <a:pt x="15" y="49"/>
                    </a:cubicBezTo>
                    <a:cubicBezTo>
                      <a:pt x="12" y="48"/>
                      <a:pt x="9" y="46"/>
                      <a:pt x="7" y="44"/>
                    </a:cubicBezTo>
                    <a:cubicBezTo>
                      <a:pt x="5" y="42"/>
                      <a:pt x="3" y="39"/>
                      <a:pt x="2" y="36"/>
                    </a:cubicBezTo>
                    <a:cubicBezTo>
                      <a:pt x="1" y="33"/>
                      <a:pt x="0" y="29"/>
                      <a:pt x="0" y="25"/>
                    </a:cubicBezTo>
                    <a:cubicBezTo>
                      <a:pt x="0" y="21"/>
                      <a:pt x="1" y="18"/>
                      <a:pt x="2" y="15"/>
                    </a:cubicBezTo>
                    <a:cubicBezTo>
                      <a:pt x="3" y="12"/>
                      <a:pt x="5" y="9"/>
                      <a:pt x="7" y="7"/>
                    </a:cubicBezTo>
                    <a:cubicBezTo>
                      <a:pt x="9" y="5"/>
                      <a:pt x="12" y="3"/>
                      <a:pt x="15" y="2"/>
                    </a:cubicBezTo>
                    <a:cubicBezTo>
                      <a:pt x="18" y="1"/>
                      <a:pt x="21" y="0"/>
                      <a:pt x="25" y="0"/>
                    </a:cubicBezTo>
                    <a:cubicBezTo>
                      <a:pt x="27" y="0"/>
                      <a:pt x="29" y="0"/>
                      <a:pt x="31" y="0"/>
                    </a:cubicBezTo>
                    <a:cubicBezTo>
                      <a:pt x="32" y="1"/>
                      <a:pt x="34" y="1"/>
                      <a:pt x="35" y="1"/>
                    </a:cubicBezTo>
                    <a:cubicBezTo>
                      <a:pt x="37" y="2"/>
                      <a:pt x="38" y="2"/>
                      <a:pt x="39" y="3"/>
                    </a:cubicBezTo>
                    <a:cubicBezTo>
                      <a:pt x="40" y="3"/>
                      <a:pt x="41" y="4"/>
                      <a:pt x="42" y="4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0" y="15"/>
                      <a:pt x="40" y="15"/>
                      <a:pt x="39" y="14"/>
                    </a:cubicBezTo>
                    <a:cubicBezTo>
                      <a:pt x="38" y="13"/>
                      <a:pt x="37" y="13"/>
                      <a:pt x="35" y="12"/>
                    </a:cubicBezTo>
                    <a:cubicBezTo>
                      <a:pt x="34" y="11"/>
                      <a:pt x="33" y="11"/>
                      <a:pt x="32" y="10"/>
                    </a:cubicBezTo>
                    <a:cubicBezTo>
                      <a:pt x="30" y="10"/>
                      <a:pt x="29" y="9"/>
                      <a:pt x="27" y="9"/>
                    </a:cubicBezTo>
                    <a:cubicBezTo>
                      <a:pt x="25" y="9"/>
                      <a:pt x="24" y="10"/>
                      <a:pt x="22" y="10"/>
                    </a:cubicBezTo>
                    <a:cubicBezTo>
                      <a:pt x="20" y="11"/>
                      <a:pt x="19" y="12"/>
                      <a:pt x="18" y="13"/>
                    </a:cubicBezTo>
                    <a:cubicBezTo>
                      <a:pt x="16" y="14"/>
                      <a:pt x="15" y="16"/>
                      <a:pt x="15" y="18"/>
                    </a:cubicBezTo>
                    <a:cubicBezTo>
                      <a:pt x="14" y="20"/>
                      <a:pt x="13" y="22"/>
                      <a:pt x="13" y="25"/>
                    </a:cubicBezTo>
                    <a:cubicBezTo>
                      <a:pt x="13" y="28"/>
                      <a:pt x="14" y="31"/>
                      <a:pt x="15" y="33"/>
                    </a:cubicBezTo>
                    <a:cubicBezTo>
                      <a:pt x="15" y="35"/>
                      <a:pt x="17" y="37"/>
                      <a:pt x="18" y="38"/>
                    </a:cubicBezTo>
                    <a:cubicBezTo>
                      <a:pt x="19" y="39"/>
                      <a:pt x="21" y="40"/>
                      <a:pt x="22" y="40"/>
                    </a:cubicBezTo>
                    <a:cubicBezTo>
                      <a:pt x="24" y="41"/>
                      <a:pt x="26" y="41"/>
                      <a:pt x="27" y="41"/>
                    </a:cubicBezTo>
                    <a:cubicBezTo>
                      <a:pt x="29" y="41"/>
                      <a:pt x="30" y="41"/>
                      <a:pt x="32" y="40"/>
                    </a:cubicBezTo>
                    <a:cubicBezTo>
                      <a:pt x="33" y="40"/>
                      <a:pt x="35" y="39"/>
                      <a:pt x="36" y="39"/>
                    </a:cubicBezTo>
                    <a:cubicBezTo>
                      <a:pt x="37" y="38"/>
                      <a:pt x="38" y="37"/>
                      <a:pt x="39" y="37"/>
                    </a:cubicBezTo>
                    <a:cubicBezTo>
                      <a:pt x="40" y="36"/>
                      <a:pt x="40" y="35"/>
                      <a:pt x="41" y="35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1" y="47"/>
                      <a:pt x="40" y="47"/>
                      <a:pt x="39" y="48"/>
                    </a:cubicBezTo>
                    <a:cubicBezTo>
                      <a:pt x="38" y="48"/>
                      <a:pt x="37" y="49"/>
                      <a:pt x="35" y="49"/>
                    </a:cubicBezTo>
                    <a:cubicBezTo>
                      <a:pt x="34" y="50"/>
                      <a:pt x="32" y="50"/>
                      <a:pt x="31" y="50"/>
                    </a:cubicBezTo>
                    <a:cubicBezTo>
                      <a:pt x="29" y="50"/>
                      <a:pt x="28" y="51"/>
                      <a:pt x="25" y="51"/>
                    </a:cubicBez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Freeform 341"/>
              <p:cNvSpPr>
                <a:spLocks/>
              </p:cNvSpPr>
              <p:nvPr userDrawn="1"/>
            </p:nvSpPr>
            <p:spPr bwMode="auto">
              <a:xfrm>
                <a:off x="1813" y="3412"/>
                <a:ext cx="99" cy="118"/>
              </a:xfrm>
              <a:custGeom>
                <a:avLst/>
                <a:gdLst>
                  <a:gd name="T0" fmla="*/ 7189 w 42"/>
                  <a:gd name="T1" fmla="*/ 5865 h 50"/>
                  <a:gd name="T2" fmla="*/ 6166 w 42"/>
                  <a:gd name="T3" fmla="*/ 7982 h 50"/>
                  <a:gd name="T4" fmla="*/ 3272 w 42"/>
                  <a:gd name="T5" fmla="*/ 8621 h 50"/>
                  <a:gd name="T6" fmla="*/ 1544 w 42"/>
                  <a:gd name="T7" fmla="*/ 8505 h 50"/>
                  <a:gd name="T8" fmla="*/ 0 w 42"/>
                  <a:gd name="T9" fmla="*/ 8121 h 50"/>
                  <a:gd name="T10" fmla="*/ 0 w 42"/>
                  <a:gd name="T11" fmla="*/ 6086 h 50"/>
                  <a:gd name="T12" fmla="*/ 368 w 42"/>
                  <a:gd name="T13" fmla="*/ 6086 h 50"/>
                  <a:gd name="T14" fmla="*/ 1756 w 42"/>
                  <a:gd name="T15" fmla="*/ 6889 h 50"/>
                  <a:gd name="T16" fmla="*/ 3434 w 42"/>
                  <a:gd name="T17" fmla="*/ 7097 h 50"/>
                  <a:gd name="T18" fmla="*/ 3918 w 42"/>
                  <a:gd name="T19" fmla="*/ 7097 h 50"/>
                  <a:gd name="T20" fmla="*/ 4439 w 42"/>
                  <a:gd name="T21" fmla="*/ 7097 h 50"/>
                  <a:gd name="T22" fmla="*/ 4818 w 42"/>
                  <a:gd name="T23" fmla="*/ 6728 h 50"/>
                  <a:gd name="T24" fmla="*/ 4941 w 42"/>
                  <a:gd name="T25" fmla="*/ 6360 h 50"/>
                  <a:gd name="T26" fmla="*/ 4818 w 42"/>
                  <a:gd name="T27" fmla="*/ 5865 h 50"/>
                  <a:gd name="T28" fmla="*/ 4139 w 42"/>
                  <a:gd name="T29" fmla="*/ 5548 h 50"/>
                  <a:gd name="T30" fmla="*/ 3050 w 42"/>
                  <a:gd name="T31" fmla="*/ 5336 h 50"/>
                  <a:gd name="T32" fmla="*/ 2044 w 42"/>
                  <a:gd name="T33" fmla="*/ 4968 h 50"/>
                  <a:gd name="T34" fmla="*/ 523 w 42"/>
                  <a:gd name="T35" fmla="*/ 4194 h 50"/>
                  <a:gd name="T36" fmla="*/ 156 w 42"/>
                  <a:gd name="T37" fmla="*/ 2579 h 50"/>
                  <a:gd name="T38" fmla="*/ 1233 w 42"/>
                  <a:gd name="T39" fmla="*/ 656 h 50"/>
                  <a:gd name="T40" fmla="*/ 3800 w 42"/>
                  <a:gd name="T41" fmla="*/ 0 h 50"/>
                  <a:gd name="T42" fmla="*/ 5462 w 42"/>
                  <a:gd name="T43" fmla="*/ 156 h 50"/>
                  <a:gd name="T44" fmla="*/ 6850 w 42"/>
                  <a:gd name="T45" fmla="*/ 524 h 50"/>
                  <a:gd name="T46" fmla="*/ 6850 w 42"/>
                  <a:gd name="T47" fmla="*/ 2579 h 50"/>
                  <a:gd name="T48" fmla="*/ 6706 w 42"/>
                  <a:gd name="T49" fmla="*/ 2579 h 50"/>
                  <a:gd name="T50" fmla="*/ 5306 w 42"/>
                  <a:gd name="T51" fmla="*/ 1893 h 50"/>
                  <a:gd name="T52" fmla="*/ 3918 w 42"/>
                  <a:gd name="T53" fmla="*/ 1548 h 50"/>
                  <a:gd name="T54" fmla="*/ 3434 w 42"/>
                  <a:gd name="T55" fmla="*/ 1548 h 50"/>
                  <a:gd name="T56" fmla="*/ 2906 w 42"/>
                  <a:gd name="T57" fmla="*/ 1777 h 50"/>
                  <a:gd name="T58" fmla="*/ 2411 w 42"/>
                  <a:gd name="T59" fmla="*/ 2048 h 50"/>
                  <a:gd name="T60" fmla="*/ 2411 w 42"/>
                  <a:gd name="T61" fmla="*/ 2417 h 50"/>
                  <a:gd name="T62" fmla="*/ 2567 w 42"/>
                  <a:gd name="T63" fmla="*/ 2919 h 50"/>
                  <a:gd name="T64" fmla="*/ 3639 w 42"/>
                  <a:gd name="T65" fmla="*/ 3285 h 50"/>
                  <a:gd name="T66" fmla="*/ 4439 w 42"/>
                  <a:gd name="T67" fmla="*/ 3441 h 50"/>
                  <a:gd name="T68" fmla="*/ 5306 w 42"/>
                  <a:gd name="T69" fmla="*/ 3653 h 50"/>
                  <a:gd name="T70" fmla="*/ 6706 w 42"/>
                  <a:gd name="T71" fmla="*/ 4467 h 50"/>
                  <a:gd name="T72" fmla="*/ 7189 w 42"/>
                  <a:gd name="T73" fmla="*/ 5865 h 5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2" h="50">
                    <a:moveTo>
                      <a:pt x="42" y="34"/>
                    </a:moveTo>
                    <a:cubicBezTo>
                      <a:pt x="42" y="39"/>
                      <a:pt x="40" y="43"/>
                      <a:pt x="36" y="46"/>
                    </a:cubicBezTo>
                    <a:cubicBezTo>
                      <a:pt x="32" y="49"/>
                      <a:pt x="26" y="50"/>
                      <a:pt x="19" y="50"/>
                    </a:cubicBezTo>
                    <a:cubicBezTo>
                      <a:pt x="15" y="50"/>
                      <a:pt x="12" y="50"/>
                      <a:pt x="9" y="49"/>
                    </a:cubicBezTo>
                    <a:cubicBezTo>
                      <a:pt x="6" y="49"/>
                      <a:pt x="3" y="48"/>
                      <a:pt x="0" y="4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4" y="37"/>
                      <a:pt x="7" y="39"/>
                      <a:pt x="10" y="40"/>
                    </a:cubicBezTo>
                    <a:cubicBezTo>
                      <a:pt x="14" y="41"/>
                      <a:pt x="17" y="41"/>
                      <a:pt x="20" y="41"/>
                    </a:cubicBezTo>
                    <a:cubicBezTo>
                      <a:pt x="20" y="41"/>
                      <a:pt x="21" y="41"/>
                      <a:pt x="23" y="41"/>
                    </a:cubicBezTo>
                    <a:cubicBezTo>
                      <a:pt x="24" y="41"/>
                      <a:pt x="25" y="41"/>
                      <a:pt x="26" y="41"/>
                    </a:cubicBezTo>
                    <a:cubicBezTo>
                      <a:pt x="27" y="40"/>
                      <a:pt x="27" y="40"/>
                      <a:pt x="28" y="39"/>
                    </a:cubicBezTo>
                    <a:cubicBezTo>
                      <a:pt x="29" y="39"/>
                      <a:pt x="29" y="38"/>
                      <a:pt x="29" y="37"/>
                    </a:cubicBezTo>
                    <a:cubicBezTo>
                      <a:pt x="29" y="35"/>
                      <a:pt x="29" y="35"/>
                      <a:pt x="28" y="34"/>
                    </a:cubicBezTo>
                    <a:cubicBezTo>
                      <a:pt x="27" y="33"/>
                      <a:pt x="25" y="32"/>
                      <a:pt x="24" y="32"/>
                    </a:cubicBezTo>
                    <a:cubicBezTo>
                      <a:pt x="22" y="32"/>
                      <a:pt x="20" y="31"/>
                      <a:pt x="18" y="31"/>
                    </a:cubicBezTo>
                    <a:cubicBezTo>
                      <a:pt x="16" y="30"/>
                      <a:pt x="14" y="30"/>
                      <a:pt x="12" y="29"/>
                    </a:cubicBezTo>
                    <a:cubicBezTo>
                      <a:pt x="8" y="28"/>
                      <a:pt x="5" y="26"/>
                      <a:pt x="3" y="24"/>
                    </a:cubicBezTo>
                    <a:cubicBezTo>
                      <a:pt x="2" y="22"/>
                      <a:pt x="1" y="19"/>
                      <a:pt x="1" y="15"/>
                    </a:cubicBezTo>
                    <a:cubicBezTo>
                      <a:pt x="1" y="11"/>
                      <a:pt x="3" y="7"/>
                      <a:pt x="7" y="4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6" y="0"/>
                      <a:pt x="29" y="0"/>
                      <a:pt x="32" y="1"/>
                    </a:cubicBezTo>
                    <a:cubicBezTo>
                      <a:pt x="35" y="2"/>
                      <a:pt x="38" y="2"/>
                      <a:pt x="40" y="3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7" y="13"/>
                      <a:pt x="34" y="12"/>
                      <a:pt x="31" y="11"/>
                    </a:cubicBezTo>
                    <a:cubicBezTo>
                      <a:pt x="29" y="10"/>
                      <a:pt x="26" y="9"/>
                      <a:pt x="23" y="9"/>
                    </a:cubicBezTo>
                    <a:cubicBezTo>
                      <a:pt x="22" y="9"/>
                      <a:pt x="21" y="9"/>
                      <a:pt x="20" y="9"/>
                    </a:cubicBezTo>
                    <a:cubicBezTo>
                      <a:pt x="19" y="9"/>
                      <a:pt x="18" y="10"/>
                      <a:pt x="17" y="10"/>
                    </a:cubicBezTo>
                    <a:cubicBezTo>
                      <a:pt x="16" y="10"/>
                      <a:pt x="15" y="11"/>
                      <a:pt x="14" y="12"/>
                    </a:cubicBezTo>
                    <a:cubicBezTo>
                      <a:pt x="14" y="12"/>
                      <a:pt x="14" y="13"/>
                      <a:pt x="14" y="14"/>
                    </a:cubicBezTo>
                    <a:cubicBezTo>
                      <a:pt x="14" y="15"/>
                      <a:pt x="14" y="16"/>
                      <a:pt x="15" y="17"/>
                    </a:cubicBezTo>
                    <a:cubicBezTo>
                      <a:pt x="16" y="17"/>
                      <a:pt x="18" y="18"/>
                      <a:pt x="21" y="19"/>
                    </a:cubicBezTo>
                    <a:cubicBezTo>
                      <a:pt x="22" y="19"/>
                      <a:pt x="24" y="19"/>
                      <a:pt x="26" y="20"/>
                    </a:cubicBezTo>
                    <a:cubicBezTo>
                      <a:pt x="27" y="20"/>
                      <a:pt x="29" y="21"/>
                      <a:pt x="31" y="21"/>
                    </a:cubicBezTo>
                    <a:cubicBezTo>
                      <a:pt x="35" y="22"/>
                      <a:pt x="38" y="24"/>
                      <a:pt x="39" y="26"/>
                    </a:cubicBezTo>
                    <a:cubicBezTo>
                      <a:pt x="41" y="28"/>
                      <a:pt x="42" y="31"/>
                      <a:pt x="42" y="34"/>
                    </a:cubicBez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Freeform 342"/>
              <p:cNvSpPr>
                <a:spLocks/>
              </p:cNvSpPr>
              <p:nvPr userDrawn="1"/>
            </p:nvSpPr>
            <p:spPr bwMode="auto">
              <a:xfrm>
                <a:off x="1421" y="3575"/>
                <a:ext cx="97" cy="118"/>
              </a:xfrm>
              <a:custGeom>
                <a:avLst/>
                <a:gdLst>
                  <a:gd name="T0" fmla="*/ 7176 w 41"/>
                  <a:gd name="T1" fmla="*/ 5865 h 50"/>
                  <a:gd name="T2" fmla="*/ 6146 w 41"/>
                  <a:gd name="T3" fmla="*/ 7753 h 50"/>
                  <a:gd name="T4" fmla="*/ 3324 w 41"/>
                  <a:gd name="T5" fmla="*/ 8621 h 50"/>
                  <a:gd name="T6" fmla="*/ 1405 w 41"/>
                  <a:gd name="T7" fmla="*/ 8505 h 50"/>
                  <a:gd name="T8" fmla="*/ 0 w 41"/>
                  <a:gd name="T9" fmla="*/ 7982 h 50"/>
                  <a:gd name="T10" fmla="*/ 0 w 41"/>
                  <a:gd name="T11" fmla="*/ 5865 h 50"/>
                  <a:gd name="T12" fmla="*/ 156 w 41"/>
                  <a:gd name="T13" fmla="*/ 5865 h 50"/>
                  <a:gd name="T14" fmla="*/ 1786 w 41"/>
                  <a:gd name="T15" fmla="*/ 6728 h 50"/>
                  <a:gd name="T16" fmla="*/ 3324 w 41"/>
                  <a:gd name="T17" fmla="*/ 7097 h 50"/>
                  <a:gd name="T18" fmla="*/ 3852 w 41"/>
                  <a:gd name="T19" fmla="*/ 7097 h 50"/>
                  <a:gd name="T20" fmla="*/ 4382 w 41"/>
                  <a:gd name="T21" fmla="*/ 6889 h 50"/>
                  <a:gd name="T22" fmla="*/ 4729 w 41"/>
                  <a:gd name="T23" fmla="*/ 6728 h 50"/>
                  <a:gd name="T24" fmla="*/ 4885 w 41"/>
                  <a:gd name="T25" fmla="*/ 6233 h 50"/>
                  <a:gd name="T26" fmla="*/ 4729 w 41"/>
                  <a:gd name="T27" fmla="*/ 5704 h 50"/>
                  <a:gd name="T28" fmla="*/ 4012 w 41"/>
                  <a:gd name="T29" fmla="*/ 5336 h 50"/>
                  <a:gd name="T30" fmla="*/ 2979 w 41"/>
                  <a:gd name="T31" fmla="*/ 5209 h 50"/>
                  <a:gd name="T32" fmla="*/ 1947 w 41"/>
                  <a:gd name="T33" fmla="*/ 4968 h 50"/>
                  <a:gd name="T34" fmla="*/ 532 w 41"/>
                  <a:gd name="T35" fmla="*/ 3944 h 50"/>
                  <a:gd name="T36" fmla="*/ 0 w 41"/>
                  <a:gd name="T37" fmla="*/ 2579 h 50"/>
                  <a:gd name="T38" fmla="*/ 1036 w 41"/>
                  <a:gd name="T39" fmla="*/ 656 h 50"/>
                  <a:gd name="T40" fmla="*/ 3852 w 41"/>
                  <a:gd name="T41" fmla="*/ 0 h 50"/>
                  <a:gd name="T42" fmla="*/ 5418 w 41"/>
                  <a:gd name="T43" fmla="*/ 0 h 50"/>
                  <a:gd name="T44" fmla="*/ 6835 w 41"/>
                  <a:gd name="T45" fmla="*/ 524 h 50"/>
                  <a:gd name="T46" fmla="*/ 6835 w 41"/>
                  <a:gd name="T47" fmla="*/ 2417 h 50"/>
                  <a:gd name="T48" fmla="*/ 6672 w 41"/>
                  <a:gd name="T49" fmla="*/ 2417 h 50"/>
                  <a:gd name="T50" fmla="*/ 5418 w 41"/>
                  <a:gd name="T51" fmla="*/ 1777 h 50"/>
                  <a:gd name="T52" fmla="*/ 3852 w 41"/>
                  <a:gd name="T53" fmla="*/ 1392 h 50"/>
                  <a:gd name="T54" fmla="*/ 3324 w 41"/>
                  <a:gd name="T55" fmla="*/ 1548 h 50"/>
                  <a:gd name="T56" fmla="*/ 2820 w 41"/>
                  <a:gd name="T57" fmla="*/ 1548 h 50"/>
                  <a:gd name="T58" fmla="*/ 2451 w 41"/>
                  <a:gd name="T59" fmla="*/ 1893 h 50"/>
                  <a:gd name="T60" fmla="*/ 2290 w 41"/>
                  <a:gd name="T61" fmla="*/ 2261 h 50"/>
                  <a:gd name="T62" fmla="*/ 2451 w 41"/>
                  <a:gd name="T63" fmla="*/ 2785 h 50"/>
                  <a:gd name="T64" fmla="*/ 3483 w 41"/>
                  <a:gd name="T65" fmla="*/ 3075 h 50"/>
                  <a:gd name="T66" fmla="*/ 4382 w 41"/>
                  <a:gd name="T67" fmla="*/ 3285 h 50"/>
                  <a:gd name="T68" fmla="*/ 5257 w 41"/>
                  <a:gd name="T69" fmla="*/ 3653 h 50"/>
                  <a:gd name="T70" fmla="*/ 6835 w 41"/>
                  <a:gd name="T71" fmla="*/ 4467 h 50"/>
                  <a:gd name="T72" fmla="*/ 7176 w 41"/>
                  <a:gd name="T73" fmla="*/ 5865 h 5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1" h="50">
                    <a:moveTo>
                      <a:pt x="41" y="34"/>
                    </a:moveTo>
                    <a:cubicBezTo>
                      <a:pt x="41" y="39"/>
                      <a:pt x="39" y="42"/>
                      <a:pt x="35" y="45"/>
                    </a:cubicBezTo>
                    <a:cubicBezTo>
                      <a:pt x="31" y="48"/>
                      <a:pt x="26" y="50"/>
                      <a:pt x="19" y="50"/>
                    </a:cubicBezTo>
                    <a:cubicBezTo>
                      <a:pt x="15" y="50"/>
                      <a:pt x="11" y="50"/>
                      <a:pt x="8" y="49"/>
                    </a:cubicBezTo>
                    <a:cubicBezTo>
                      <a:pt x="5" y="48"/>
                      <a:pt x="2" y="47"/>
                      <a:pt x="0" y="4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4" y="37"/>
                      <a:pt x="7" y="38"/>
                      <a:pt x="10" y="39"/>
                    </a:cubicBezTo>
                    <a:cubicBezTo>
                      <a:pt x="13" y="40"/>
                      <a:pt x="16" y="41"/>
                      <a:pt x="19" y="41"/>
                    </a:cubicBezTo>
                    <a:cubicBezTo>
                      <a:pt x="20" y="41"/>
                      <a:pt x="21" y="41"/>
                      <a:pt x="22" y="41"/>
                    </a:cubicBezTo>
                    <a:cubicBezTo>
                      <a:pt x="23" y="41"/>
                      <a:pt x="24" y="40"/>
                      <a:pt x="25" y="40"/>
                    </a:cubicBezTo>
                    <a:cubicBezTo>
                      <a:pt x="26" y="40"/>
                      <a:pt x="27" y="39"/>
                      <a:pt x="27" y="39"/>
                    </a:cubicBezTo>
                    <a:cubicBezTo>
                      <a:pt x="28" y="38"/>
                      <a:pt x="28" y="37"/>
                      <a:pt x="28" y="36"/>
                    </a:cubicBezTo>
                    <a:cubicBezTo>
                      <a:pt x="28" y="35"/>
                      <a:pt x="28" y="34"/>
                      <a:pt x="27" y="33"/>
                    </a:cubicBezTo>
                    <a:cubicBezTo>
                      <a:pt x="26" y="32"/>
                      <a:pt x="25" y="32"/>
                      <a:pt x="23" y="31"/>
                    </a:cubicBezTo>
                    <a:cubicBezTo>
                      <a:pt x="21" y="31"/>
                      <a:pt x="19" y="31"/>
                      <a:pt x="17" y="30"/>
                    </a:cubicBezTo>
                    <a:cubicBezTo>
                      <a:pt x="15" y="30"/>
                      <a:pt x="13" y="29"/>
                      <a:pt x="11" y="29"/>
                    </a:cubicBezTo>
                    <a:cubicBezTo>
                      <a:pt x="7" y="27"/>
                      <a:pt x="4" y="26"/>
                      <a:pt x="3" y="23"/>
                    </a:cubicBezTo>
                    <a:cubicBezTo>
                      <a:pt x="1" y="21"/>
                      <a:pt x="0" y="18"/>
                      <a:pt x="0" y="15"/>
                    </a:cubicBezTo>
                    <a:cubicBezTo>
                      <a:pt x="0" y="10"/>
                      <a:pt x="2" y="7"/>
                      <a:pt x="6" y="4"/>
                    </a:cubicBezTo>
                    <a:cubicBezTo>
                      <a:pt x="10" y="1"/>
                      <a:pt x="15" y="0"/>
                      <a:pt x="22" y="0"/>
                    </a:cubicBezTo>
                    <a:cubicBezTo>
                      <a:pt x="25" y="0"/>
                      <a:pt x="28" y="0"/>
                      <a:pt x="31" y="0"/>
                    </a:cubicBezTo>
                    <a:cubicBezTo>
                      <a:pt x="34" y="1"/>
                      <a:pt x="37" y="2"/>
                      <a:pt x="39" y="3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6" y="12"/>
                      <a:pt x="34" y="11"/>
                      <a:pt x="31" y="10"/>
                    </a:cubicBezTo>
                    <a:cubicBezTo>
                      <a:pt x="28" y="9"/>
                      <a:pt x="25" y="8"/>
                      <a:pt x="22" y="8"/>
                    </a:cubicBezTo>
                    <a:cubicBezTo>
                      <a:pt x="21" y="8"/>
                      <a:pt x="20" y="9"/>
                      <a:pt x="19" y="9"/>
                    </a:cubicBezTo>
                    <a:cubicBezTo>
                      <a:pt x="18" y="9"/>
                      <a:pt x="17" y="9"/>
                      <a:pt x="16" y="9"/>
                    </a:cubicBezTo>
                    <a:cubicBezTo>
                      <a:pt x="15" y="10"/>
                      <a:pt x="14" y="10"/>
                      <a:pt x="14" y="11"/>
                    </a:cubicBezTo>
                    <a:cubicBezTo>
                      <a:pt x="13" y="12"/>
                      <a:pt x="13" y="12"/>
                      <a:pt x="13" y="13"/>
                    </a:cubicBezTo>
                    <a:cubicBezTo>
                      <a:pt x="13" y="15"/>
                      <a:pt x="13" y="15"/>
                      <a:pt x="14" y="16"/>
                    </a:cubicBezTo>
                    <a:cubicBezTo>
                      <a:pt x="15" y="17"/>
                      <a:pt x="17" y="17"/>
                      <a:pt x="20" y="18"/>
                    </a:cubicBezTo>
                    <a:cubicBezTo>
                      <a:pt x="22" y="18"/>
                      <a:pt x="23" y="19"/>
                      <a:pt x="25" y="19"/>
                    </a:cubicBezTo>
                    <a:cubicBezTo>
                      <a:pt x="27" y="19"/>
                      <a:pt x="28" y="20"/>
                      <a:pt x="30" y="21"/>
                    </a:cubicBezTo>
                    <a:cubicBezTo>
                      <a:pt x="34" y="22"/>
                      <a:pt x="37" y="23"/>
                      <a:pt x="39" y="26"/>
                    </a:cubicBezTo>
                    <a:cubicBezTo>
                      <a:pt x="40" y="28"/>
                      <a:pt x="41" y="30"/>
                      <a:pt x="41" y="34"/>
                    </a:cubicBez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2" name="Freeform 343"/>
              <p:cNvSpPr>
                <a:spLocks/>
              </p:cNvSpPr>
              <p:nvPr userDrawn="1"/>
            </p:nvSpPr>
            <p:spPr bwMode="auto">
              <a:xfrm>
                <a:off x="1546" y="3575"/>
                <a:ext cx="83" cy="116"/>
              </a:xfrm>
              <a:custGeom>
                <a:avLst/>
                <a:gdLst>
                  <a:gd name="T0" fmla="*/ 83 w 83"/>
                  <a:gd name="T1" fmla="*/ 116 h 116"/>
                  <a:gd name="T2" fmla="*/ 0 w 83"/>
                  <a:gd name="T3" fmla="*/ 116 h 116"/>
                  <a:gd name="T4" fmla="*/ 0 w 83"/>
                  <a:gd name="T5" fmla="*/ 0 h 116"/>
                  <a:gd name="T6" fmla="*/ 83 w 83"/>
                  <a:gd name="T7" fmla="*/ 0 h 116"/>
                  <a:gd name="T8" fmla="*/ 83 w 83"/>
                  <a:gd name="T9" fmla="*/ 24 h 116"/>
                  <a:gd name="T10" fmla="*/ 31 w 83"/>
                  <a:gd name="T11" fmla="*/ 24 h 116"/>
                  <a:gd name="T12" fmla="*/ 31 w 83"/>
                  <a:gd name="T13" fmla="*/ 43 h 116"/>
                  <a:gd name="T14" fmla="*/ 80 w 83"/>
                  <a:gd name="T15" fmla="*/ 43 h 116"/>
                  <a:gd name="T16" fmla="*/ 80 w 83"/>
                  <a:gd name="T17" fmla="*/ 66 h 116"/>
                  <a:gd name="T18" fmla="*/ 31 w 83"/>
                  <a:gd name="T19" fmla="*/ 66 h 116"/>
                  <a:gd name="T20" fmla="*/ 31 w 83"/>
                  <a:gd name="T21" fmla="*/ 95 h 116"/>
                  <a:gd name="T22" fmla="*/ 83 w 83"/>
                  <a:gd name="T23" fmla="*/ 95 h 116"/>
                  <a:gd name="T24" fmla="*/ 83 w 83"/>
                  <a:gd name="T25" fmla="*/ 116 h 1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116">
                    <a:moveTo>
                      <a:pt x="83" y="116"/>
                    </a:moveTo>
                    <a:lnTo>
                      <a:pt x="0" y="116"/>
                    </a:lnTo>
                    <a:lnTo>
                      <a:pt x="0" y="0"/>
                    </a:lnTo>
                    <a:lnTo>
                      <a:pt x="83" y="0"/>
                    </a:lnTo>
                    <a:lnTo>
                      <a:pt x="83" y="24"/>
                    </a:lnTo>
                    <a:lnTo>
                      <a:pt x="31" y="24"/>
                    </a:lnTo>
                    <a:lnTo>
                      <a:pt x="31" y="43"/>
                    </a:lnTo>
                    <a:lnTo>
                      <a:pt x="80" y="43"/>
                    </a:lnTo>
                    <a:lnTo>
                      <a:pt x="80" y="66"/>
                    </a:lnTo>
                    <a:lnTo>
                      <a:pt x="31" y="66"/>
                    </a:lnTo>
                    <a:lnTo>
                      <a:pt x="31" y="95"/>
                    </a:lnTo>
                    <a:lnTo>
                      <a:pt x="83" y="95"/>
                    </a:lnTo>
                    <a:lnTo>
                      <a:pt x="83" y="116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Freeform 344"/>
              <p:cNvSpPr>
                <a:spLocks noEditPoints="1"/>
              </p:cNvSpPr>
              <p:nvPr userDrawn="1"/>
            </p:nvSpPr>
            <p:spPr bwMode="auto">
              <a:xfrm>
                <a:off x="1652" y="3575"/>
                <a:ext cx="118" cy="116"/>
              </a:xfrm>
              <a:custGeom>
                <a:avLst/>
                <a:gdLst>
                  <a:gd name="T0" fmla="*/ 118 w 118"/>
                  <a:gd name="T1" fmla="*/ 116 h 116"/>
                  <a:gd name="T2" fmla="*/ 88 w 118"/>
                  <a:gd name="T3" fmla="*/ 116 h 116"/>
                  <a:gd name="T4" fmla="*/ 81 w 118"/>
                  <a:gd name="T5" fmla="*/ 92 h 116"/>
                  <a:gd name="T6" fmla="*/ 38 w 118"/>
                  <a:gd name="T7" fmla="*/ 92 h 116"/>
                  <a:gd name="T8" fmla="*/ 29 w 118"/>
                  <a:gd name="T9" fmla="*/ 116 h 116"/>
                  <a:gd name="T10" fmla="*/ 0 w 118"/>
                  <a:gd name="T11" fmla="*/ 116 h 116"/>
                  <a:gd name="T12" fmla="*/ 43 w 118"/>
                  <a:gd name="T13" fmla="*/ 0 h 116"/>
                  <a:gd name="T14" fmla="*/ 76 w 118"/>
                  <a:gd name="T15" fmla="*/ 0 h 116"/>
                  <a:gd name="T16" fmla="*/ 118 w 118"/>
                  <a:gd name="T17" fmla="*/ 116 h 116"/>
                  <a:gd name="T18" fmla="*/ 73 w 118"/>
                  <a:gd name="T19" fmla="*/ 71 h 116"/>
                  <a:gd name="T20" fmla="*/ 59 w 118"/>
                  <a:gd name="T21" fmla="*/ 31 h 116"/>
                  <a:gd name="T22" fmla="*/ 45 w 118"/>
                  <a:gd name="T23" fmla="*/ 71 h 116"/>
                  <a:gd name="T24" fmla="*/ 73 w 118"/>
                  <a:gd name="T25" fmla="*/ 71 h 1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8" h="116">
                    <a:moveTo>
                      <a:pt x="118" y="116"/>
                    </a:moveTo>
                    <a:lnTo>
                      <a:pt x="88" y="116"/>
                    </a:lnTo>
                    <a:lnTo>
                      <a:pt x="81" y="92"/>
                    </a:lnTo>
                    <a:lnTo>
                      <a:pt x="38" y="92"/>
                    </a:lnTo>
                    <a:lnTo>
                      <a:pt x="29" y="116"/>
                    </a:lnTo>
                    <a:lnTo>
                      <a:pt x="0" y="116"/>
                    </a:lnTo>
                    <a:lnTo>
                      <a:pt x="43" y="0"/>
                    </a:lnTo>
                    <a:lnTo>
                      <a:pt x="76" y="0"/>
                    </a:lnTo>
                    <a:lnTo>
                      <a:pt x="118" y="116"/>
                    </a:lnTo>
                    <a:close/>
                    <a:moveTo>
                      <a:pt x="73" y="71"/>
                    </a:moveTo>
                    <a:lnTo>
                      <a:pt x="59" y="31"/>
                    </a:lnTo>
                    <a:lnTo>
                      <a:pt x="45" y="71"/>
                    </a:lnTo>
                    <a:lnTo>
                      <a:pt x="73" y="71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" name="Freeform 345"/>
              <p:cNvSpPr>
                <a:spLocks/>
              </p:cNvSpPr>
              <p:nvPr userDrawn="1"/>
            </p:nvSpPr>
            <p:spPr bwMode="auto">
              <a:xfrm>
                <a:off x="1794" y="3575"/>
                <a:ext cx="120" cy="116"/>
              </a:xfrm>
              <a:custGeom>
                <a:avLst/>
                <a:gdLst>
                  <a:gd name="T0" fmla="*/ 120 w 120"/>
                  <a:gd name="T1" fmla="*/ 116 h 116"/>
                  <a:gd name="T2" fmla="*/ 92 w 120"/>
                  <a:gd name="T3" fmla="*/ 116 h 116"/>
                  <a:gd name="T4" fmla="*/ 92 w 120"/>
                  <a:gd name="T5" fmla="*/ 38 h 116"/>
                  <a:gd name="T6" fmla="*/ 71 w 120"/>
                  <a:gd name="T7" fmla="*/ 90 h 116"/>
                  <a:gd name="T8" fmla="*/ 50 w 120"/>
                  <a:gd name="T9" fmla="*/ 90 h 116"/>
                  <a:gd name="T10" fmla="*/ 28 w 120"/>
                  <a:gd name="T11" fmla="*/ 38 h 116"/>
                  <a:gd name="T12" fmla="*/ 28 w 120"/>
                  <a:gd name="T13" fmla="*/ 116 h 116"/>
                  <a:gd name="T14" fmla="*/ 0 w 120"/>
                  <a:gd name="T15" fmla="*/ 116 h 116"/>
                  <a:gd name="T16" fmla="*/ 0 w 120"/>
                  <a:gd name="T17" fmla="*/ 0 h 116"/>
                  <a:gd name="T18" fmla="*/ 35 w 120"/>
                  <a:gd name="T19" fmla="*/ 0 h 116"/>
                  <a:gd name="T20" fmla="*/ 61 w 120"/>
                  <a:gd name="T21" fmla="*/ 59 h 116"/>
                  <a:gd name="T22" fmla="*/ 87 w 120"/>
                  <a:gd name="T23" fmla="*/ 0 h 116"/>
                  <a:gd name="T24" fmla="*/ 120 w 120"/>
                  <a:gd name="T25" fmla="*/ 0 h 116"/>
                  <a:gd name="T26" fmla="*/ 120 w 120"/>
                  <a:gd name="T27" fmla="*/ 116 h 11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20" h="116">
                    <a:moveTo>
                      <a:pt x="120" y="116"/>
                    </a:moveTo>
                    <a:lnTo>
                      <a:pt x="92" y="116"/>
                    </a:lnTo>
                    <a:lnTo>
                      <a:pt x="92" y="38"/>
                    </a:lnTo>
                    <a:lnTo>
                      <a:pt x="71" y="90"/>
                    </a:lnTo>
                    <a:lnTo>
                      <a:pt x="50" y="90"/>
                    </a:lnTo>
                    <a:lnTo>
                      <a:pt x="28" y="38"/>
                    </a:lnTo>
                    <a:lnTo>
                      <a:pt x="28" y="116"/>
                    </a:lnTo>
                    <a:lnTo>
                      <a:pt x="0" y="116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61" y="59"/>
                    </a:lnTo>
                    <a:lnTo>
                      <a:pt x="87" y="0"/>
                    </a:lnTo>
                    <a:lnTo>
                      <a:pt x="120" y="0"/>
                    </a:lnTo>
                    <a:lnTo>
                      <a:pt x="120" y="116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Freeform 346"/>
              <p:cNvSpPr>
                <a:spLocks/>
              </p:cNvSpPr>
              <p:nvPr userDrawn="1"/>
            </p:nvSpPr>
            <p:spPr bwMode="auto">
              <a:xfrm>
                <a:off x="1950" y="3575"/>
                <a:ext cx="83" cy="116"/>
              </a:xfrm>
              <a:custGeom>
                <a:avLst/>
                <a:gdLst>
                  <a:gd name="T0" fmla="*/ 83 w 83"/>
                  <a:gd name="T1" fmla="*/ 116 h 116"/>
                  <a:gd name="T2" fmla="*/ 0 w 83"/>
                  <a:gd name="T3" fmla="*/ 116 h 116"/>
                  <a:gd name="T4" fmla="*/ 0 w 83"/>
                  <a:gd name="T5" fmla="*/ 0 h 116"/>
                  <a:gd name="T6" fmla="*/ 31 w 83"/>
                  <a:gd name="T7" fmla="*/ 0 h 116"/>
                  <a:gd name="T8" fmla="*/ 31 w 83"/>
                  <a:gd name="T9" fmla="*/ 95 h 116"/>
                  <a:gd name="T10" fmla="*/ 83 w 83"/>
                  <a:gd name="T11" fmla="*/ 95 h 116"/>
                  <a:gd name="T12" fmla="*/ 83 w 83"/>
                  <a:gd name="T13" fmla="*/ 116 h 1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3" h="116">
                    <a:moveTo>
                      <a:pt x="83" y="116"/>
                    </a:moveTo>
                    <a:lnTo>
                      <a:pt x="0" y="116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95"/>
                    </a:lnTo>
                    <a:lnTo>
                      <a:pt x="83" y="95"/>
                    </a:lnTo>
                    <a:lnTo>
                      <a:pt x="83" y="116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Freeform 347"/>
              <p:cNvSpPr>
                <a:spLocks/>
              </p:cNvSpPr>
              <p:nvPr userDrawn="1"/>
            </p:nvSpPr>
            <p:spPr bwMode="auto">
              <a:xfrm>
                <a:off x="2058" y="3575"/>
                <a:ext cx="83" cy="116"/>
              </a:xfrm>
              <a:custGeom>
                <a:avLst/>
                <a:gdLst>
                  <a:gd name="T0" fmla="*/ 83 w 83"/>
                  <a:gd name="T1" fmla="*/ 116 h 116"/>
                  <a:gd name="T2" fmla="*/ 0 w 83"/>
                  <a:gd name="T3" fmla="*/ 116 h 116"/>
                  <a:gd name="T4" fmla="*/ 0 w 83"/>
                  <a:gd name="T5" fmla="*/ 0 h 116"/>
                  <a:gd name="T6" fmla="*/ 83 w 83"/>
                  <a:gd name="T7" fmla="*/ 0 h 116"/>
                  <a:gd name="T8" fmla="*/ 83 w 83"/>
                  <a:gd name="T9" fmla="*/ 24 h 116"/>
                  <a:gd name="T10" fmla="*/ 29 w 83"/>
                  <a:gd name="T11" fmla="*/ 24 h 116"/>
                  <a:gd name="T12" fmla="*/ 29 w 83"/>
                  <a:gd name="T13" fmla="*/ 43 h 116"/>
                  <a:gd name="T14" fmla="*/ 78 w 83"/>
                  <a:gd name="T15" fmla="*/ 43 h 116"/>
                  <a:gd name="T16" fmla="*/ 78 w 83"/>
                  <a:gd name="T17" fmla="*/ 66 h 116"/>
                  <a:gd name="T18" fmla="*/ 29 w 83"/>
                  <a:gd name="T19" fmla="*/ 66 h 116"/>
                  <a:gd name="T20" fmla="*/ 29 w 83"/>
                  <a:gd name="T21" fmla="*/ 95 h 116"/>
                  <a:gd name="T22" fmla="*/ 83 w 83"/>
                  <a:gd name="T23" fmla="*/ 95 h 116"/>
                  <a:gd name="T24" fmla="*/ 83 w 83"/>
                  <a:gd name="T25" fmla="*/ 116 h 1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116">
                    <a:moveTo>
                      <a:pt x="83" y="116"/>
                    </a:moveTo>
                    <a:lnTo>
                      <a:pt x="0" y="116"/>
                    </a:lnTo>
                    <a:lnTo>
                      <a:pt x="0" y="0"/>
                    </a:lnTo>
                    <a:lnTo>
                      <a:pt x="83" y="0"/>
                    </a:lnTo>
                    <a:lnTo>
                      <a:pt x="83" y="24"/>
                    </a:lnTo>
                    <a:lnTo>
                      <a:pt x="29" y="24"/>
                    </a:lnTo>
                    <a:lnTo>
                      <a:pt x="29" y="43"/>
                    </a:lnTo>
                    <a:lnTo>
                      <a:pt x="78" y="43"/>
                    </a:lnTo>
                    <a:lnTo>
                      <a:pt x="78" y="66"/>
                    </a:lnTo>
                    <a:lnTo>
                      <a:pt x="29" y="66"/>
                    </a:lnTo>
                    <a:lnTo>
                      <a:pt x="29" y="95"/>
                    </a:lnTo>
                    <a:lnTo>
                      <a:pt x="83" y="95"/>
                    </a:lnTo>
                    <a:lnTo>
                      <a:pt x="83" y="116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Freeform 348"/>
              <p:cNvSpPr>
                <a:spLocks/>
              </p:cNvSpPr>
              <p:nvPr userDrawn="1"/>
            </p:nvSpPr>
            <p:spPr bwMode="auto">
              <a:xfrm>
                <a:off x="2167" y="3575"/>
                <a:ext cx="99" cy="118"/>
              </a:xfrm>
              <a:custGeom>
                <a:avLst/>
                <a:gdLst>
                  <a:gd name="T0" fmla="*/ 7189 w 42"/>
                  <a:gd name="T1" fmla="*/ 5865 h 50"/>
                  <a:gd name="T2" fmla="*/ 6166 w 42"/>
                  <a:gd name="T3" fmla="*/ 7753 h 50"/>
                  <a:gd name="T4" fmla="*/ 3272 w 42"/>
                  <a:gd name="T5" fmla="*/ 8621 h 50"/>
                  <a:gd name="T6" fmla="*/ 1544 w 42"/>
                  <a:gd name="T7" fmla="*/ 8505 h 50"/>
                  <a:gd name="T8" fmla="*/ 0 w 42"/>
                  <a:gd name="T9" fmla="*/ 7982 h 50"/>
                  <a:gd name="T10" fmla="*/ 0 w 42"/>
                  <a:gd name="T11" fmla="*/ 5865 h 50"/>
                  <a:gd name="T12" fmla="*/ 368 w 42"/>
                  <a:gd name="T13" fmla="*/ 5865 h 50"/>
                  <a:gd name="T14" fmla="*/ 1756 w 42"/>
                  <a:gd name="T15" fmla="*/ 6728 h 50"/>
                  <a:gd name="T16" fmla="*/ 3434 w 42"/>
                  <a:gd name="T17" fmla="*/ 7097 h 50"/>
                  <a:gd name="T18" fmla="*/ 3918 w 42"/>
                  <a:gd name="T19" fmla="*/ 7097 h 50"/>
                  <a:gd name="T20" fmla="*/ 4439 w 42"/>
                  <a:gd name="T21" fmla="*/ 6889 h 50"/>
                  <a:gd name="T22" fmla="*/ 4818 w 42"/>
                  <a:gd name="T23" fmla="*/ 6728 h 50"/>
                  <a:gd name="T24" fmla="*/ 4941 w 42"/>
                  <a:gd name="T25" fmla="*/ 6233 h 50"/>
                  <a:gd name="T26" fmla="*/ 4818 w 42"/>
                  <a:gd name="T27" fmla="*/ 5704 h 50"/>
                  <a:gd name="T28" fmla="*/ 4139 w 42"/>
                  <a:gd name="T29" fmla="*/ 5336 h 50"/>
                  <a:gd name="T30" fmla="*/ 3050 w 42"/>
                  <a:gd name="T31" fmla="*/ 5209 h 50"/>
                  <a:gd name="T32" fmla="*/ 2044 w 42"/>
                  <a:gd name="T33" fmla="*/ 4968 h 50"/>
                  <a:gd name="T34" fmla="*/ 523 w 42"/>
                  <a:gd name="T35" fmla="*/ 3944 h 50"/>
                  <a:gd name="T36" fmla="*/ 156 w 42"/>
                  <a:gd name="T37" fmla="*/ 2579 h 50"/>
                  <a:gd name="T38" fmla="*/ 1233 w 42"/>
                  <a:gd name="T39" fmla="*/ 656 h 50"/>
                  <a:gd name="T40" fmla="*/ 3800 w 42"/>
                  <a:gd name="T41" fmla="*/ 0 h 50"/>
                  <a:gd name="T42" fmla="*/ 5462 w 42"/>
                  <a:gd name="T43" fmla="*/ 0 h 50"/>
                  <a:gd name="T44" fmla="*/ 6850 w 42"/>
                  <a:gd name="T45" fmla="*/ 524 h 50"/>
                  <a:gd name="T46" fmla="*/ 6850 w 42"/>
                  <a:gd name="T47" fmla="*/ 2417 h 50"/>
                  <a:gd name="T48" fmla="*/ 6706 w 42"/>
                  <a:gd name="T49" fmla="*/ 2417 h 50"/>
                  <a:gd name="T50" fmla="*/ 5306 w 42"/>
                  <a:gd name="T51" fmla="*/ 1777 h 50"/>
                  <a:gd name="T52" fmla="*/ 3918 w 42"/>
                  <a:gd name="T53" fmla="*/ 1392 h 50"/>
                  <a:gd name="T54" fmla="*/ 3434 w 42"/>
                  <a:gd name="T55" fmla="*/ 1548 h 50"/>
                  <a:gd name="T56" fmla="*/ 2906 w 42"/>
                  <a:gd name="T57" fmla="*/ 1548 h 50"/>
                  <a:gd name="T58" fmla="*/ 2411 w 42"/>
                  <a:gd name="T59" fmla="*/ 1893 h 50"/>
                  <a:gd name="T60" fmla="*/ 2251 w 42"/>
                  <a:gd name="T61" fmla="*/ 2261 h 50"/>
                  <a:gd name="T62" fmla="*/ 2567 w 42"/>
                  <a:gd name="T63" fmla="*/ 2785 h 50"/>
                  <a:gd name="T64" fmla="*/ 3434 w 42"/>
                  <a:gd name="T65" fmla="*/ 3075 h 50"/>
                  <a:gd name="T66" fmla="*/ 4439 w 42"/>
                  <a:gd name="T67" fmla="*/ 3285 h 50"/>
                  <a:gd name="T68" fmla="*/ 5306 w 42"/>
                  <a:gd name="T69" fmla="*/ 3653 h 50"/>
                  <a:gd name="T70" fmla="*/ 6706 w 42"/>
                  <a:gd name="T71" fmla="*/ 4467 h 50"/>
                  <a:gd name="T72" fmla="*/ 7189 w 42"/>
                  <a:gd name="T73" fmla="*/ 5865 h 5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2" h="50">
                    <a:moveTo>
                      <a:pt x="42" y="34"/>
                    </a:moveTo>
                    <a:cubicBezTo>
                      <a:pt x="42" y="39"/>
                      <a:pt x="40" y="42"/>
                      <a:pt x="36" y="45"/>
                    </a:cubicBezTo>
                    <a:cubicBezTo>
                      <a:pt x="32" y="48"/>
                      <a:pt x="26" y="50"/>
                      <a:pt x="19" y="50"/>
                    </a:cubicBezTo>
                    <a:cubicBezTo>
                      <a:pt x="15" y="50"/>
                      <a:pt x="12" y="50"/>
                      <a:pt x="9" y="49"/>
                    </a:cubicBezTo>
                    <a:cubicBezTo>
                      <a:pt x="6" y="48"/>
                      <a:pt x="3" y="47"/>
                      <a:pt x="0" y="4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4" y="37"/>
                      <a:pt x="7" y="38"/>
                      <a:pt x="10" y="39"/>
                    </a:cubicBezTo>
                    <a:cubicBezTo>
                      <a:pt x="14" y="40"/>
                      <a:pt x="17" y="41"/>
                      <a:pt x="20" y="41"/>
                    </a:cubicBezTo>
                    <a:cubicBezTo>
                      <a:pt x="20" y="41"/>
                      <a:pt x="21" y="41"/>
                      <a:pt x="23" y="41"/>
                    </a:cubicBezTo>
                    <a:cubicBezTo>
                      <a:pt x="24" y="41"/>
                      <a:pt x="25" y="40"/>
                      <a:pt x="26" y="40"/>
                    </a:cubicBezTo>
                    <a:cubicBezTo>
                      <a:pt x="27" y="40"/>
                      <a:pt x="27" y="39"/>
                      <a:pt x="28" y="39"/>
                    </a:cubicBezTo>
                    <a:cubicBezTo>
                      <a:pt x="29" y="38"/>
                      <a:pt x="29" y="37"/>
                      <a:pt x="29" y="36"/>
                    </a:cubicBezTo>
                    <a:cubicBezTo>
                      <a:pt x="29" y="35"/>
                      <a:pt x="28" y="34"/>
                      <a:pt x="28" y="33"/>
                    </a:cubicBezTo>
                    <a:cubicBezTo>
                      <a:pt x="27" y="32"/>
                      <a:pt x="25" y="32"/>
                      <a:pt x="24" y="31"/>
                    </a:cubicBezTo>
                    <a:cubicBezTo>
                      <a:pt x="22" y="31"/>
                      <a:pt x="20" y="31"/>
                      <a:pt x="18" y="30"/>
                    </a:cubicBezTo>
                    <a:cubicBezTo>
                      <a:pt x="16" y="30"/>
                      <a:pt x="14" y="29"/>
                      <a:pt x="12" y="29"/>
                    </a:cubicBezTo>
                    <a:cubicBezTo>
                      <a:pt x="8" y="27"/>
                      <a:pt x="5" y="26"/>
                      <a:pt x="3" y="23"/>
                    </a:cubicBezTo>
                    <a:cubicBezTo>
                      <a:pt x="1" y="21"/>
                      <a:pt x="1" y="18"/>
                      <a:pt x="1" y="15"/>
                    </a:cubicBezTo>
                    <a:cubicBezTo>
                      <a:pt x="1" y="10"/>
                      <a:pt x="3" y="7"/>
                      <a:pt x="7" y="4"/>
                    </a:cubicBezTo>
                    <a:cubicBezTo>
                      <a:pt x="11" y="1"/>
                      <a:pt x="16" y="0"/>
                      <a:pt x="22" y="0"/>
                    </a:cubicBezTo>
                    <a:cubicBezTo>
                      <a:pt x="25" y="0"/>
                      <a:pt x="29" y="0"/>
                      <a:pt x="32" y="0"/>
                    </a:cubicBezTo>
                    <a:cubicBezTo>
                      <a:pt x="35" y="1"/>
                      <a:pt x="38" y="2"/>
                      <a:pt x="40" y="3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7" y="12"/>
                      <a:pt x="34" y="11"/>
                      <a:pt x="31" y="10"/>
                    </a:cubicBezTo>
                    <a:cubicBezTo>
                      <a:pt x="29" y="9"/>
                      <a:pt x="26" y="8"/>
                      <a:pt x="23" y="8"/>
                    </a:cubicBezTo>
                    <a:cubicBezTo>
                      <a:pt x="22" y="8"/>
                      <a:pt x="21" y="9"/>
                      <a:pt x="20" y="9"/>
                    </a:cubicBezTo>
                    <a:cubicBezTo>
                      <a:pt x="19" y="9"/>
                      <a:pt x="18" y="9"/>
                      <a:pt x="17" y="9"/>
                    </a:cubicBezTo>
                    <a:cubicBezTo>
                      <a:pt x="16" y="10"/>
                      <a:pt x="15" y="10"/>
                      <a:pt x="14" y="11"/>
                    </a:cubicBezTo>
                    <a:cubicBezTo>
                      <a:pt x="14" y="12"/>
                      <a:pt x="13" y="12"/>
                      <a:pt x="13" y="13"/>
                    </a:cubicBezTo>
                    <a:cubicBezTo>
                      <a:pt x="13" y="15"/>
                      <a:pt x="14" y="15"/>
                      <a:pt x="15" y="16"/>
                    </a:cubicBezTo>
                    <a:cubicBezTo>
                      <a:pt x="16" y="17"/>
                      <a:pt x="18" y="17"/>
                      <a:pt x="20" y="18"/>
                    </a:cubicBezTo>
                    <a:cubicBezTo>
                      <a:pt x="22" y="18"/>
                      <a:pt x="24" y="19"/>
                      <a:pt x="26" y="19"/>
                    </a:cubicBezTo>
                    <a:cubicBezTo>
                      <a:pt x="27" y="19"/>
                      <a:pt x="29" y="20"/>
                      <a:pt x="31" y="21"/>
                    </a:cubicBezTo>
                    <a:cubicBezTo>
                      <a:pt x="35" y="22"/>
                      <a:pt x="37" y="23"/>
                      <a:pt x="39" y="26"/>
                    </a:cubicBezTo>
                    <a:cubicBezTo>
                      <a:pt x="41" y="28"/>
                      <a:pt x="42" y="30"/>
                      <a:pt x="42" y="34"/>
                    </a:cubicBez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Freeform 349"/>
              <p:cNvSpPr>
                <a:spLocks/>
              </p:cNvSpPr>
              <p:nvPr userDrawn="1"/>
            </p:nvSpPr>
            <p:spPr bwMode="auto">
              <a:xfrm>
                <a:off x="2290" y="3575"/>
                <a:ext cx="97" cy="118"/>
              </a:xfrm>
              <a:custGeom>
                <a:avLst/>
                <a:gdLst>
                  <a:gd name="T0" fmla="*/ 7176 w 41"/>
                  <a:gd name="T1" fmla="*/ 5865 h 50"/>
                  <a:gd name="T2" fmla="*/ 6146 w 41"/>
                  <a:gd name="T3" fmla="*/ 7753 h 50"/>
                  <a:gd name="T4" fmla="*/ 3324 w 41"/>
                  <a:gd name="T5" fmla="*/ 8621 h 50"/>
                  <a:gd name="T6" fmla="*/ 1405 w 41"/>
                  <a:gd name="T7" fmla="*/ 8505 h 50"/>
                  <a:gd name="T8" fmla="*/ 0 w 41"/>
                  <a:gd name="T9" fmla="*/ 7982 h 50"/>
                  <a:gd name="T10" fmla="*/ 0 w 41"/>
                  <a:gd name="T11" fmla="*/ 5865 h 50"/>
                  <a:gd name="T12" fmla="*/ 156 w 41"/>
                  <a:gd name="T13" fmla="*/ 5865 h 50"/>
                  <a:gd name="T14" fmla="*/ 1786 w 41"/>
                  <a:gd name="T15" fmla="*/ 6728 h 50"/>
                  <a:gd name="T16" fmla="*/ 3324 w 41"/>
                  <a:gd name="T17" fmla="*/ 7097 h 50"/>
                  <a:gd name="T18" fmla="*/ 3852 w 41"/>
                  <a:gd name="T19" fmla="*/ 7097 h 50"/>
                  <a:gd name="T20" fmla="*/ 4382 w 41"/>
                  <a:gd name="T21" fmla="*/ 6889 h 50"/>
                  <a:gd name="T22" fmla="*/ 4729 w 41"/>
                  <a:gd name="T23" fmla="*/ 6728 h 50"/>
                  <a:gd name="T24" fmla="*/ 4885 w 41"/>
                  <a:gd name="T25" fmla="*/ 6233 h 50"/>
                  <a:gd name="T26" fmla="*/ 4729 w 41"/>
                  <a:gd name="T27" fmla="*/ 5704 h 50"/>
                  <a:gd name="T28" fmla="*/ 4012 w 41"/>
                  <a:gd name="T29" fmla="*/ 5336 h 50"/>
                  <a:gd name="T30" fmla="*/ 2979 w 41"/>
                  <a:gd name="T31" fmla="*/ 5209 h 50"/>
                  <a:gd name="T32" fmla="*/ 2065 w 41"/>
                  <a:gd name="T33" fmla="*/ 4968 h 50"/>
                  <a:gd name="T34" fmla="*/ 532 w 41"/>
                  <a:gd name="T35" fmla="*/ 3944 h 50"/>
                  <a:gd name="T36" fmla="*/ 0 w 41"/>
                  <a:gd name="T37" fmla="*/ 2579 h 50"/>
                  <a:gd name="T38" fmla="*/ 1036 w 41"/>
                  <a:gd name="T39" fmla="*/ 656 h 50"/>
                  <a:gd name="T40" fmla="*/ 3852 w 41"/>
                  <a:gd name="T41" fmla="*/ 0 h 50"/>
                  <a:gd name="T42" fmla="*/ 5418 w 41"/>
                  <a:gd name="T43" fmla="*/ 0 h 50"/>
                  <a:gd name="T44" fmla="*/ 6835 w 41"/>
                  <a:gd name="T45" fmla="*/ 524 h 50"/>
                  <a:gd name="T46" fmla="*/ 6835 w 41"/>
                  <a:gd name="T47" fmla="*/ 2417 h 50"/>
                  <a:gd name="T48" fmla="*/ 6672 w 41"/>
                  <a:gd name="T49" fmla="*/ 2417 h 50"/>
                  <a:gd name="T50" fmla="*/ 5418 w 41"/>
                  <a:gd name="T51" fmla="*/ 1777 h 50"/>
                  <a:gd name="T52" fmla="*/ 3852 w 41"/>
                  <a:gd name="T53" fmla="*/ 1392 h 50"/>
                  <a:gd name="T54" fmla="*/ 3324 w 41"/>
                  <a:gd name="T55" fmla="*/ 1548 h 50"/>
                  <a:gd name="T56" fmla="*/ 2820 w 41"/>
                  <a:gd name="T57" fmla="*/ 1548 h 50"/>
                  <a:gd name="T58" fmla="*/ 2451 w 41"/>
                  <a:gd name="T59" fmla="*/ 1893 h 50"/>
                  <a:gd name="T60" fmla="*/ 2290 w 41"/>
                  <a:gd name="T61" fmla="*/ 2261 h 50"/>
                  <a:gd name="T62" fmla="*/ 2451 w 41"/>
                  <a:gd name="T63" fmla="*/ 2785 h 50"/>
                  <a:gd name="T64" fmla="*/ 3483 w 41"/>
                  <a:gd name="T65" fmla="*/ 3075 h 50"/>
                  <a:gd name="T66" fmla="*/ 4382 w 41"/>
                  <a:gd name="T67" fmla="*/ 3285 h 50"/>
                  <a:gd name="T68" fmla="*/ 5257 w 41"/>
                  <a:gd name="T69" fmla="*/ 3653 h 50"/>
                  <a:gd name="T70" fmla="*/ 6835 w 41"/>
                  <a:gd name="T71" fmla="*/ 4467 h 50"/>
                  <a:gd name="T72" fmla="*/ 7176 w 41"/>
                  <a:gd name="T73" fmla="*/ 5865 h 5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1" h="50">
                    <a:moveTo>
                      <a:pt x="41" y="34"/>
                    </a:moveTo>
                    <a:cubicBezTo>
                      <a:pt x="41" y="39"/>
                      <a:pt x="39" y="42"/>
                      <a:pt x="35" y="45"/>
                    </a:cubicBezTo>
                    <a:cubicBezTo>
                      <a:pt x="31" y="48"/>
                      <a:pt x="26" y="50"/>
                      <a:pt x="19" y="50"/>
                    </a:cubicBezTo>
                    <a:cubicBezTo>
                      <a:pt x="15" y="50"/>
                      <a:pt x="11" y="50"/>
                      <a:pt x="8" y="49"/>
                    </a:cubicBezTo>
                    <a:cubicBezTo>
                      <a:pt x="5" y="48"/>
                      <a:pt x="2" y="47"/>
                      <a:pt x="0" y="4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4" y="37"/>
                      <a:pt x="7" y="38"/>
                      <a:pt x="10" y="39"/>
                    </a:cubicBezTo>
                    <a:cubicBezTo>
                      <a:pt x="13" y="40"/>
                      <a:pt x="16" y="41"/>
                      <a:pt x="19" y="41"/>
                    </a:cubicBezTo>
                    <a:cubicBezTo>
                      <a:pt x="20" y="41"/>
                      <a:pt x="21" y="41"/>
                      <a:pt x="22" y="41"/>
                    </a:cubicBezTo>
                    <a:cubicBezTo>
                      <a:pt x="23" y="41"/>
                      <a:pt x="24" y="40"/>
                      <a:pt x="25" y="40"/>
                    </a:cubicBezTo>
                    <a:cubicBezTo>
                      <a:pt x="26" y="40"/>
                      <a:pt x="27" y="39"/>
                      <a:pt x="27" y="39"/>
                    </a:cubicBezTo>
                    <a:cubicBezTo>
                      <a:pt x="28" y="38"/>
                      <a:pt x="28" y="37"/>
                      <a:pt x="28" y="36"/>
                    </a:cubicBezTo>
                    <a:cubicBezTo>
                      <a:pt x="28" y="35"/>
                      <a:pt x="28" y="34"/>
                      <a:pt x="27" y="33"/>
                    </a:cubicBezTo>
                    <a:cubicBezTo>
                      <a:pt x="26" y="32"/>
                      <a:pt x="25" y="32"/>
                      <a:pt x="23" y="31"/>
                    </a:cubicBezTo>
                    <a:cubicBezTo>
                      <a:pt x="21" y="31"/>
                      <a:pt x="19" y="31"/>
                      <a:pt x="17" y="30"/>
                    </a:cubicBezTo>
                    <a:cubicBezTo>
                      <a:pt x="15" y="30"/>
                      <a:pt x="13" y="29"/>
                      <a:pt x="12" y="29"/>
                    </a:cubicBezTo>
                    <a:cubicBezTo>
                      <a:pt x="7" y="27"/>
                      <a:pt x="5" y="26"/>
                      <a:pt x="3" y="23"/>
                    </a:cubicBezTo>
                    <a:cubicBezTo>
                      <a:pt x="1" y="21"/>
                      <a:pt x="0" y="18"/>
                      <a:pt x="0" y="15"/>
                    </a:cubicBezTo>
                    <a:cubicBezTo>
                      <a:pt x="0" y="10"/>
                      <a:pt x="2" y="7"/>
                      <a:pt x="6" y="4"/>
                    </a:cubicBezTo>
                    <a:cubicBezTo>
                      <a:pt x="10" y="1"/>
                      <a:pt x="15" y="0"/>
                      <a:pt x="22" y="0"/>
                    </a:cubicBezTo>
                    <a:cubicBezTo>
                      <a:pt x="25" y="0"/>
                      <a:pt x="28" y="0"/>
                      <a:pt x="31" y="0"/>
                    </a:cubicBezTo>
                    <a:cubicBezTo>
                      <a:pt x="34" y="1"/>
                      <a:pt x="37" y="2"/>
                      <a:pt x="39" y="3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6" y="12"/>
                      <a:pt x="34" y="11"/>
                      <a:pt x="31" y="10"/>
                    </a:cubicBezTo>
                    <a:cubicBezTo>
                      <a:pt x="28" y="9"/>
                      <a:pt x="25" y="8"/>
                      <a:pt x="22" y="8"/>
                    </a:cubicBezTo>
                    <a:cubicBezTo>
                      <a:pt x="21" y="8"/>
                      <a:pt x="20" y="9"/>
                      <a:pt x="19" y="9"/>
                    </a:cubicBezTo>
                    <a:cubicBezTo>
                      <a:pt x="18" y="9"/>
                      <a:pt x="17" y="9"/>
                      <a:pt x="16" y="9"/>
                    </a:cubicBezTo>
                    <a:cubicBezTo>
                      <a:pt x="15" y="10"/>
                      <a:pt x="14" y="10"/>
                      <a:pt x="14" y="11"/>
                    </a:cubicBezTo>
                    <a:cubicBezTo>
                      <a:pt x="13" y="12"/>
                      <a:pt x="13" y="12"/>
                      <a:pt x="13" y="13"/>
                    </a:cubicBezTo>
                    <a:cubicBezTo>
                      <a:pt x="13" y="15"/>
                      <a:pt x="13" y="15"/>
                      <a:pt x="14" y="16"/>
                    </a:cubicBezTo>
                    <a:cubicBezTo>
                      <a:pt x="15" y="17"/>
                      <a:pt x="17" y="17"/>
                      <a:pt x="20" y="18"/>
                    </a:cubicBezTo>
                    <a:cubicBezTo>
                      <a:pt x="22" y="18"/>
                      <a:pt x="23" y="19"/>
                      <a:pt x="25" y="19"/>
                    </a:cubicBezTo>
                    <a:cubicBezTo>
                      <a:pt x="27" y="19"/>
                      <a:pt x="28" y="20"/>
                      <a:pt x="30" y="21"/>
                    </a:cubicBezTo>
                    <a:cubicBezTo>
                      <a:pt x="34" y="22"/>
                      <a:pt x="37" y="23"/>
                      <a:pt x="39" y="26"/>
                    </a:cubicBezTo>
                    <a:cubicBezTo>
                      <a:pt x="40" y="28"/>
                      <a:pt x="41" y="30"/>
                      <a:pt x="41" y="34"/>
                    </a:cubicBez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Freeform 350"/>
              <p:cNvSpPr>
                <a:spLocks/>
              </p:cNvSpPr>
              <p:nvPr userDrawn="1"/>
            </p:nvSpPr>
            <p:spPr bwMode="auto">
              <a:xfrm>
                <a:off x="2472" y="3573"/>
                <a:ext cx="99" cy="120"/>
              </a:xfrm>
              <a:custGeom>
                <a:avLst/>
                <a:gdLst>
                  <a:gd name="T0" fmla="*/ 4139 w 42"/>
                  <a:gd name="T1" fmla="*/ 8647 h 51"/>
                  <a:gd name="T2" fmla="*/ 2411 w 42"/>
                  <a:gd name="T3" fmla="*/ 8311 h 51"/>
                  <a:gd name="T4" fmla="*/ 1233 w 42"/>
                  <a:gd name="T5" fmla="*/ 7635 h 51"/>
                  <a:gd name="T6" fmla="*/ 156 w 42"/>
                  <a:gd name="T7" fmla="*/ 6278 h 51"/>
                  <a:gd name="T8" fmla="*/ 0 w 42"/>
                  <a:gd name="T9" fmla="*/ 4419 h 51"/>
                  <a:gd name="T10" fmla="*/ 156 w 42"/>
                  <a:gd name="T11" fmla="*/ 2513 h 51"/>
                  <a:gd name="T12" fmla="*/ 1023 w 42"/>
                  <a:gd name="T13" fmla="*/ 1158 h 51"/>
                  <a:gd name="T14" fmla="*/ 2411 w 42"/>
                  <a:gd name="T15" fmla="*/ 365 h 51"/>
                  <a:gd name="T16" fmla="*/ 4139 w 42"/>
                  <a:gd name="T17" fmla="*/ 0 h 51"/>
                  <a:gd name="T18" fmla="*/ 5162 w 42"/>
                  <a:gd name="T19" fmla="*/ 155 h 51"/>
                  <a:gd name="T20" fmla="*/ 6051 w 42"/>
                  <a:gd name="T21" fmla="*/ 365 h 51"/>
                  <a:gd name="T22" fmla="*/ 6706 w 42"/>
                  <a:gd name="T23" fmla="*/ 492 h 51"/>
                  <a:gd name="T24" fmla="*/ 7189 w 42"/>
                  <a:gd name="T25" fmla="*/ 638 h 51"/>
                  <a:gd name="T26" fmla="*/ 7189 w 42"/>
                  <a:gd name="T27" fmla="*/ 2725 h 51"/>
                  <a:gd name="T28" fmla="*/ 6850 w 42"/>
                  <a:gd name="T29" fmla="*/ 2725 h 51"/>
                  <a:gd name="T30" fmla="*/ 6551 w 42"/>
                  <a:gd name="T31" fmla="*/ 2398 h 51"/>
                  <a:gd name="T32" fmla="*/ 6051 w 42"/>
                  <a:gd name="T33" fmla="*/ 2021 h 51"/>
                  <a:gd name="T34" fmla="*/ 5306 w 42"/>
                  <a:gd name="T35" fmla="*/ 1878 h 51"/>
                  <a:gd name="T36" fmla="*/ 4439 w 42"/>
                  <a:gd name="T37" fmla="*/ 1722 h 51"/>
                  <a:gd name="T38" fmla="*/ 3639 w 42"/>
                  <a:gd name="T39" fmla="*/ 1878 h 51"/>
                  <a:gd name="T40" fmla="*/ 2906 w 42"/>
                  <a:gd name="T41" fmla="*/ 2242 h 51"/>
                  <a:gd name="T42" fmla="*/ 2411 w 42"/>
                  <a:gd name="T43" fmla="*/ 3033 h 51"/>
                  <a:gd name="T44" fmla="*/ 2251 w 42"/>
                  <a:gd name="T45" fmla="*/ 4419 h 51"/>
                  <a:gd name="T46" fmla="*/ 2411 w 42"/>
                  <a:gd name="T47" fmla="*/ 5642 h 51"/>
                  <a:gd name="T48" fmla="*/ 2906 w 42"/>
                  <a:gd name="T49" fmla="*/ 6412 h 51"/>
                  <a:gd name="T50" fmla="*/ 3800 w 42"/>
                  <a:gd name="T51" fmla="*/ 6932 h 51"/>
                  <a:gd name="T52" fmla="*/ 4439 w 42"/>
                  <a:gd name="T53" fmla="*/ 7136 h 51"/>
                  <a:gd name="T54" fmla="*/ 5306 w 42"/>
                  <a:gd name="T55" fmla="*/ 6932 h 51"/>
                  <a:gd name="T56" fmla="*/ 6051 w 42"/>
                  <a:gd name="T57" fmla="*/ 6616 h 51"/>
                  <a:gd name="T58" fmla="*/ 6551 w 42"/>
                  <a:gd name="T59" fmla="*/ 6278 h 51"/>
                  <a:gd name="T60" fmla="*/ 6850 w 42"/>
                  <a:gd name="T61" fmla="*/ 5913 h 51"/>
                  <a:gd name="T62" fmla="*/ 7189 w 42"/>
                  <a:gd name="T63" fmla="*/ 5913 h 51"/>
                  <a:gd name="T64" fmla="*/ 7189 w 42"/>
                  <a:gd name="T65" fmla="*/ 8000 h 51"/>
                  <a:gd name="T66" fmla="*/ 6551 w 42"/>
                  <a:gd name="T67" fmla="*/ 8155 h 51"/>
                  <a:gd name="T68" fmla="*/ 6051 w 42"/>
                  <a:gd name="T69" fmla="*/ 8520 h 51"/>
                  <a:gd name="T70" fmla="*/ 5162 w 42"/>
                  <a:gd name="T71" fmla="*/ 8647 h 51"/>
                  <a:gd name="T72" fmla="*/ 4139 w 42"/>
                  <a:gd name="T73" fmla="*/ 8647 h 5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2" h="51">
                    <a:moveTo>
                      <a:pt x="24" y="51"/>
                    </a:moveTo>
                    <a:cubicBezTo>
                      <a:pt x="21" y="51"/>
                      <a:pt x="17" y="50"/>
                      <a:pt x="14" y="49"/>
                    </a:cubicBezTo>
                    <a:cubicBezTo>
                      <a:pt x="11" y="48"/>
                      <a:pt x="9" y="47"/>
                      <a:pt x="7" y="45"/>
                    </a:cubicBezTo>
                    <a:cubicBezTo>
                      <a:pt x="4" y="42"/>
                      <a:pt x="3" y="40"/>
                      <a:pt x="1" y="37"/>
                    </a:cubicBezTo>
                    <a:cubicBezTo>
                      <a:pt x="0" y="34"/>
                      <a:pt x="0" y="30"/>
                      <a:pt x="0" y="26"/>
                    </a:cubicBezTo>
                    <a:cubicBezTo>
                      <a:pt x="0" y="22"/>
                      <a:pt x="0" y="18"/>
                      <a:pt x="1" y="15"/>
                    </a:cubicBezTo>
                    <a:cubicBezTo>
                      <a:pt x="2" y="12"/>
                      <a:pt x="4" y="9"/>
                      <a:pt x="6" y="7"/>
                    </a:cubicBezTo>
                    <a:cubicBezTo>
                      <a:pt x="8" y="5"/>
                      <a:pt x="11" y="3"/>
                      <a:pt x="14" y="2"/>
                    </a:cubicBezTo>
                    <a:cubicBezTo>
                      <a:pt x="17" y="1"/>
                      <a:pt x="21" y="0"/>
                      <a:pt x="24" y="0"/>
                    </a:cubicBezTo>
                    <a:cubicBezTo>
                      <a:pt x="26" y="0"/>
                      <a:pt x="28" y="1"/>
                      <a:pt x="30" y="1"/>
                    </a:cubicBezTo>
                    <a:cubicBezTo>
                      <a:pt x="32" y="1"/>
                      <a:pt x="33" y="1"/>
                      <a:pt x="35" y="2"/>
                    </a:cubicBezTo>
                    <a:cubicBezTo>
                      <a:pt x="36" y="2"/>
                      <a:pt x="37" y="3"/>
                      <a:pt x="39" y="3"/>
                    </a:cubicBezTo>
                    <a:cubicBezTo>
                      <a:pt x="40" y="4"/>
                      <a:pt x="41" y="4"/>
                      <a:pt x="42" y="4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16"/>
                      <a:pt x="39" y="15"/>
                      <a:pt x="38" y="14"/>
                    </a:cubicBezTo>
                    <a:cubicBezTo>
                      <a:pt x="37" y="14"/>
                      <a:pt x="36" y="13"/>
                      <a:pt x="35" y="12"/>
                    </a:cubicBezTo>
                    <a:cubicBezTo>
                      <a:pt x="34" y="12"/>
                      <a:pt x="32" y="11"/>
                      <a:pt x="31" y="11"/>
                    </a:cubicBezTo>
                    <a:cubicBezTo>
                      <a:pt x="29" y="10"/>
                      <a:pt x="28" y="10"/>
                      <a:pt x="26" y="10"/>
                    </a:cubicBezTo>
                    <a:cubicBezTo>
                      <a:pt x="25" y="10"/>
                      <a:pt x="23" y="10"/>
                      <a:pt x="21" y="11"/>
                    </a:cubicBezTo>
                    <a:cubicBezTo>
                      <a:pt x="20" y="11"/>
                      <a:pt x="18" y="12"/>
                      <a:pt x="17" y="13"/>
                    </a:cubicBezTo>
                    <a:cubicBezTo>
                      <a:pt x="16" y="15"/>
                      <a:pt x="15" y="16"/>
                      <a:pt x="14" y="18"/>
                    </a:cubicBezTo>
                    <a:cubicBezTo>
                      <a:pt x="13" y="20"/>
                      <a:pt x="13" y="23"/>
                      <a:pt x="13" y="26"/>
                    </a:cubicBezTo>
                    <a:cubicBezTo>
                      <a:pt x="13" y="29"/>
                      <a:pt x="13" y="31"/>
                      <a:pt x="14" y="33"/>
                    </a:cubicBezTo>
                    <a:cubicBezTo>
                      <a:pt x="15" y="35"/>
                      <a:pt x="16" y="37"/>
                      <a:pt x="17" y="38"/>
                    </a:cubicBezTo>
                    <a:cubicBezTo>
                      <a:pt x="18" y="39"/>
                      <a:pt x="20" y="40"/>
                      <a:pt x="22" y="41"/>
                    </a:cubicBezTo>
                    <a:cubicBezTo>
                      <a:pt x="23" y="41"/>
                      <a:pt x="25" y="42"/>
                      <a:pt x="26" y="42"/>
                    </a:cubicBezTo>
                    <a:cubicBezTo>
                      <a:pt x="28" y="42"/>
                      <a:pt x="29" y="41"/>
                      <a:pt x="31" y="41"/>
                    </a:cubicBezTo>
                    <a:cubicBezTo>
                      <a:pt x="32" y="40"/>
                      <a:pt x="34" y="40"/>
                      <a:pt x="35" y="39"/>
                    </a:cubicBezTo>
                    <a:cubicBezTo>
                      <a:pt x="36" y="38"/>
                      <a:pt x="37" y="38"/>
                      <a:pt x="38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0" y="47"/>
                      <a:pt x="39" y="48"/>
                      <a:pt x="38" y="48"/>
                    </a:cubicBezTo>
                    <a:cubicBezTo>
                      <a:pt x="37" y="49"/>
                      <a:pt x="36" y="49"/>
                      <a:pt x="35" y="50"/>
                    </a:cubicBezTo>
                    <a:cubicBezTo>
                      <a:pt x="33" y="50"/>
                      <a:pt x="32" y="50"/>
                      <a:pt x="30" y="51"/>
                    </a:cubicBezTo>
                    <a:cubicBezTo>
                      <a:pt x="29" y="51"/>
                      <a:pt x="27" y="51"/>
                      <a:pt x="24" y="51"/>
                    </a:cubicBez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Freeform 351"/>
              <p:cNvSpPr>
                <a:spLocks noEditPoints="1"/>
              </p:cNvSpPr>
              <p:nvPr userDrawn="1"/>
            </p:nvSpPr>
            <p:spPr bwMode="auto">
              <a:xfrm>
                <a:off x="2592" y="3573"/>
                <a:ext cx="121" cy="120"/>
              </a:xfrm>
              <a:custGeom>
                <a:avLst/>
                <a:gdLst>
                  <a:gd name="T0" fmla="*/ 9096 w 51"/>
                  <a:gd name="T1" fmla="*/ 4419 h 51"/>
                  <a:gd name="T2" fmla="*/ 7825 w 51"/>
                  <a:gd name="T3" fmla="*/ 7501 h 51"/>
                  <a:gd name="T4" fmla="*/ 4437 w 51"/>
                  <a:gd name="T5" fmla="*/ 8647 h 51"/>
                  <a:gd name="T6" fmla="*/ 1267 w 51"/>
                  <a:gd name="T7" fmla="*/ 7501 h 51"/>
                  <a:gd name="T8" fmla="*/ 0 w 51"/>
                  <a:gd name="T9" fmla="*/ 4419 h 51"/>
                  <a:gd name="T10" fmla="*/ 1267 w 51"/>
                  <a:gd name="T11" fmla="*/ 1158 h 51"/>
                  <a:gd name="T12" fmla="*/ 4437 w 51"/>
                  <a:gd name="T13" fmla="*/ 0 h 51"/>
                  <a:gd name="T14" fmla="*/ 7825 w 51"/>
                  <a:gd name="T15" fmla="*/ 1158 h 51"/>
                  <a:gd name="T16" fmla="*/ 9096 w 51"/>
                  <a:gd name="T17" fmla="*/ 4419 h 51"/>
                  <a:gd name="T18" fmla="*/ 6090 w 51"/>
                  <a:gd name="T19" fmla="*/ 6412 h 51"/>
                  <a:gd name="T20" fmla="*/ 6624 w 51"/>
                  <a:gd name="T21" fmla="*/ 5642 h 51"/>
                  <a:gd name="T22" fmla="*/ 6783 w 51"/>
                  <a:gd name="T23" fmla="*/ 4419 h 51"/>
                  <a:gd name="T24" fmla="*/ 6394 w 51"/>
                  <a:gd name="T25" fmla="*/ 3033 h 51"/>
                  <a:gd name="T26" fmla="*/ 6090 w 51"/>
                  <a:gd name="T27" fmla="*/ 2242 h 51"/>
                  <a:gd name="T28" fmla="*/ 5331 w 51"/>
                  <a:gd name="T29" fmla="*/ 1722 h 51"/>
                  <a:gd name="T30" fmla="*/ 4437 w 51"/>
                  <a:gd name="T31" fmla="*/ 1722 h 51"/>
                  <a:gd name="T32" fmla="*/ 3765 w 51"/>
                  <a:gd name="T33" fmla="*/ 1722 h 51"/>
                  <a:gd name="T34" fmla="*/ 3006 w 51"/>
                  <a:gd name="T35" fmla="*/ 2242 h 51"/>
                  <a:gd name="T36" fmla="*/ 2472 w 51"/>
                  <a:gd name="T37" fmla="*/ 3033 h 51"/>
                  <a:gd name="T38" fmla="*/ 2354 w 51"/>
                  <a:gd name="T39" fmla="*/ 4419 h 51"/>
                  <a:gd name="T40" fmla="*/ 2472 w 51"/>
                  <a:gd name="T41" fmla="*/ 5642 h 51"/>
                  <a:gd name="T42" fmla="*/ 3006 w 51"/>
                  <a:gd name="T43" fmla="*/ 6412 h 51"/>
                  <a:gd name="T44" fmla="*/ 3765 w 51"/>
                  <a:gd name="T45" fmla="*/ 6932 h 51"/>
                  <a:gd name="T46" fmla="*/ 4437 w 51"/>
                  <a:gd name="T47" fmla="*/ 7136 h 51"/>
                  <a:gd name="T48" fmla="*/ 5331 w 51"/>
                  <a:gd name="T49" fmla="*/ 6932 h 51"/>
                  <a:gd name="T50" fmla="*/ 6090 w 51"/>
                  <a:gd name="T51" fmla="*/ 6412 h 5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1" h="51">
                    <a:moveTo>
                      <a:pt x="51" y="26"/>
                    </a:moveTo>
                    <a:cubicBezTo>
                      <a:pt x="51" y="33"/>
                      <a:pt x="48" y="40"/>
                      <a:pt x="44" y="44"/>
                    </a:cubicBezTo>
                    <a:cubicBezTo>
                      <a:pt x="39" y="49"/>
                      <a:pt x="33" y="51"/>
                      <a:pt x="25" y="51"/>
                    </a:cubicBezTo>
                    <a:cubicBezTo>
                      <a:pt x="18" y="51"/>
                      <a:pt x="12" y="49"/>
                      <a:pt x="7" y="44"/>
                    </a:cubicBezTo>
                    <a:cubicBezTo>
                      <a:pt x="3" y="40"/>
                      <a:pt x="0" y="33"/>
                      <a:pt x="0" y="26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2" y="3"/>
                      <a:pt x="18" y="0"/>
                      <a:pt x="25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8" y="12"/>
                      <a:pt x="51" y="18"/>
                      <a:pt x="51" y="26"/>
                    </a:cubicBezTo>
                    <a:close/>
                    <a:moveTo>
                      <a:pt x="34" y="38"/>
                    </a:moveTo>
                    <a:cubicBezTo>
                      <a:pt x="35" y="37"/>
                      <a:pt x="36" y="35"/>
                      <a:pt x="37" y="33"/>
                    </a:cubicBezTo>
                    <a:cubicBezTo>
                      <a:pt x="37" y="31"/>
                      <a:pt x="38" y="28"/>
                      <a:pt x="38" y="26"/>
                    </a:cubicBezTo>
                    <a:cubicBezTo>
                      <a:pt x="38" y="23"/>
                      <a:pt x="37" y="20"/>
                      <a:pt x="36" y="18"/>
                    </a:cubicBezTo>
                    <a:cubicBezTo>
                      <a:pt x="36" y="16"/>
                      <a:pt x="35" y="15"/>
                      <a:pt x="34" y="13"/>
                    </a:cubicBezTo>
                    <a:cubicBezTo>
                      <a:pt x="33" y="12"/>
                      <a:pt x="31" y="11"/>
                      <a:pt x="30" y="10"/>
                    </a:cubicBezTo>
                    <a:cubicBezTo>
                      <a:pt x="29" y="10"/>
                      <a:pt x="27" y="10"/>
                      <a:pt x="25" y="10"/>
                    </a:cubicBezTo>
                    <a:cubicBezTo>
                      <a:pt x="24" y="10"/>
                      <a:pt x="22" y="10"/>
                      <a:pt x="21" y="10"/>
                    </a:cubicBezTo>
                    <a:cubicBezTo>
                      <a:pt x="20" y="11"/>
                      <a:pt x="18" y="12"/>
                      <a:pt x="17" y="13"/>
                    </a:cubicBezTo>
                    <a:cubicBezTo>
                      <a:pt x="16" y="14"/>
                      <a:pt x="15" y="16"/>
                      <a:pt x="14" y="18"/>
                    </a:cubicBezTo>
                    <a:cubicBezTo>
                      <a:pt x="14" y="20"/>
                      <a:pt x="13" y="23"/>
                      <a:pt x="13" y="26"/>
                    </a:cubicBezTo>
                    <a:cubicBezTo>
                      <a:pt x="13" y="29"/>
                      <a:pt x="14" y="31"/>
                      <a:pt x="14" y="33"/>
                    </a:cubicBezTo>
                    <a:cubicBezTo>
                      <a:pt x="15" y="35"/>
                      <a:pt x="16" y="37"/>
                      <a:pt x="17" y="38"/>
                    </a:cubicBezTo>
                    <a:cubicBezTo>
                      <a:pt x="18" y="39"/>
                      <a:pt x="19" y="40"/>
                      <a:pt x="21" y="41"/>
                    </a:cubicBezTo>
                    <a:cubicBezTo>
                      <a:pt x="22" y="42"/>
                      <a:pt x="24" y="42"/>
                      <a:pt x="25" y="42"/>
                    </a:cubicBezTo>
                    <a:cubicBezTo>
                      <a:pt x="27" y="42"/>
                      <a:pt x="29" y="42"/>
                      <a:pt x="30" y="41"/>
                    </a:cubicBezTo>
                    <a:cubicBezTo>
                      <a:pt x="32" y="40"/>
                      <a:pt x="33" y="39"/>
                      <a:pt x="34" y="38"/>
                    </a:cubicBez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Freeform 352"/>
              <p:cNvSpPr>
                <a:spLocks/>
              </p:cNvSpPr>
              <p:nvPr userDrawn="1"/>
            </p:nvSpPr>
            <p:spPr bwMode="auto">
              <a:xfrm>
                <a:off x="2741" y="3575"/>
                <a:ext cx="121" cy="116"/>
              </a:xfrm>
              <a:custGeom>
                <a:avLst/>
                <a:gdLst>
                  <a:gd name="T0" fmla="*/ 121 w 121"/>
                  <a:gd name="T1" fmla="*/ 116 h 116"/>
                  <a:gd name="T2" fmla="*/ 92 w 121"/>
                  <a:gd name="T3" fmla="*/ 116 h 116"/>
                  <a:gd name="T4" fmla="*/ 92 w 121"/>
                  <a:gd name="T5" fmla="*/ 38 h 116"/>
                  <a:gd name="T6" fmla="*/ 71 w 121"/>
                  <a:gd name="T7" fmla="*/ 90 h 116"/>
                  <a:gd name="T8" fmla="*/ 50 w 121"/>
                  <a:gd name="T9" fmla="*/ 90 h 116"/>
                  <a:gd name="T10" fmla="*/ 29 w 121"/>
                  <a:gd name="T11" fmla="*/ 38 h 116"/>
                  <a:gd name="T12" fmla="*/ 29 w 121"/>
                  <a:gd name="T13" fmla="*/ 116 h 116"/>
                  <a:gd name="T14" fmla="*/ 0 w 121"/>
                  <a:gd name="T15" fmla="*/ 116 h 116"/>
                  <a:gd name="T16" fmla="*/ 0 w 121"/>
                  <a:gd name="T17" fmla="*/ 0 h 116"/>
                  <a:gd name="T18" fmla="*/ 36 w 121"/>
                  <a:gd name="T19" fmla="*/ 0 h 116"/>
                  <a:gd name="T20" fmla="*/ 62 w 121"/>
                  <a:gd name="T21" fmla="*/ 59 h 116"/>
                  <a:gd name="T22" fmla="*/ 88 w 121"/>
                  <a:gd name="T23" fmla="*/ 0 h 116"/>
                  <a:gd name="T24" fmla="*/ 121 w 121"/>
                  <a:gd name="T25" fmla="*/ 0 h 116"/>
                  <a:gd name="T26" fmla="*/ 121 w 121"/>
                  <a:gd name="T27" fmla="*/ 116 h 11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21" h="116">
                    <a:moveTo>
                      <a:pt x="121" y="116"/>
                    </a:moveTo>
                    <a:lnTo>
                      <a:pt x="92" y="116"/>
                    </a:lnTo>
                    <a:lnTo>
                      <a:pt x="92" y="38"/>
                    </a:lnTo>
                    <a:lnTo>
                      <a:pt x="71" y="90"/>
                    </a:lnTo>
                    <a:lnTo>
                      <a:pt x="50" y="90"/>
                    </a:lnTo>
                    <a:lnTo>
                      <a:pt x="29" y="38"/>
                    </a:lnTo>
                    <a:lnTo>
                      <a:pt x="29" y="116"/>
                    </a:lnTo>
                    <a:lnTo>
                      <a:pt x="0" y="116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62" y="59"/>
                    </a:lnTo>
                    <a:lnTo>
                      <a:pt x="88" y="0"/>
                    </a:lnTo>
                    <a:lnTo>
                      <a:pt x="121" y="0"/>
                    </a:lnTo>
                    <a:lnTo>
                      <a:pt x="121" y="116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Freeform 353"/>
              <p:cNvSpPr>
                <a:spLocks/>
              </p:cNvSpPr>
              <p:nvPr userDrawn="1"/>
            </p:nvSpPr>
            <p:spPr bwMode="auto">
              <a:xfrm>
                <a:off x="2897" y="3575"/>
                <a:ext cx="121" cy="116"/>
              </a:xfrm>
              <a:custGeom>
                <a:avLst/>
                <a:gdLst>
                  <a:gd name="T0" fmla="*/ 121 w 121"/>
                  <a:gd name="T1" fmla="*/ 116 h 116"/>
                  <a:gd name="T2" fmla="*/ 92 w 121"/>
                  <a:gd name="T3" fmla="*/ 116 h 116"/>
                  <a:gd name="T4" fmla="*/ 92 w 121"/>
                  <a:gd name="T5" fmla="*/ 38 h 116"/>
                  <a:gd name="T6" fmla="*/ 71 w 121"/>
                  <a:gd name="T7" fmla="*/ 90 h 116"/>
                  <a:gd name="T8" fmla="*/ 50 w 121"/>
                  <a:gd name="T9" fmla="*/ 90 h 116"/>
                  <a:gd name="T10" fmla="*/ 28 w 121"/>
                  <a:gd name="T11" fmla="*/ 38 h 116"/>
                  <a:gd name="T12" fmla="*/ 28 w 121"/>
                  <a:gd name="T13" fmla="*/ 116 h 116"/>
                  <a:gd name="T14" fmla="*/ 0 w 121"/>
                  <a:gd name="T15" fmla="*/ 116 h 116"/>
                  <a:gd name="T16" fmla="*/ 0 w 121"/>
                  <a:gd name="T17" fmla="*/ 0 h 116"/>
                  <a:gd name="T18" fmla="*/ 35 w 121"/>
                  <a:gd name="T19" fmla="*/ 0 h 116"/>
                  <a:gd name="T20" fmla="*/ 61 w 121"/>
                  <a:gd name="T21" fmla="*/ 59 h 116"/>
                  <a:gd name="T22" fmla="*/ 87 w 121"/>
                  <a:gd name="T23" fmla="*/ 0 h 116"/>
                  <a:gd name="T24" fmla="*/ 121 w 121"/>
                  <a:gd name="T25" fmla="*/ 0 h 116"/>
                  <a:gd name="T26" fmla="*/ 121 w 121"/>
                  <a:gd name="T27" fmla="*/ 116 h 11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21" h="116">
                    <a:moveTo>
                      <a:pt x="121" y="116"/>
                    </a:moveTo>
                    <a:lnTo>
                      <a:pt x="92" y="116"/>
                    </a:lnTo>
                    <a:lnTo>
                      <a:pt x="92" y="38"/>
                    </a:lnTo>
                    <a:lnTo>
                      <a:pt x="71" y="90"/>
                    </a:lnTo>
                    <a:lnTo>
                      <a:pt x="50" y="90"/>
                    </a:lnTo>
                    <a:lnTo>
                      <a:pt x="28" y="38"/>
                    </a:lnTo>
                    <a:lnTo>
                      <a:pt x="28" y="116"/>
                    </a:lnTo>
                    <a:lnTo>
                      <a:pt x="0" y="116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61" y="59"/>
                    </a:lnTo>
                    <a:lnTo>
                      <a:pt x="87" y="0"/>
                    </a:lnTo>
                    <a:lnTo>
                      <a:pt x="121" y="0"/>
                    </a:lnTo>
                    <a:lnTo>
                      <a:pt x="121" y="116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354"/>
              <p:cNvSpPr>
                <a:spLocks/>
              </p:cNvSpPr>
              <p:nvPr userDrawn="1"/>
            </p:nvSpPr>
            <p:spPr bwMode="auto">
              <a:xfrm>
                <a:off x="3053" y="3575"/>
                <a:ext cx="102" cy="118"/>
              </a:xfrm>
              <a:custGeom>
                <a:avLst/>
                <a:gdLst>
                  <a:gd name="T0" fmla="*/ 7664 w 43"/>
                  <a:gd name="T1" fmla="*/ 5336 h 50"/>
                  <a:gd name="T2" fmla="*/ 6741 w 43"/>
                  <a:gd name="T3" fmla="*/ 7753 h 50"/>
                  <a:gd name="T4" fmla="*/ 3765 w 43"/>
                  <a:gd name="T5" fmla="*/ 8621 h 50"/>
                  <a:gd name="T6" fmla="*/ 882 w 43"/>
                  <a:gd name="T7" fmla="*/ 7753 h 50"/>
                  <a:gd name="T8" fmla="*/ 0 w 43"/>
                  <a:gd name="T9" fmla="*/ 5336 h 50"/>
                  <a:gd name="T10" fmla="*/ 0 w 43"/>
                  <a:gd name="T11" fmla="*/ 0 h 50"/>
                  <a:gd name="T12" fmla="*/ 2092 w 43"/>
                  <a:gd name="T13" fmla="*/ 0 h 50"/>
                  <a:gd name="T14" fmla="*/ 2092 w 43"/>
                  <a:gd name="T15" fmla="*/ 5336 h 50"/>
                  <a:gd name="T16" fmla="*/ 2469 w 43"/>
                  <a:gd name="T17" fmla="*/ 6573 h 50"/>
                  <a:gd name="T18" fmla="*/ 3765 w 43"/>
                  <a:gd name="T19" fmla="*/ 7097 h 50"/>
                  <a:gd name="T20" fmla="*/ 4962 w 43"/>
                  <a:gd name="T21" fmla="*/ 6573 h 50"/>
                  <a:gd name="T22" fmla="*/ 5323 w 43"/>
                  <a:gd name="T23" fmla="*/ 5336 h 50"/>
                  <a:gd name="T24" fmla="*/ 5323 w 43"/>
                  <a:gd name="T25" fmla="*/ 0 h 50"/>
                  <a:gd name="T26" fmla="*/ 7664 w 43"/>
                  <a:gd name="T27" fmla="*/ 0 h 50"/>
                  <a:gd name="T28" fmla="*/ 7664 w 43"/>
                  <a:gd name="T29" fmla="*/ 5336 h 5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3" h="50">
                    <a:moveTo>
                      <a:pt x="43" y="31"/>
                    </a:moveTo>
                    <a:cubicBezTo>
                      <a:pt x="43" y="37"/>
                      <a:pt x="41" y="42"/>
                      <a:pt x="38" y="45"/>
                    </a:cubicBezTo>
                    <a:cubicBezTo>
                      <a:pt x="34" y="48"/>
                      <a:pt x="28" y="50"/>
                      <a:pt x="21" y="50"/>
                    </a:cubicBezTo>
                    <a:cubicBezTo>
                      <a:pt x="14" y="50"/>
                      <a:pt x="9" y="48"/>
                      <a:pt x="5" y="45"/>
                    </a:cubicBezTo>
                    <a:cubicBezTo>
                      <a:pt x="2" y="42"/>
                      <a:pt x="0" y="37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34"/>
                      <a:pt x="13" y="37"/>
                      <a:pt x="14" y="38"/>
                    </a:cubicBezTo>
                    <a:cubicBezTo>
                      <a:pt x="16" y="40"/>
                      <a:pt x="18" y="41"/>
                      <a:pt x="21" y="41"/>
                    </a:cubicBezTo>
                    <a:cubicBezTo>
                      <a:pt x="24" y="41"/>
                      <a:pt x="27" y="40"/>
                      <a:pt x="28" y="38"/>
                    </a:cubicBezTo>
                    <a:cubicBezTo>
                      <a:pt x="30" y="37"/>
                      <a:pt x="30" y="34"/>
                      <a:pt x="30" y="3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43" y="31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Freeform 355"/>
              <p:cNvSpPr>
                <a:spLocks/>
              </p:cNvSpPr>
              <p:nvPr userDrawn="1"/>
            </p:nvSpPr>
            <p:spPr bwMode="auto">
              <a:xfrm>
                <a:off x="3190" y="3575"/>
                <a:ext cx="104" cy="116"/>
              </a:xfrm>
              <a:custGeom>
                <a:avLst/>
                <a:gdLst>
                  <a:gd name="T0" fmla="*/ 104 w 104"/>
                  <a:gd name="T1" fmla="*/ 116 h 116"/>
                  <a:gd name="T2" fmla="*/ 76 w 104"/>
                  <a:gd name="T3" fmla="*/ 116 h 116"/>
                  <a:gd name="T4" fmla="*/ 26 w 104"/>
                  <a:gd name="T5" fmla="*/ 38 h 116"/>
                  <a:gd name="T6" fmla="*/ 26 w 104"/>
                  <a:gd name="T7" fmla="*/ 116 h 116"/>
                  <a:gd name="T8" fmla="*/ 0 w 104"/>
                  <a:gd name="T9" fmla="*/ 116 h 116"/>
                  <a:gd name="T10" fmla="*/ 0 w 104"/>
                  <a:gd name="T11" fmla="*/ 0 h 116"/>
                  <a:gd name="T12" fmla="*/ 35 w 104"/>
                  <a:gd name="T13" fmla="*/ 0 h 116"/>
                  <a:gd name="T14" fmla="*/ 76 w 104"/>
                  <a:gd name="T15" fmla="*/ 66 h 116"/>
                  <a:gd name="T16" fmla="*/ 76 w 104"/>
                  <a:gd name="T17" fmla="*/ 0 h 116"/>
                  <a:gd name="T18" fmla="*/ 104 w 104"/>
                  <a:gd name="T19" fmla="*/ 0 h 116"/>
                  <a:gd name="T20" fmla="*/ 104 w 104"/>
                  <a:gd name="T21" fmla="*/ 116 h 1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4" h="116">
                    <a:moveTo>
                      <a:pt x="104" y="116"/>
                    </a:moveTo>
                    <a:lnTo>
                      <a:pt x="76" y="116"/>
                    </a:lnTo>
                    <a:lnTo>
                      <a:pt x="26" y="38"/>
                    </a:lnTo>
                    <a:lnTo>
                      <a:pt x="26" y="116"/>
                    </a:lnTo>
                    <a:lnTo>
                      <a:pt x="0" y="116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76" y="66"/>
                    </a:lnTo>
                    <a:lnTo>
                      <a:pt x="76" y="0"/>
                    </a:lnTo>
                    <a:lnTo>
                      <a:pt x="104" y="0"/>
                    </a:lnTo>
                    <a:lnTo>
                      <a:pt x="104" y="116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Freeform 356"/>
              <p:cNvSpPr>
                <a:spLocks/>
              </p:cNvSpPr>
              <p:nvPr userDrawn="1"/>
            </p:nvSpPr>
            <p:spPr bwMode="auto">
              <a:xfrm>
                <a:off x="3325" y="3575"/>
                <a:ext cx="66" cy="116"/>
              </a:xfrm>
              <a:custGeom>
                <a:avLst/>
                <a:gdLst>
                  <a:gd name="T0" fmla="*/ 66 w 66"/>
                  <a:gd name="T1" fmla="*/ 116 h 116"/>
                  <a:gd name="T2" fmla="*/ 0 w 66"/>
                  <a:gd name="T3" fmla="*/ 116 h 116"/>
                  <a:gd name="T4" fmla="*/ 0 w 66"/>
                  <a:gd name="T5" fmla="*/ 95 h 116"/>
                  <a:gd name="T6" fmla="*/ 19 w 66"/>
                  <a:gd name="T7" fmla="*/ 95 h 116"/>
                  <a:gd name="T8" fmla="*/ 19 w 66"/>
                  <a:gd name="T9" fmla="*/ 21 h 116"/>
                  <a:gd name="T10" fmla="*/ 0 w 66"/>
                  <a:gd name="T11" fmla="*/ 21 h 116"/>
                  <a:gd name="T12" fmla="*/ 0 w 66"/>
                  <a:gd name="T13" fmla="*/ 0 h 116"/>
                  <a:gd name="T14" fmla="*/ 66 w 66"/>
                  <a:gd name="T15" fmla="*/ 0 h 116"/>
                  <a:gd name="T16" fmla="*/ 66 w 66"/>
                  <a:gd name="T17" fmla="*/ 21 h 116"/>
                  <a:gd name="T18" fmla="*/ 47 w 66"/>
                  <a:gd name="T19" fmla="*/ 21 h 116"/>
                  <a:gd name="T20" fmla="*/ 47 w 66"/>
                  <a:gd name="T21" fmla="*/ 95 h 116"/>
                  <a:gd name="T22" fmla="*/ 66 w 66"/>
                  <a:gd name="T23" fmla="*/ 95 h 116"/>
                  <a:gd name="T24" fmla="*/ 66 w 66"/>
                  <a:gd name="T25" fmla="*/ 116 h 1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116">
                    <a:moveTo>
                      <a:pt x="66" y="116"/>
                    </a:moveTo>
                    <a:lnTo>
                      <a:pt x="0" y="116"/>
                    </a:lnTo>
                    <a:lnTo>
                      <a:pt x="0" y="95"/>
                    </a:lnTo>
                    <a:lnTo>
                      <a:pt x="19" y="95"/>
                    </a:lnTo>
                    <a:lnTo>
                      <a:pt x="19" y="21"/>
                    </a:lnTo>
                    <a:lnTo>
                      <a:pt x="0" y="21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21"/>
                    </a:lnTo>
                    <a:lnTo>
                      <a:pt x="47" y="21"/>
                    </a:lnTo>
                    <a:lnTo>
                      <a:pt x="47" y="95"/>
                    </a:lnTo>
                    <a:lnTo>
                      <a:pt x="66" y="95"/>
                    </a:lnTo>
                    <a:lnTo>
                      <a:pt x="66" y="116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Freeform 357"/>
              <p:cNvSpPr>
                <a:spLocks/>
              </p:cNvSpPr>
              <p:nvPr userDrawn="1"/>
            </p:nvSpPr>
            <p:spPr bwMode="auto">
              <a:xfrm>
                <a:off x="3412" y="3573"/>
                <a:ext cx="99" cy="120"/>
              </a:xfrm>
              <a:custGeom>
                <a:avLst/>
                <a:gdLst>
                  <a:gd name="T0" fmla="*/ 4295 w 42"/>
                  <a:gd name="T1" fmla="*/ 8647 h 51"/>
                  <a:gd name="T2" fmla="*/ 2567 w 42"/>
                  <a:gd name="T3" fmla="*/ 8311 h 51"/>
                  <a:gd name="T4" fmla="*/ 1233 w 42"/>
                  <a:gd name="T5" fmla="*/ 7635 h 51"/>
                  <a:gd name="T6" fmla="*/ 368 w 42"/>
                  <a:gd name="T7" fmla="*/ 6278 h 51"/>
                  <a:gd name="T8" fmla="*/ 0 w 42"/>
                  <a:gd name="T9" fmla="*/ 4419 h 51"/>
                  <a:gd name="T10" fmla="*/ 368 w 42"/>
                  <a:gd name="T11" fmla="*/ 2513 h 51"/>
                  <a:gd name="T12" fmla="*/ 1233 w 42"/>
                  <a:gd name="T13" fmla="*/ 1158 h 51"/>
                  <a:gd name="T14" fmla="*/ 2567 w 42"/>
                  <a:gd name="T15" fmla="*/ 365 h 51"/>
                  <a:gd name="T16" fmla="*/ 4295 w 42"/>
                  <a:gd name="T17" fmla="*/ 0 h 51"/>
                  <a:gd name="T18" fmla="*/ 5162 w 42"/>
                  <a:gd name="T19" fmla="*/ 155 h 51"/>
                  <a:gd name="T20" fmla="*/ 6051 w 42"/>
                  <a:gd name="T21" fmla="*/ 365 h 51"/>
                  <a:gd name="T22" fmla="*/ 6706 w 42"/>
                  <a:gd name="T23" fmla="*/ 492 h 51"/>
                  <a:gd name="T24" fmla="*/ 7189 w 42"/>
                  <a:gd name="T25" fmla="*/ 638 h 51"/>
                  <a:gd name="T26" fmla="*/ 7189 w 42"/>
                  <a:gd name="T27" fmla="*/ 2725 h 51"/>
                  <a:gd name="T28" fmla="*/ 7074 w 42"/>
                  <a:gd name="T29" fmla="*/ 2725 h 51"/>
                  <a:gd name="T30" fmla="*/ 6551 w 42"/>
                  <a:gd name="T31" fmla="*/ 2398 h 51"/>
                  <a:gd name="T32" fmla="*/ 6051 w 42"/>
                  <a:gd name="T33" fmla="*/ 2021 h 51"/>
                  <a:gd name="T34" fmla="*/ 5306 w 42"/>
                  <a:gd name="T35" fmla="*/ 1878 h 51"/>
                  <a:gd name="T36" fmla="*/ 4662 w 42"/>
                  <a:gd name="T37" fmla="*/ 1722 h 51"/>
                  <a:gd name="T38" fmla="*/ 3800 w 42"/>
                  <a:gd name="T39" fmla="*/ 1878 h 51"/>
                  <a:gd name="T40" fmla="*/ 2906 w 42"/>
                  <a:gd name="T41" fmla="*/ 2242 h 51"/>
                  <a:gd name="T42" fmla="*/ 2411 w 42"/>
                  <a:gd name="T43" fmla="*/ 3033 h 51"/>
                  <a:gd name="T44" fmla="*/ 2251 w 42"/>
                  <a:gd name="T45" fmla="*/ 4419 h 51"/>
                  <a:gd name="T46" fmla="*/ 2411 w 42"/>
                  <a:gd name="T47" fmla="*/ 5642 h 51"/>
                  <a:gd name="T48" fmla="*/ 3050 w 42"/>
                  <a:gd name="T49" fmla="*/ 6412 h 51"/>
                  <a:gd name="T50" fmla="*/ 3800 w 42"/>
                  <a:gd name="T51" fmla="*/ 6932 h 51"/>
                  <a:gd name="T52" fmla="*/ 4662 w 42"/>
                  <a:gd name="T53" fmla="*/ 7136 h 51"/>
                  <a:gd name="T54" fmla="*/ 5306 w 42"/>
                  <a:gd name="T55" fmla="*/ 6932 h 51"/>
                  <a:gd name="T56" fmla="*/ 6051 w 42"/>
                  <a:gd name="T57" fmla="*/ 6616 h 51"/>
                  <a:gd name="T58" fmla="*/ 6551 w 42"/>
                  <a:gd name="T59" fmla="*/ 6278 h 51"/>
                  <a:gd name="T60" fmla="*/ 7074 w 42"/>
                  <a:gd name="T61" fmla="*/ 5913 h 51"/>
                  <a:gd name="T62" fmla="*/ 7189 w 42"/>
                  <a:gd name="T63" fmla="*/ 5913 h 51"/>
                  <a:gd name="T64" fmla="*/ 7189 w 42"/>
                  <a:gd name="T65" fmla="*/ 8000 h 51"/>
                  <a:gd name="T66" fmla="*/ 6551 w 42"/>
                  <a:gd name="T67" fmla="*/ 8155 h 51"/>
                  <a:gd name="T68" fmla="*/ 6051 w 42"/>
                  <a:gd name="T69" fmla="*/ 8520 h 51"/>
                  <a:gd name="T70" fmla="*/ 5306 w 42"/>
                  <a:gd name="T71" fmla="*/ 8647 h 51"/>
                  <a:gd name="T72" fmla="*/ 4295 w 42"/>
                  <a:gd name="T73" fmla="*/ 8647 h 5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2" h="51">
                    <a:moveTo>
                      <a:pt x="25" y="51"/>
                    </a:moveTo>
                    <a:cubicBezTo>
                      <a:pt x="21" y="51"/>
                      <a:pt x="18" y="50"/>
                      <a:pt x="15" y="49"/>
                    </a:cubicBezTo>
                    <a:cubicBezTo>
                      <a:pt x="12" y="48"/>
                      <a:pt x="9" y="47"/>
                      <a:pt x="7" y="45"/>
                    </a:cubicBezTo>
                    <a:cubicBezTo>
                      <a:pt x="5" y="42"/>
                      <a:pt x="3" y="40"/>
                      <a:pt x="2" y="37"/>
                    </a:cubicBezTo>
                    <a:cubicBezTo>
                      <a:pt x="1" y="34"/>
                      <a:pt x="0" y="30"/>
                      <a:pt x="0" y="26"/>
                    </a:cubicBezTo>
                    <a:cubicBezTo>
                      <a:pt x="0" y="22"/>
                      <a:pt x="1" y="18"/>
                      <a:pt x="2" y="15"/>
                    </a:cubicBezTo>
                    <a:cubicBezTo>
                      <a:pt x="3" y="12"/>
                      <a:pt x="4" y="9"/>
                      <a:pt x="7" y="7"/>
                    </a:cubicBezTo>
                    <a:cubicBezTo>
                      <a:pt x="9" y="5"/>
                      <a:pt x="11" y="3"/>
                      <a:pt x="15" y="2"/>
                    </a:cubicBezTo>
                    <a:cubicBezTo>
                      <a:pt x="18" y="1"/>
                      <a:pt x="21" y="0"/>
                      <a:pt x="25" y="0"/>
                    </a:cubicBezTo>
                    <a:cubicBezTo>
                      <a:pt x="27" y="0"/>
                      <a:pt x="29" y="1"/>
                      <a:pt x="30" y="1"/>
                    </a:cubicBezTo>
                    <a:cubicBezTo>
                      <a:pt x="32" y="1"/>
                      <a:pt x="33" y="1"/>
                      <a:pt x="35" y="2"/>
                    </a:cubicBezTo>
                    <a:cubicBezTo>
                      <a:pt x="36" y="2"/>
                      <a:pt x="38" y="3"/>
                      <a:pt x="39" y="3"/>
                    </a:cubicBezTo>
                    <a:cubicBezTo>
                      <a:pt x="40" y="4"/>
                      <a:pt x="41" y="4"/>
                      <a:pt x="42" y="4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0" y="16"/>
                      <a:pt x="39" y="15"/>
                      <a:pt x="38" y="14"/>
                    </a:cubicBezTo>
                    <a:cubicBezTo>
                      <a:pt x="37" y="14"/>
                      <a:pt x="36" y="13"/>
                      <a:pt x="35" y="12"/>
                    </a:cubicBezTo>
                    <a:cubicBezTo>
                      <a:pt x="34" y="12"/>
                      <a:pt x="33" y="11"/>
                      <a:pt x="31" y="11"/>
                    </a:cubicBezTo>
                    <a:cubicBezTo>
                      <a:pt x="30" y="10"/>
                      <a:pt x="28" y="10"/>
                      <a:pt x="27" y="10"/>
                    </a:cubicBezTo>
                    <a:cubicBezTo>
                      <a:pt x="25" y="10"/>
                      <a:pt x="23" y="10"/>
                      <a:pt x="22" y="11"/>
                    </a:cubicBezTo>
                    <a:cubicBezTo>
                      <a:pt x="20" y="11"/>
                      <a:pt x="19" y="12"/>
                      <a:pt x="17" y="13"/>
                    </a:cubicBezTo>
                    <a:cubicBezTo>
                      <a:pt x="16" y="15"/>
                      <a:pt x="15" y="16"/>
                      <a:pt x="14" y="18"/>
                    </a:cubicBezTo>
                    <a:cubicBezTo>
                      <a:pt x="13" y="20"/>
                      <a:pt x="13" y="23"/>
                      <a:pt x="13" y="26"/>
                    </a:cubicBezTo>
                    <a:cubicBezTo>
                      <a:pt x="13" y="29"/>
                      <a:pt x="13" y="31"/>
                      <a:pt x="14" y="33"/>
                    </a:cubicBezTo>
                    <a:cubicBezTo>
                      <a:pt x="15" y="35"/>
                      <a:pt x="16" y="37"/>
                      <a:pt x="18" y="38"/>
                    </a:cubicBezTo>
                    <a:cubicBezTo>
                      <a:pt x="19" y="39"/>
                      <a:pt x="20" y="40"/>
                      <a:pt x="22" y="41"/>
                    </a:cubicBezTo>
                    <a:cubicBezTo>
                      <a:pt x="24" y="41"/>
                      <a:pt x="25" y="42"/>
                      <a:pt x="27" y="42"/>
                    </a:cubicBezTo>
                    <a:cubicBezTo>
                      <a:pt x="28" y="42"/>
                      <a:pt x="30" y="41"/>
                      <a:pt x="31" y="41"/>
                    </a:cubicBezTo>
                    <a:cubicBezTo>
                      <a:pt x="33" y="40"/>
                      <a:pt x="34" y="40"/>
                      <a:pt x="35" y="39"/>
                    </a:cubicBezTo>
                    <a:cubicBezTo>
                      <a:pt x="37" y="38"/>
                      <a:pt x="37" y="38"/>
                      <a:pt x="38" y="37"/>
                    </a:cubicBezTo>
                    <a:cubicBezTo>
                      <a:pt x="39" y="36"/>
                      <a:pt x="40" y="36"/>
                      <a:pt x="41" y="35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1" y="47"/>
                      <a:pt x="40" y="48"/>
                      <a:pt x="38" y="48"/>
                    </a:cubicBezTo>
                    <a:cubicBezTo>
                      <a:pt x="37" y="49"/>
                      <a:pt x="36" y="49"/>
                      <a:pt x="35" y="50"/>
                    </a:cubicBezTo>
                    <a:cubicBezTo>
                      <a:pt x="33" y="50"/>
                      <a:pt x="32" y="50"/>
                      <a:pt x="31" y="51"/>
                    </a:cubicBezTo>
                    <a:cubicBezTo>
                      <a:pt x="29" y="51"/>
                      <a:pt x="27" y="51"/>
                      <a:pt x="25" y="51"/>
                    </a:cubicBez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Freeform 358"/>
              <p:cNvSpPr>
                <a:spLocks noEditPoints="1"/>
              </p:cNvSpPr>
              <p:nvPr userDrawn="1"/>
            </p:nvSpPr>
            <p:spPr bwMode="auto">
              <a:xfrm>
                <a:off x="3530" y="3575"/>
                <a:ext cx="118" cy="116"/>
              </a:xfrm>
              <a:custGeom>
                <a:avLst/>
                <a:gdLst>
                  <a:gd name="T0" fmla="*/ 118 w 118"/>
                  <a:gd name="T1" fmla="*/ 116 h 116"/>
                  <a:gd name="T2" fmla="*/ 90 w 118"/>
                  <a:gd name="T3" fmla="*/ 116 h 116"/>
                  <a:gd name="T4" fmla="*/ 80 w 118"/>
                  <a:gd name="T5" fmla="*/ 92 h 116"/>
                  <a:gd name="T6" fmla="*/ 38 w 118"/>
                  <a:gd name="T7" fmla="*/ 92 h 116"/>
                  <a:gd name="T8" fmla="*/ 31 w 118"/>
                  <a:gd name="T9" fmla="*/ 116 h 116"/>
                  <a:gd name="T10" fmla="*/ 0 w 118"/>
                  <a:gd name="T11" fmla="*/ 116 h 116"/>
                  <a:gd name="T12" fmla="*/ 43 w 118"/>
                  <a:gd name="T13" fmla="*/ 0 h 116"/>
                  <a:gd name="T14" fmla="*/ 78 w 118"/>
                  <a:gd name="T15" fmla="*/ 0 h 116"/>
                  <a:gd name="T16" fmla="*/ 118 w 118"/>
                  <a:gd name="T17" fmla="*/ 116 h 116"/>
                  <a:gd name="T18" fmla="*/ 73 w 118"/>
                  <a:gd name="T19" fmla="*/ 71 h 116"/>
                  <a:gd name="T20" fmla="*/ 59 w 118"/>
                  <a:gd name="T21" fmla="*/ 31 h 116"/>
                  <a:gd name="T22" fmla="*/ 45 w 118"/>
                  <a:gd name="T23" fmla="*/ 71 h 116"/>
                  <a:gd name="T24" fmla="*/ 73 w 118"/>
                  <a:gd name="T25" fmla="*/ 71 h 1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8" h="116">
                    <a:moveTo>
                      <a:pt x="118" y="116"/>
                    </a:moveTo>
                    <a:lnTo>
                      <a:pt x="90" y="116"/>
                    </a:lnTo>
                    <a:lnTo>
                      <a:pt x="80" y="92"/>
                    </a:lnTo>
                    <a:lnTo>
                      <a:pt x="38" y="92"/>
                    </a:lnTo>
                    <a:lnTo>
                      <a:pt x="31" y="116"/>
                    </a:lnTo>
                    <a:lnTo>
                      <a:pt x="0" y="116"/>
                    </a:lnTo>
                    <a:lnTo>
                      <a:pt x="43" y="0"/>
                    </a:lnTo>
                    <a:lnTo>
                      <a:pt x="78" y="0"/>
                    </a:lnTo>
                    <a:lnTo>
                      <a:pt x="118" y="116"/>
                    </a:lnTo>
                    <a:close/>
                    <a:moveTo>
                      <a:pt x="73" y="71"/>
                    </a:moveTo>
                    <a:lnTo>
                      <a:pt x="59" y="31"/>
                    </a:lnTo>
                    <a:lnTo>
                      <a:pt x="45" y="71"/>
                    </a:lnTo>
                    <a:lnTo>
                      <a:pt x="73" y="71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Freeform 359"/>
              <p:cNvSpPr>
                <a:spLocks/>
              </p:cNvSpPr>
              <p:nvPr userDrawn="1"/>
            </p:nvSpPr>
            <p:spPr bwMode="auto">
              <a:xfrm>
                <a:off x="3651" y="3575"/>
                <a:ext cx="101" cy="116"/>
              </a:xfrm>
              <a:custGeom>
                <a:avLst/>
                <a:gdLst>
                  <a:gd name="T0" fmla="*/ 101 w 101"/>
                  <a:gd name="T1" fmla="*/ 24 h 116"/>
                  <a:gd name="T2" fmla="*/ 66 w 101"/>
                  <a:gd name="T3" fmla="*/ 24 h 116"/>
                  <a:gd name="T4" fmla="*/ 66 w 101"/>
                  <a:gd name="T5" fmla="*/ 116 h 116"/>
                  <a:gd name="T6" fmla="*/ 35 w 101"/>
                  <a:gd name="T7" fmla="*/ 116 h 116"/>
                  <a:gd name="T8" fmla="*/ 35 w 101"/>
                  <a:gd name="T9" fmla="*/ 24 h 116"/>
                  <a:gd name="T10" fmla="*/ 0 w 101"/>
                  <a:gd name="T11" fmla="*/ 24 h 116"/>
                  <a:gd name="T12" fmla="*/ 0 w 101"/>
                  <a:gd name="T13" fmla="*/ 0 h 116"/>
                  <a:gd name="T14" fmla="*/ 101 w 101"/>
                  <a:gd name="T15" fmla="*/ 0 h 116"/>
                  <a:gd name="T16" fmla="*/ 101 w 101"/>
                  <a:gd name="T17" fmla="*/ 24 h 1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1" h="116">
                    <a:moveTo>
                      <a:pt x="101" y="24"/>
                    </a:moveTo>
                    <a:lnTo>
                      <a:pt x="66" y="24"/>
                    </a:lnTo>
                    <a:lnTo>
                      <a:pt x="66" y="116"/>
                    </a:lnTo>
                    <a:lnTo>
                      <a:pt x="35" y="116"/>
                    </a:lnTo>
                    <a:lnTo>
                      <a:pt x="35" y="2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01" y="0"/>
                    </a:lnTo>
                    <a:lnTo>
                      <a:pt x="101" y="24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Freeform 360"/>
              <p:cNvSpPr>
                <a:spLocks/>
              </p:cNvSpPr>
              <p:nvPr userDrawn="1"/>
            </p:nvSpPr>
            <p:spPr bwMode="auto">
              <a:xfrm>
                <a:off x="3773" y="3575"/>
                <a:ext cx="69" cy="116"/>
              </a:xfrm>
              <a:custGeom>
                <a:avLst/>
                <a:gdLst>
                  <a:gd name="T0" fmla="*/ 69 w 69"/>
                  <a:gd name="T1" fmla="*/ 116 h 116"/>
                  <a:gd name="T2" fmla="*/ 0 w 69"/>
                  <a:gd name="T3" fmla="*/ 116 h 116"/>
                  <a:gd name="T4" fmla="*/ 0 w 69"/>
                  <a:gd name="T5" fmla="*/ 95 h 116"/>
                  <a:gd name="T6" fmla="*/ 19 w 69"/>
                  <a:gd name="T7" fmla="*/ 95 h 116"/>
                  <a:gd name="T8" fmla="*/ 19 w 69"/>
                  <a:gd name="T9" fmla="*/ 21 h 116"/>
                  <a:gd name="T10" fmla="*/ 0 w 69"/>
                  <a:gd name="T11" fmla="*/ 21 h 116"/>
                  <a:gd name="T12" fmla="*/ 0 w 69"/>
                  <a:gd name="T13" fmla="*/ 0 h 116"/>
                  <a:gd name="T14" fmla="*/ 69 w 69"/>
                  <a:gd name="T15" fmla="*/ 0 h 116"/>
                  <a:gd name="T16" fmla="*/ 69 w 69"/>
                  <a:gd name="T17" fmla="*/ 21 h 116"/>
                  <a:gd name="T18" fmla="*/ 50 w 69"/>
                  <a:gd name="T19" fmla="*/ 21 h 116"/>
                  <a:gd name="T20" fmla="*/ 50 w 69"/>
                  <a:gd name="T21" fmla="*/ 95 h 116"/>
                  <a:gd name="T22" fmla="*/ 69 w 69"/>
                  <a:gd name="T23" fmla="*/ 95 h 116"/>
                  <a:gd name="T24" fmla="*/ 69 w 69"/>
                  <a:gd name="T25" fmla="*/ 116 h 1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9" h="116">
                    <a:moveTo>
                      <a:pt x="69" y="116"/>
                    </a:moveTo>
                    <a:lnTo>
                      <a:pt x="0" y="116"/>
                    </a:lnTo>
                    <a:lnTo>
                      <a:pt x="0" y="95"/>
                    </a:lnTo>
                    <a:lnTo>
                      <a:pt x="19" y="95"/>
                    </a:lnTo>
                    <a:lnTo>
                      <a:pt x="19" y="21"/>
                    </a:lnTo>
                    <a:lnTo>
                      <a:pt x="0" y="21"/>
                    </a:lnTo>
                    <a:lnTo>
                      <a:pt x="0" y="0"/>
                    </a:lnTo>
                    <a:lnTo>
                      <a:pt x="69" y="0"/>
                    </a:lnTo>
                    <a:lnTo>
                      <a:pt x="69" y="21"/>
                    </a:lnTo>
                    <a:lnTo>
                      <a:pt x="50" y="21"/>
                    </a:lnTo>
                    <a:lnTo>
                      <a:pt x="50" y="95"/>
                    </a:lnTo>
                    <a:lnTo>
                      <a:pt x="69" y="95"/>
                    </a:lnTo>
                    <a:lnTo>
                      <a:pt x="69" y="116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0" name="Freeform 361"/>
              <p:cNvSpPr>
                <a:spLocks noEditPoints="1"/>
              </p:cNvSpPr>
              <p:nvPr userDrawn="1"/>
            </p:nvSpPr>
            <p:spPr bwMode="auto">
              <a:xfrm>
                <a:off x="3863" y="3573"/>
                <a:ext cx="118" cy="120"/>
              </a:xfrm>
              <a:custGeom>
                <a:avLst/>
                <a:gdLst>
                  <a:gd name="T0" fmla="*/ 8621 w 50"/>
                  <a:gd name="T1" fmla="*/ 4419 h 51"/>
                  <a:gd name="T2" fmla="*/ 7384 w 50"/>
                  <a:gd name="T3" fmla="*/ 7501 h 51"/>
                  <a:gd name="T4" fmla="*/ 4312 w 50"/>
                  <a:gd name="T5" fmla="*/ 8647 h 51"/>
                  <a:gd name="T6" fmla="*/ 1024 w 50"/>
                  <a:gd name="T7" fmla="*/ 7501 h 51"/>
                  <a:gd name="T8" fmla="*/ 0 w 50"/>
                  <a:gd name="T9" fmla="*/ 4419 h 51"/>
                  <a:gd name="T10" fmla="*/ 1024 w 50"/>
                  <a:gd name="T11" fmla="*/ 1158 h 51"/>
                  <a:gd name="T12" fmla="*/ 4312 w 50"/>
                  <a:gd name="T13" fmla="*/ 0 h 51"/>
                  <a:gd name="T14" fmla="*/ 7384 w 50"/>
                  <a:gd name="T15" fmla="*/ 1158 h 51"/>
                  <a:gd name="T16" fmla="*/ 8621 w 50"/>
                  <a:gd name="T17" fmla="*/ 4419 h 51"/>
                  <a:gd name="T18" fmla="*/ 5704 w 50"/>
                  <a:gd name="T19" fmla="*/ 6412 h 51"/>
                  <a:gd name="T20" fmla="*/ 6233 w 50"/>
                  <a:gd name="T21" fmla="*/ 5642 h 51"/>
                  <a:gd name="T22" fmla="*/ 6360 w 50"/>
                  <a:gd name="T23" fmla="*/ 4419 h 51"/>
                  <a:gd name="T24" fmla="*/ 6233 w 50"/>
                  <a:gd name="T25" fmla="*/ 3033 h 51"/>
                  <a:gd name="T26" fmla="*/ 5704 w 50"/>
                  <a:gd name="T27" fmla="*/ 2242 h 51"/>
                  <a:gd name="T28" fmla="*/ 4968 w 50"/>
                  <a:gd name="T29" fmla="*/ 1722 h 51"/>
                  <a:gd name="T30" fmla="*/ 4312 w 50"/>
                  <a:gd name="T31" fmla="*/ 1722 h 51"/>
                  <a:gd name="T32" fmla="*/ 3441 w 50"/>
                  <a:gd name="T33" fmla="*/ 1722 h 51"/>
                  <a:gd name="T34" fmla="*/ 2785 w 50"/>
                  <a:gd name="T35" fmla="*/ 2242 h 51"/>
                  <a:gd name="T36" fmla="*/ 2417 w 50"/>
                  <a:gd name="T37" fmla="*/ 3033 h 51"/>
                  <a:gd name="T38" fmla="*/ 2261 w 50"/>
                  <a:gd name="T39" fmla="*/ 4419 h 51"/>
                  <a:gd name="T40" fmla="*/ 2417 w 50"/>
                  <a:gd name="T41" fmla="*/ 5642 h 51"/>
                  <a:gd name="T42" fmla="*/ 2785 w 50"/>
                  <a:gd name="T43" fmla="*/ 6412 h 51"/>
                  <a:gd name="T44" fmla="*/ 3441 w 50"/>
                  <a:gd name="T45" fmla="*/ 6932 h 51"/>
                  <a:gd name="T46" fmla="*/ 4312 w 50"/>
                  <a:gd name="T47" fmla="*/ 7136 h 51"/>
                  <a:gd name="T48" fmla="*/ 4968 w 50"/>
                  <a:gd name="T49" fmla="*/ 6932 h 51"/>
                  <a:gd name="T50" fmla="*/ 5704 w 50"/>
                  <a:gd name="T51" fmla="*/ 6412 h 5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0" h="51">
                    <a:moveTo>
                      <a:pt x="50" y="26"/>
                    </a:moveTo>
                    <a:cubicBezTo>
                      <a:pt x="50" y="33"/>
                      <a:pt x="48" y="40"/>
                      <a:pt x="43" y="44"/>
                    </a:cubicBezTo>
                    <a:cubicBezTo>
                      <a:pt x="39" y="49"/>
                      <a:pt x="33" y="51"/>
                      <a:pt x="25" y="51"/>
                    </a:cubicBezTo>
                    <a:cubicBezTo>
                      <a:pt x="17" y="51"/>
                      <a:pt x="11" y="49"/>
                      <a:pt x="6" y="44"/>
                    </a:cubicBezTo>
                    <a:cubicBezTo>
                      <a:pt x="2" y="40"/>
                      <a:pt x="0" y="33"/>
                      <a:pt x="0" y="26"/>
                    </a:cubicBezTo>
                    <a:cubicBezTo>
                      <a:pt x="0" y="18"/>
                      <a:pt x="2" y="12"/>
                      <a:pt x="6" y="7"/>
                    </a:cubicBezTo>
                    <a:cubicBezTo>
                      <a:pt x="11" y="3"/>
                      <a:pt x="17" y="0"/>
                      <a:pt x="25" y="0"/>
                    </a:cubicBezTo>
                    <a:cubicBezTo>
                      <a:pt x="32" y="0"/>
                      <a:pt x="39" y="3"/>
                      <a:pt x="43" y="7"/>
                    </a:cubicBezTo>
                    <a:cubicBezTo>
                      <a:pt x="48" y="12"/>
                      <a:pt x="50" y="18"/>
                      <a:pt x="50" y="26"/>
                    </a:cubicBezTo>
                    <a:close/>
                    <a:moveTo>
                      <a:pt x="33" y="38"/>
                    </a:moveTo>
                    <a:cubicBezTo>
                      <a:pt x="34" y="37"/>
                      <a:pt x="35" y="35"/>
                      <a:pt x="36" y="33"/>
                    </a:cubicBezTo>
                    <a:cubicBezTo>
                      <a:pt x="36" y="31"/>
                      <a:pt x="37" y="28"/>
                      <a:pt x="37" y="26"/>
                    </a:cubicBezTo>
                    <a:cubicBezTo>
                      <a:pt x="37" y="23"/>
                      <a:pt x="36" y="20"/>
                      <a:pt x="36" y="18"/>
                    </a:cubicBezTo>
                    <a:cubicBezTo>
                      <a:pt x="35" y="16"/>
                      <a:pt x="34" y="15"/>
                      <a:pt x="33" y="13"/>
                    </a:cubicBezTo>
                    <a:cubicBezTo>
                      <a:pt x="32" y="12"/>
                      <a:pt x="31" y="11"/>
                      <a:pt x="29" y="10"/>
                    </a:cubicBezTo>
                    <a:cubicBezTo>
                      <a:pt x="28" y="10"/>
                      <a:pt x="26" y="10"/>
                      <a:pt x="25" y="10"/>
                    </a:cubicBezTo>
                    <a:cubicBezTo>
                      <a:pt x="23" y="10"/>
                      <a:pt x="22" y="10"/>
                      <a:pt x="20" y="10"/>
                    </a:cubicBezTo>
                    <a:cubicBezTo>
                      <a:pt x="19" y="11"/>
                      <a:pt x="18" y="12"/>
                      <a:pt x="16" y="13"/>
                    </a:cubicBezTo>
                    <a:cubicBezTo>
                      <a:pt x="15" y="14"/>
                      <a:pt x="14" y="16"/>
                      <a:pt x="14" y="18"/>
                    </a:cubicBezTo>
                    <a:cubicBezTo>
                      <a:pt x="13" y="20"/>
                      <a:pt x="13" y="23"/>
                      <a:pt x="13" y="26"/>
                    </a:cubicBezTo>
                    <a:cubicBezTo>
                      <a:pt x="13" y="29"/>
                      <a:pt x="13" y="31"/>
                      <a:pt x="14" y="33"/>
                    </a:cubicBezTo>
                    <a:cubicBezTo>
                      <a:pt x="14" y="35"/>
                      <a:pt x="15" y="37"/>
                      <a:pt x="16" y="38"/>
                    </a:cubicBezTo>
                    <a:cubicBezTo>
                      <a:pt x="17" y="39"/>
                      <a:pt x="19" y="40"/>
                      <a:pt x="20" y="41"/>
                    </a:cubicBezTo>
                    <a:cubicBezTo>
                      <a:pt x="22" y="42"/>
                      <a:pt x="23" y="42"/>
                      <a:pt x="25" y="42"/>
                    </a:cubicBezTo>
                    <a:cubicBezTo>
                      <a:pt x="26" y="42"/>
                      <a:pt x="28" y="42"/>
                      <a:pt x="29" y="41"/>
                    </a:cubicBezTo>
                    <a:cubicBezTo>
                      <a:pt x="31" y="40"/>
                      <a:pt x="32" y="39"/>
                      <a:pt x="33" y="38"/>
                    </a:cubicBez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1" name="Freeform 362"/>
              <p:cNvSpPr>
                <a:spLocks/>
              </p:cNvSpPr>
              <p:nvPr userDrawn="1"/>
            </p:nvSpPr>
            <p:spPr bwMode="auto">
              <a:xfrm>
                <a:off x="4010" y="3575"/>
                <a:ext cx="106" cy="116"/>
              </a:xfrm>
              <a:custGeom>
                <a:avLst/>
                <a:gdLst>
                  <a:gd name="T0" fmla="*/ 106 w 106"/>
                  <a:gd name="T1" fmla="*/ 116 h 116"/>
                  <a:gd name="T2" fmla="*/ 75 w 106"/>
                  <a:gd name="T3" fmla="*/ 116 h 116"/>
                  <a:gd name="T4" fmla="*/ 28 w 106"/>
                  <a:gd name="T5" fmla="*/ 38 h 116"/>
                  <a:gd name="T6" fmla="*/ 28 w 106"/>
                  <a:gd name="T7" fmla="*/ 116 h 116"/>
                  <a:gd name="T8" fmla="*/ 0 w 106"/>
                  <a:gd name="T9" fmla="*/ 116 h 116"/>
                  <a:gd name="T10" fmla="*/ 0 w 106"/>
                  <a:gd name="T11" fmla="*/ 0 h 116"/>
                  <a:gd name="T12" fmla="*/ 35 w 106"/>
                  <a:gd name="T13" fmla="*/ 0 h 116"/>
                  <a:gd name="T14" fmla="*/ 78 w 106"/>
                  <a:gd name="T15" fmla="*/ 66 h 116"/>
                  <a:gd name="T16" fmla="*/ 78 w 106"/>
                  <a:gd name="T17" fmla="*/ 0 h 116"/>
                  <a:gd name="T18" fmla="*/ 106 w 106"/>
                  <a:gd name="T19" fmla="*/ 0 h 116"/>
                  <a:gd name="T20" fmla="*/ 106 w 106"/>
                  <a:gd name="T21" fmla="*/ 116 h 1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6" h="116">
                    <a:moveTo>
                      <a:pt x="106" y="116"/>
                    </a:moveTo>
                    <a:lnTo>
                      <a:pt x="75" y="116"/>
                    </a:lnTo>
                    <a:lnTo>
                      <a:pt x="28" y="38"/>
                    </a:lnTo>
                    <a:lnTo>
                      <a:pt x="28" y="116"/>
                    </a:lnTo>
                    <a:lnTo>
                      <a:pt x="0" y="116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78" y="66"/>
                    </a:lnTo>
                    <a:lnTo>
                      <a:pt x="78" y="0"/>
                    </a:lnTo>
                    <a:lnTo>
                      <a:pt x="106" y="0"/>
                    </a:lnTo>
                    <a:lnTo>
                      <a:pt x="106" y="116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2" name="Freeform 363"/>
              <p:cNvSpPr>
                <a:spLocks/>
              </p:cNvSpPr>
              <p:nvPr userDrawn="1"/>
            </p:nvSpPr>
            <p:spPr bwMode="auto">
              <a:xfrm>
                <a:off x="4147" y="3575"/>
                <a:ext cx="96" cy="118"/>
              </a:xfrm>
              <a:custGeom>
                <a:avLst/>
                <a:gdLst>
                  <a:gd name="T0" fmla="*/ 6764 w 41"/>
                  <a:gd name="T1" fmla="*/ 5865 h 50"/>
                  <a:gd name="T2" fmla="*/ 5779 w 41"/>
                  <a:gd name="T3" fmla="*/ 7753 h 50"/>
                  <a:gd name="T4" fmla="*/ 3093 w 41"/>
                  <a:gd name="T5" fmla="*/ 8621 h 50"/>
                  <a:gd name="T6" fmla="*/ 1321 w 41"/>
                  <a:gd name="T7" fmla="*/ 8505 h 50"/>
                  <a:gd name="T8" fmla="*/ 0 w 41"/>
                  <a:gd name="T9" fmla="*/ 7982 h 50"/>
                  <a:gd name="T10" fmla="*/ 0 w 41"/>
                  <a:gd name="T11" fmla="*/ 5865 h 50"/>
                  <a:gd name="T12" fmla="*/ 155 w 41"/>
                  <a:gd name="T13" fmla="*/ 5865 h 50"/>
                  <a:gd name="T14" fmla="*/ 1618 w 41"/>
                  <a:gd name="T15" fmla="*/ 6728 h 50"/>
                  <a:gd name="T16" fmla="*/ 3093 w 41"/>
                  <a:gd name="T17" fmla="*/ 7097 h 50"/>
                  <a:gd name="T18" fmla="*/ 3674 w 41"/>
                  <a:gd name="T19" fmla="*/ 7097 h 50"/>
                  <a:gd name="T20" fmla="*/ 4144 w 41"/>
                  <a:gd name="T21" fmla="*/ 6889 h 50"/>
                  <a:gd name="T22" fmla="*/ 4451 w 41"/>
                  <a:gd name="T23" fmla="*/ 6728 h 50"/>
                  <a:gd name="T24" fmla="*/ 4660 w 41"/>
                  <a:gd name="T25" fmla="*/ 6233 h 50"/>
                  <a:gd name="T26" fmla="*/ 4451 w 41"/>
                  <a:gd name="T27" fmla="*/ 5704 h 50"/>
                  <a:gd name="T28" fmla="*/ 3788 w 41"/>
                  <a:gd name="T29" fmla="*/ 5336 h 50"/>
                  <a:gd name="T30" fmla="*/ 2824 w 41"/>
                  <a:gd name="T31" fmla="*/ 5209 h 50"/>
                  <a:gd name="T32" fmla="*/ 1990 w 41"/>
                  <a:gd name="T33" fmla="*/ 4968 h 50"/>
                  <a:gd name="T34" fmla="*/ 478 w 41"/>
                  <a:gd name="T35" fmla="*/ 3944 h 50"/>
                  <a:gd name="T36" fmla="*/ 0 w 41"/>
                  <a:gd name="T37" fmla="*/ 2579 h 50"/>
                  <a:gd name="T38" fmla="*/ 986 w 41"/>
                  <a:gd name="T39" fmla="*/ 656 h 50"/>
                  <a:gd name="T40" fmla="*/ 3674 w 41"/>
                  <a:gd name="T41" fmla="*/ 0 h 50"/>
                  <a:gd name="T42" fmla="*/ 5137 w 41"/>
                  <a:gd name="T43" fmla="*/ 0 h 50"/>
                  <a:gd name="T44" fmla="*/ 6404 w 41"/>
                  <a:gd name="T45" fmla="*/ 524 h 50"/>
                  <a:gd name="T46" fmla="*/ 6404 w 41"/>
                  <a:gd name="T47" fmla="*/ 2417 h 50"/>
                  <a:gd name="T48" fmla="*/ 6249 w 41"/>
                  <a:gd name="T49" fmla="*/ 2417 h 50"/>
                  <a:gd name="T50" fmla="*/ 5137 w 41"/>
                  <a:gd name="T51" fmla="*/ 1777 h 50"/>
                  <a:gd name="T52" fmla="*/ 3674 w 41"/>
                  <a:gd name="T53" fmla="*/ 1392 h 50"/>
                  <a:gd name="T54" fmla="*/ 3093 w 41"/>
                  <a:gd name="T55" fmla="*/ 1548 h 50"/>
                  <a:gd name="T56" fmla="*/ 2620 w 41"/>
                  <a:gd name="T57" fmla="*/ 1548 h 50"/>
                  <a:gd name="T58" fmla="*/ 2309 w 41"/>
                  <a:gd name="T59" fmla="*/ 1893 h 50"/>
                  <a:gd name="T60" fmla="*/ 2105 w 41"/>
                  <a:gd name="T61" fmla="*/ 2261 h 50"/>
                  <a:gd name="T62" fmla="*/ 2309 w 41"/>
                  <a:gd name="T63" fmla="*/ 2785 h 50"/>
                  <a:gd name="T64" fmla="*/ 3311 w 41"/>
                  <a:gd name="T65" fmla="*/ 3075 h 50"/>
                  <a:gd name="T66" fmla="*/ 4144 w 41"/>
                  <a:gd name="T67" fmla="*/ 3285 h 50"/>
                  <a:gd name="T68" fmla="*/ 4929 w 41"/>
                  <a:gd name="T69" fmla="*/ 3653 h 50"/>
                  <a:gd name="T70" fmla="*/ 6404 w 41"/>
                  <a:gd name="T71" fmla="*/ 4467 h 50"/>
                  <a:gd name="T72" fmla="*/ 6764 w 41"/>
                  <a:gd name="T73" fmla="*/ 5865 h 5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1" h="50">
                    <a:moveTo>
                      <a:pt x="41" y="34"/>
                    </a:moveTo>
                    <a:cubicBezTo>
                      <a:pt x="41" y="39"/>
                      <a:pt x="39" y="42"/>
                      <a:pt x="35" y="45"/>
                    </a:cubicBezTo>
                    <a:cubicBezTo>
                      <a:pt x="31" y="48"/>
                      <a:pt x="26" y="50"/>
                      <a:pt x="19" y="50"/>
                    </a:cubicBezTo>
                    <a:cubicBezTo>
                      <a:pt x="15" y="50"/>
                      <a:pt x="11" y="50"/>
                      <a:pt x="8" y="49"/>
                    </a:cubicBezTo>
                    <a:cubicBezTo>
                      <a:pt x="5" y="48"/>
                      <a:pt x="2" y="47"/>
                      <a:pt x="0" y="4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4" y="37"/>
                      <a:pt x="7" y="38"/>
                      <a:pt x="10" y="39"/>
                    </a:cubicBezTo>
                    <a:cubicBezTo>
                      <a:pt x="13" y="40"/>
                      <a:pt x="16" y="41"/>
                      <a:pt x="19" y="41"/>
                    </a:cubicBezTo>
                    <a:cubicBezTo>
                      <a:pt x="20" y="41"/>
                      <a:pt x="21" y="41"/>
                      <a:pt x="22" y="41"/>
                    </a:cubicBezTo>
                    <a:cubicBezTo>
                      <a:pt x="23" y="41"/>
                      <a:pt x="24" y="40"/>
                      <a:pt x="25" y="40"/>
                    </a:cubicBezTo>
                    <a:cubicBezTo>
                      <a:pt x="26" y="40"/>
                      <a:pt x="27" y="39"/>
                      <a:pt x="27" y="39"/>
                    </a:cubicBezTo>
                    <a:cubicBezTo>
                      <a:pt x="28" y="38"/>
                      <a:pt x="28" y="37"/>
                      <a:pt x="28" y="36"/>
                    </a:cubicBezTo>
                    <a:cubicBezTo>
                      <a:pt x="28" y="35"/>
                      <a:pt x="28" y="34"/>
                      <a:pt x="27" y="33"/>
                    </a:cubicBezTo>
                    <a:cubicBezTo>
                      <a:pt x="26" y="32"/>
                      <a:pt x="25" y="32"/>
                      <a:pt x="23" y="31"/>
                    </a:cubicBezTo>
                    <a:cubicBezTo>
                      <a:pt x="21" y="31"/>
                      <a:pt x="19" y="31"/>
                      <a:pt x="17" y="30"/>
                    </a:cubicBezTo>
                    <a:cubicBezTo>
                      <a:pt x="15" y="30"/>
                      <a:pt x="13" y="29"/>
                      <a:pt x="12" y="29"/>
                    </a:cubicBezTo>
                    <a:cubicBezTo>
                      <a:pt x="7" y="27"/>
                      <a:pt x="4" y="26"/>
                      <a:pt x="3" y="23"/>
                    </a:cubicBezTo>
                    <a:cubicBezTo>
                      <a:pt x="1" y="21"/>
                      <a:pt x="0" y="18"/>
                      <a:pt x="0" y="15"/>
                    </a:cubicBezTo>
                    <a:cubicBezTo>
                      <a:pt x="0" y="10"/>
                      <a:pt x="2" y="7"/>
                      <a:pt x="6" y="4"/>
                    </a:cubicBezTo>
                    <a:cubicBezTo>
                      <a:pt x="10" y="1"/>
                      <a:pt x="15" y="0"/>
                      <a:pt x="22" y="0"/>
                    </a:cubicBezTo>
                    <a:cubicBezTo>
                      <a:pt x="25" y="0"/>
                      <a:pt x="28" y="0"/>
                      <a:pt x="31" y="0"/>
                    </a:cubicBezTo>
                    <a:cubicBezTo>
                      <a:pt x="34" y="1"/>
                      <a:pt x="37" y="2"/>
                      <a:pt x="39" y="3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6" y="12"/>
                      <a:pt x="34" y="11"/>
                      <a:pt x="31" y="10"/>
                    </a:cubicBezTo>
                    <a:cubicBezTo>
                      <a:pt x="28" y="9"/>
                      <a:pt x="25" y="8"/>
                      <a:pt x="22" y="8"/>
                    </a:cubicBezTo>
                    <a:cubicBezTo>
                      <a:pt x="21" y="8"/>
                      <a:pt x="20" y="9"/>
                      <a:pt x="19" y="9"/>
                    </a:cubicBezTo>
                    <a:cubicBezTo>
                      <a:pt x="18" y="9"/>
                      <a:pt x="17" y="9"/>
                      <a:pt x="16" y="9"/>
                    </a:cubicBezTo>
                    <a:cubicBezTo>
                      <a:pt x="15" y="10"/>
                      <a:pt x="14" y="10"/>
                      <a:pt x="14" y="11"/>
                    </a:cubicBezTo>
                    <a:cubicBezTo>
                      <a:pt x="13" y="12"/>
                      <a:pt x="13" y="12"/>
                      <a:pt x="13" y="13"/>
                    </a:cubicBezTo>
                    <a:cubicBezTo>
                      <a:pt x="13" y="15"/>
                      <a:pt x="13" y="15"/>
                      <a:pt x="14" y="16"/>
                    </a:cubicBezTo>
                    <a:cubicBezTo>
                      <a:pt x="15" y="17"/>
                      <a:pt x="17" y="17"/>
                      <a:pt x="20" y="18"/>
                    </a:cubicBezTo>
                    <a:cubicBezTo>
                      <a:pt x="22" y="18"/>
                      <a:pt x="23" y="19"/>
                      <a:pt x="25" y="19"/>
                    </a:cubicBezTo>
                    <a:cubicBezTo>
                      <a:pt x="27" y="19"/>
                      <a:pt x="28" y="20"/>
                      <a:pt x="30" y="21"/>
                    </a:cubicBezTo>
                    <a:cubicBezTo>
                      <a:pt x="34" y="22"/>
                      <a:pt x="37" y="23"/>
                      <a:pt x="39" y="26"/>
                    </a:cubicBezTo>
                    <a:cubicBezTo>
                      <a:pt x="40" y="28"/>
                      <a:pt x="41" y="30"/>
                      <a:pt x="41" y="34"/>
                    </a:cubicBez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3" name="Freeform 364"/>
              <p:cNvSpPr>
                <a:spLocks/>
              </p:cNvSpPr>
              <p:nvPr userDrawn="1"/>
            </p:nvSpPr>
            <p:spPr bwMode="auto">
              <a:xfrm>
                <a:off x="4662" y="3575"/>
                <a:ext cx="99" cy="118"/>
              </a:xfrm>
              <a:custGeom>
                <a:avLst/>
                <a:gdLst>
                  <a:gd name="T0" fmla="*/ 7189 w 42"/>
                  <a:gd name="T1" fmla="*/ 5865 h 50"/>
                  <a:gd name="T2" fmla="*/ 6166 w 42"/>
                  <a:gd name="T3" fmla="*/ 7753 h 50"/>
                  <a:gd name="T4" fmla="*/ 3272 w 42"/>
                  <a:gd name="T5" fmla="*/ 8621 h 50"/>
                  <a:gd name="T6" fmla="*/ 1544 w 42"/>
                  <a:gd name="T7" fmla="*/ 8505 h 50"/>
                  <a:gd name="T8" fmla="*/ 0 w 42"/>
                  <a:gd name="T9" fmla="*/ 7982 h 50"/>
                  <a:gd name="T10" fmla="*/ 0 w 42"/>
                  <a:gd name="T11" fmla="*/ 5865 h 50"/>
                  <a:gd name="T12" fmla="*/ 368 w 42"/>
                  <a:gd name="T13" fmla="*/ 5865 h 50"/>
                  <a:gd name="T14" fmla="*/ 1756 w 42"/>
                  <a:gd name="T15" fmla="*/ 6728 h 50"/>
                  <a:gd name="T16" fmla="*/ 3434 w 42"/>
                  <a:gd name="T17" fmla="*/ 7097 h 50"/>
                  <a:gd name="T18" fmla="*/ 3918 w 42"/>
                  <a:gd name="T19" fmla="*/ 7097 h 50"/>
                  <a:gd name="T20" fmla="*/ 4439 w 42"/>
                  <a:gd name="T21" fmla="*/ 6889 h 50"/>
                  <a:gd name="T22" fmla="*/ 4818 w 42"/>
                  <a:gd name="T23" fmla="*/ 6728 h 50"/>
                  <a:gd name="T24" fmla="*/ 4941 w 42"/>
                  <a:gd name="T25" fmla="*/ 6233 h 50"/>
                  <a:gd name="T26" fmla="*/ 4818 w 42"/>
                  <a:gd name="T27" fmla="*/ 5704 h 50"/>
                  <a:gd name="T28" fmla="*/ 4139 w 42"/>
                  <a:gd name="T29" fmla="*/ 5336 h 50"/>
                  <a:gd name="T30" fmla="*/ 3050 w 42"/>
                  <a:gd name="T31" fmla="*/ 5209 h 50"/>
                  <a:gd name="T32" fmla="*/ 2044 w 42"/>
                  <a:gd name="T33" fmla="*/ 4968 h 50"/>
                  <a:gd name="T34" fmla="*/ 523 w 42"/>
                  <a:gd name="T35" fmla="*/ 3944 h 50"/>
                  <a:gd name="T36" fmla="*/ 156 w 42"/>
                  <a:gd name="T37" fmla="*/ 2579 h 50"/>
                  <a:gd name="T38" fmla="*/ 1233 w 42"/>
                  <a:gd name="T39" fmla="*/ 656 h 50"/>
                  <a:gd name="T40" fmla="*/ 3800 w 42"/>
                  <a:gd name="T41" fmla="*/ 0 h 50"/>
                  <a:gd name="T42" fmla="*/ 5462 w 42"/>
                  <a:gd name="T43" fmla="*/ 0 h 50"/>
                  <a:gd name="T44" fmla="*/ 6850 w 42"/>
                  <a:gd name="T45" fmla="*/ 524 h 50"/>
                  <a:gd name="T46" fmla="*/ 6850 w 42"/>
                  <a:gd name="T47" fmla="*/ 2417 h 50"/>
                  <a:gd name="T48" fmla="*/ 6706 w 42"/>
                  <a:gd name="T49" fmla="*/ 2417 h 50"/>
                  <a:gd name="T50" fmla="*/ 5306 w 42"/>
                  <a:gd name="T51" fmla="*/ 1777 h 50"/>
                  <a:gd name="T52" fmla="*/ 3918 w 42"/>
                  <a:gd name="T53" fmla="*/ 1392 h 50"/>
                  <a:gd name="T54" fmla="*/ 3434 w 42"/>
                  <a:gd name="T55" fmla="*/ 1548 h 50"/>
                  <a:gd name="T56" fmla="*/ 2906 w 42"/>
                  <a:gd name="T57" fmla="*/ 1548 h 50"/>
                  <a:gd name="T58" fmla="*/ 2411 w 42"/>
                  <a:gd name="T59" fmla="*/ 1893 h 50"/>
                  <a:gd name="T60" fmla="*/ 2411 w 42"/>
                  <a:gd name="T61" fmla="*/ 2261 h 50"/>
                  <a:gd name="T62" fmla="*/ 2567 w 42"/>
                  <a:gd name="T63" fmla="*/ 2785 h 50"/>
                  <a:gd name="T64" fmla="*/ 3639 w 42"/>
                  <a:gd name="T65" fmla="*/ 3075 h 50"/>
                  <a:gd name="T66" fmla="*/ 4439 w 42"/>
                  <a:gd name="T67" fmla="*/ 3285 h 50"/>
                  <a:gd name="T68" fmla="*/ 5306 w 42"/>
                  <a:gd name="T69" fmla="*/ 3653 h 50"/>
                  <a:gd name="T70" fmla="*/ 6706 w 42"/>
                  <a:gd name="T71" fmla="*/ 4467 h 50"/>
                  <a:gd name="T72" fmla="*/ 7189 w 42"/>
                  <a:gd name="T73" fmla="*/ 5865 h 5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2" h="50">
                    <a:moveTo>
                      <a:pt x="42" y="34"/>
                    </a:moveTo>
                    <a:cubicBezTo>
                      <a:pt x="42" y="39"/>
                      <a:pt x="40" y="42"/>
                      <a:pt x="36" y="45"/>
                    </a:cubicBezTo>
                    <a:cubicBezTo>
                      <a:pt x="32" y="48"/>
                      <a:pt x="26" y="50"/>
                      <a:pt x="19" y="50"/>
                    </a:cubicBezTo>
                    <a:cubicBezTo>
                      <a:pt x="15" y="50"/>
                      <a:pt x="12" y="50"/>
                      <a:pt x="9" y="49"/>
                    </a:cubicBezTo>
                    <a:cubicBezTo>
                      <a:pt x="6" y="48"/>
                      <a:pt x="3" y="47"/>
                      <a:pt x="0" y="4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4" y="37"/>
                      <a:pt x="7" y="38"/>
                      <a:pt x="10" y="39"/>
                    </a:cubicBezTo>
                    <a:cubicBezTo>
                      <a:pt x="14" y="40"/>
                      <a:pt x="17" y="41"/>
                      <a:pt x="20" y="41"/>
                    </a:cubicBezTo>
                    <a:cubicBezTo>
                      <a:pt x="20" y="41"/>
                      <a:pt x="21" y="41"/>
                      <a:pt x="23" y="41"/>
                    </a:cubicBezTo>
                    <a:cubicBezTo>
                      <a:pt x="24" y="41"/>
                      <a:pt x="25" y="40"/>
                      <a:pt x="26" y="40"/>
                    </a:cubicBezTo>
                    <a:cubicBezTo>
                      <a:pt x="27" y="40"/>
                      <a:pt x="27" y="39"/>
                      <a:pt x="28" y="39"/>
                    </a:cubicBezTo>
                    <a:cubicBezTo>
                      <a:pt x="29" y="38"/>
                      <a:pt x="29" y="37"/>
                      <a:pt x="29" y="36"/>
                    </a:cubicBezTo>
                    <a:cubicBezTo>
                      <a:pt x="29" y="35"/>
                      <a:pt x="29" y="34"/>
                      <a:pt x="28" y="33"/>
                    </a:cubicBezTo>
                    <a:cubicBezTo>
                      <a:pt x="27" y="32"/>
                      <a:pt x="25" y="32"/>
                      <a:pt x="24" y="31"/>
                    </a:cubicBezTo>
                    <a:cubicBezTo>
                      <a:pt x="22" y="31"/>
                      <a:pt x="20" y="31"/>
                      <a:pt x="18" y="30"/>
                    </a:cubicBezTo>
                    <a:cubicBezTo>
                      <a:pt x="16" y="30"/>
                      <a:pt x="14" y="29"/>
                      <a:pt x="12" y="29"/>
                    </a:cubicBezTo>
                    <a:cubicBezTo>
                      <a:pt x="8" y="27"/>
                      <a:pt x="5" y="26"/>
                      <a:pt x="3" y="23"/>
                    </a:cubicBezTo>
                    <a:cubicBezTo>
                      <a:pt x="2" y="21"/>
                      <a:pt x="1" y="18"/>
                      <a:pt x="1" y="15"/>
                    </a:cubicBezTo>
                    <a:cubicBezTo>
                      <a:pt x="1" y="10"/>
                      <a:pt x="3" y="7"/>
                      <a:pt x="7" y="4"/>
                    </a:cubicBezTo>
                    <a:cubicBezTo>
                      <a:pt x="11" y="1"/>
                      <a:pt x="16" y="0"/>
                      <a:pt x="22" y="0"/>
                    </a:cubicBezTo>
                    <a:cubicBezTo>
                      <a:pt x="26" y="0"/>
                      <a:pt x="29" y="0"/>
                      <a:pt x="32" y="0"/>
                    </a:cubicBezTo>
                    <a:cubicBezTo>
                      <a:pt x="35" y="1"/>
                      <a:pt x="38" y="2"/>
                      <a:pt x="40" y="3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7" y="12"/>
                      <a:pt x="34" y="11"/>
                      <a:pt x="31" y="10"/>
                    </a:cubicBezTo>
                    <a:cubicBezTo>
                      <a:pt x="29" y="9"/>
                      <a:pt x="26" y="8"/>
                      <a:pt x="23" y="8"/>
                    </a:cubicBezTo>
                    <a:cubicBezTo>
                      <a:pt x="22" y="8"/>
                      <a:pt x="21" y="9"/>
                      <a:pt x="20" y="9"/>
                    </a:cubicBezTo>
                    <a:cubicBezTo>
                      <a:pt x="19" y="9"/>
                      <a:pt x="18" y="9"/>
                      <a:pt x="17" y="9"/>
                    </a:cubicBezTo>
                    <a:cubicBezTo>
                      <a:pt x="16" y="10"/>
                      <a:pt x="15" y="10"/>
                      <a:pt x="14" y="11"/>
                    </a:cubicBezTo>
                    <a:cubicBezTo>
                      <a:pt x="14" y="12"/>
                      <a:pt x="14" y="12"/>
                      <a:pt x="14" y="13"/>
                    </a:cubicBezTo>
                    <a:cubicBezTo>
                      <a:pt x="14" y="15"/>
                      <a:pt x="14" y="15"/>
                      <a:pt x="15" y="16"/>
                    </a:cubicBezTo>
                    <a:cubicBezTo>
                      <a:pt x="16" y="17"/>
                      <a:pt x="18" y="17"/>
                      <a:pt x="21" y="18"/>
                    </a:cubicBezTo>
                    <a:cubicBezTo>
                      <a:pt x="22" y="18"/>
                      <a:pt x="24" y="19"/>
                      <a:pt x="26" y="19"/>
                    </a:cubicBezTo>
                    <a:cubicBezTo>
                      <a:pt x="27" y="19"/>
                      <a:pt x="29" y="20"/>
                      <a:pt x="31" y="21"/>
                    </a:cubicBezTo>
                    <a:cubicBezTo>
                      <a:pt x="35" y="22"/>
                      <a:pt x="37" y="23"/>
                      <a:pt x="39" y="26"/>
                    </a:cubicBezTo>
                    <a:cubicBezTo>
                      <a:pt x="41" y="28"/>
                      <a:pt x="42" y="30"/>
                      <a:pt x="42" y="34"/>
                    </a:cubicBez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" name="Freeform 365"/>
              <p:cNvSpPr>
                <a:spLocks/>
              </p:cNvSpPr>
              <p:nvPr userDrawn="1"/>
            </p:nvSpPr>
            <p:spPr bwMode="auto">
              <a:xfrm>
                <a:off x="4784" y="3575"/>
                <a:ext cx="85" cy="116"/>
              </a:xfrm>
              <a:custGeom>
                <a:avLst/>
                <a:gdLst>
                  <a:gd name="T0" fmla="*/ 85 w 85"/>
                  <a:gd name="T1" fmla="*/ 116 h 116"/>
                  <a:gd name="T2" fmla="*/ 0 w 85"/>
                  <a:gd name="T3" fmla="*/ 116 h 116"/>
                  <a:gd name="T4" fmla="*/ 0 w 85"/>
                  <a:gd name="T5" fmla="*/ 0 h 116"/>
                  <a:gd name="T6" fmla="*/ 85 w 85"/>
                  <a:gd name="T7" fmla="*/ 0 h 116"/>
                  <a:gd name="T8" fmla="*/ 85 w 85"/>
                  <a:gd name="T9" fmla="*/ 24 h 116"/>
                  <a:gd name="T10" fmla="*/ 31 w 85"/>
                  <a:gd name="T11" fmla="*/ 24 h 116"/>
                  <a:gd name="T12" fmla="*/ 31 w 85"/>
                  <a:gd name="T13" fmla="*/ 43 h 116"/>
                  <a:gd name="T14" fmla="*/ 81 w 85"/>
                  <a:gd name="T15" fmla="*/ 43 h 116"/>
                  <a:gd name="T16" fmla="*/ 81 w 85"/>
                  <a:gd name="T17" fmla="*/ 66 h 116"/>
                  <a:gd name="T18" fmla="*/ 31 w 85"/>
                  <a:gd name="T19" fmla="*/ 66 h 116"/>
                  <a:gd name="T20" fmla="*/ 31 w 85"/>
                  <a:gd name="T21" fmla="*/ 95 h 116"/>
                  <a:gd name="T22" fmla="*/ 85 w 85"/>
                  <a:gd name="T23" fmla="*/ 95 h 116"/>
                  <a:gd name="T24" fmla="*/ 85 w 85"/>
                  <a:gd name="T25" fmla="*/ 116 h 1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5" h="116">
                    <a:moveTo>
                      <a:pt x="85" y="116"/>
                    </a:moveTo>
                    <a:lnTo>
                      <a:pt x="0" y="116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24"/>
                    </a:lnTo>
                    <a:lnTo>
                      <a:pt x="31" y="24"/>
                    </a:lnTo>
                    <a:lnTo>
                      <a:pt x="31" y="43"/>
                    </a:lnTo>
                    <a:lnTo>
                      <a:pt x="81" y="43"/>
                    </a:lnTo>
                    <a:lnTo>
                      <a:pt x="81" y="66"/>
                    </a:lnTo>
                    <a:lnTo>
                      <a:pt x="31" y="66"/>
                    </a:lnTo>
                    <a:lnTo>
                      <a:pt x="31" y="95"/>
                    </a:lnTo>
                    <a:lnTo>
                      <a:pt x="85" y="95"/>
                    </a:lnTo>
                    <a:lnTo>
                      <a:pt x="85" y="116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5" name="Freeform 366"/>
              <p:cNvSpPr>
                <a:spLocks/>
              </p:cNvSpPr>
              <p:nvPr userDrawn="1"/>
            </p:nvSpPr>
            <p:spPr bwMode="auto">
              <a:xfrm>
                <a:off x="4888" y="3573"/>
                <a:ext cx="100" cy="120"/>
              </a:xfrm>
              <a:custGeom>
                <a:avLst/>
                <a:gdLst>
                  <a:gd name="T0" fmla="*/ 4593 w 42"/>
                  <a:gd name="T1" fmla="*/ 8647 h 51"/>
                  <a:gd name="T2" fmla="*/ 2767 w 42"/>
                  <a:gd name="T3" fmla="*/ 8311 h 51"/>
                  <a:gd name="T4" fmla="*/ 1281 w 42"/>
                  <a:gd name="T5" fmla="*/ 7635 h 51"/>
                  <a:gd name="T6" fmla="*/ 390 w 42"/>
                  <a:gd name="T7" fmla="*/ 6278 h 51"/>
                  <a:gd name="T8" fmla="*/ 0 w 42"/>
                  <a:gd name="T9" fmla="*/ 4419 h 51"/>
                  <a:gd name="T10" fmla="*/ 390 w 42"/>
                  <a:gd name="T11" fmla="*/ 2513 h 51"/>
                  <a:gd name="T12" fmla="*/ 1281 w 42"/>
                  <a:gd name="T13" fmla="*/ 1158 h 51"/>
                  <a:gd name="T14" fmla="*/ 2767 w 42"/>
                  <a:gd name="T15" fmla="*/ 365 h 51"/>
                  <a:gd name="T16" fmla="*/ 4593 w 42"/>
                  <a:gd name="T17" fmla="*/ 0 h 51"/>
                  <a:gd name="T18" fmla="*/ 5657 w 42"/>
                  <a:gd name="T19" fmla="*/ 155 h 51"/>
                  <a:gd name="T20" fmla="*/ 6355 w 42"/>
                  <a:gd name="T21" fmla="*/ 365 h 51"/>
                  <a:gd name="T22" fmla="*/ 7098 w 42"/>
                  <a:gd name="T23" fmla="*/ 492 h 51"/>
                  <a:gd name="T24" fmla="*/ 7652 w 42"/>
                  <a:gd name="T25" fmla="*/ 638 h 51"/>
                  <a:gd name="T26" fmla="*/ 7652 w 42"/>
                  <a:gd name="T27" fmla="*/ 2725 h 51"/>
                  <a:gd name="T28" fmla="*/ 7488 w 42"/>
                  <a:gd name="T29" fmla="*/ 2725 h 51"/>
                  <a:gd name="T30" fmla="*/ 7098 w 42"/>
                  <a:gd name="T31" fmla="*/ 2398 h 51"/>
                  <a:gd name="T32" fmla="*/ 6355 w 42"/>
                  <a:gd name="T33" fmla="*/ 2021 h 51"/>
                  <a:gd name="T34" fmla="*/ 5817 w 42"/>
                  <a:gd name="T35" fmla="*/ 1878 h 51"/>
                  <a:gd name="T36" fmla="*/ 4886 w 42"/>
                  <a:gd name="T37" fmla="*/ 1722 h 51"/>
                  <a:gd name="T38" fmla="*/ 3979 w 42"/>
                  <a:gd name="T39" fmla="*/ 1878 h 51"/>
                  <a:gd name="T40" fmla="*/ 3283 w 42"/>
                  <a:gd name="T41" fmla="*/ 2242 h 51"/>
                  <a:gd name="T42" fmla="*/ 2540 w 42"/>
                  <a:gd name="T43" fmla="*/ 3033 h 51"/>
                  <a:gd name="T44" fmla="*/ 2376 w 42"/>
                  <a:gd name="T45" fmla="*/ 4419 h 51"/>
                  <a:gd name="T46" fmla="*/ 2767 w 42"/>
                  <a:gd name="T47" fmla="*/ 5642 h 51"/>
                  <a:gd name="T48" fmla="*/ 3283 w 42"/>
                  <a:gd name="T49" fmla="*/ 6412 h 51"/>
                  <a:gd name="T50" fmla="*/ 3979 w 42"/>
                  <a:gd name="T51" fmla="*/ 6932 h 51"/>
                  <a:gd name="T52" fmla="*/ 4886 w 42"/>
                  <a:gd name="T53" fmla="*/ 7136 h 51"/>
                  <a:gd name="T54" fmla="*/ 5817 w 42"/>
                  <a:gd name="T55" fmla="*/ 6932 h 51"/>
                  <a:gd name="T56" fmla="*/ 6588 w 42"/>
                  <a:gd name="T57" fmla="*/ 6616 h 51"/>
                  <a:gd name="T58" fmla="*/ 7098 w 42"/>
                  <a:gd name="T59" fmla="*/ 6278 h 51"/>
                  <a:gd name="T60" fmla="*/ 7488 w 42"/>
                  <a:gd name="T61" fmla="*/ 5913 h 51"/>
                  <a:gd name="T62" fmla="*/ 7652 w 42"/>
                  <a:gd name="T63" fmla="*/ 5913 h 51"/>
                  <a:gd name="T64" fmla="*/ 7652 w 42"/>
                  <a:gd name="T65" fmla="*/ 8000 h 51"/>
                  <a:gd name="T66" fmla="*/ 7098 w 42"/>
                  <a:gd name="T67" fmla="*/ 8155 h 51"/>
                  <a:gd name="T68" fmla="*/ 6355 w 42"/>
                  <a:gd name="T69" fmla="*/ 8520 h 51"/>
                  <a:gd name="T70" fmla="*/ 5657 w 42"/>
                  <a:gd name="T71" fmla="*/ 8647 h 51"/>
                  <a:gd name="T72" fmla="*/ 4593 w 42"/>
                  <a:gd name="T73" fmla="*/ 8647 h 5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2" h="51">
                    <a:moveTo>
                      <a:pt x="25" y="51"/>
                    </a:moveTo>
                    <a:cubicBezTo>
                      <a:pt x="21" y="51"/>
                      <a:pt x="18" y="50"/>
                      <a:pt x="15" y="49"/>
                    </a:cubicBezTo>
                    <a:cubicBezTo>
                      <a:pt x="12" y="48"/>
                      <a:pt x="9" y="47"/>
                      <a:pt x="7" y="45"/>
                    </a:cubicBezTo>
                    <a:cubicBezTo>
                      <a:pt x="5" y="42"/>
                      <a:pt x="3" y="40"/>
                      <a:pt x="2" y="37"/>
                    </a:cubicBezTo>
                    <a:cubicBezTo>
                      <a:pt x="1" y="34"/>
                      <a:pt x="0" y="30"/>
                      <a:pt x="0" y="26"/>
                    </a:cubicBezTo>
                    <a:cubicBezTo>
                      <a:pt x="0" y="22"/>
                      <a:pt x="1" y="18"/>
                      <a:pt x="2" y="15"/>
                    </a:cubicBezTo>
                    <a:cubicBezTo>
                      <a:pt x="3" y="12"/>
                      <a:pt x="5" y="9"/>
                      <a:pt x="7" y="7"/>
                    </a:cubicBezTo>
                    <a:cubicBezTo>
                      <a:pt x="9" y="5"/>
                      <a:pt x="12" y="3"/>
                      <a:pt x="15" y="2"/>
                    </a:cubicBezTo>
                    <a:cubicBezTo>
                      <a:pt x="18" y="1"/>
                      <a:pt x="21" y="0"/>
                      <a:pt x="25" y="0"/>
                    </a:cubicBezTo>
                    <a:cubicBezTo>
                      <a:pt x="27" y="0"/>
                      <a:pt x="29" y="1"/>
                      <a:pt x="31" y="1"/>
                    </a:cubicBezTo>
                    <a:cubicBezTo>
                      <a:pt x="32" y="1"/>
                      <a:pt x="34" y="1"/>
                      <a:pt x="35" y="2"/>
                    </a:cubicBezTo>
                    <a:cubicBezTo>
                      <a:pt x="37" y="2"/>
                      <a:pt x="38" y="3"/>
                      <a:pt x="39" y="3"/>
                    </a:cubicBezTo>
                    <a:cubicBezTo>
                      <a:pt x="40" y="4"/>
                      <a:pt x="41" y="4"/>
                      <a:pt x="42" y="4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0" y="16"/>
                      <a:pt x="39" y="15"/>
                      <a:pt x="39" y="14"/>
                    </a:cubicBezTo>
                    <a:cubicBezTo>
                      <a:pt x="38" y="14"/>
                      <a:pt x="37" y="13"/>
                      <a:pt x="35" y="12"/>
                    </a:cubicBezTo>
                    <a:cubicBezTo>
                      <a:pt x="34" y="12"/>
                      <a:pt x="33" y="11"/>
                      <a:pt x="32" y="11"/>
                    </a:cubicBezTo>
                    <a:cubicBezTo>
                      <a:pt x="30" y="10"/>
                      <a:pt x="29" y="10"/>
                      <a:pt x="27" y="10"/>
                    </a:cubicBezTo>
                    <a:cubicBezTo>
                      <a:pt x="25" y="10"/>
                      <a:pt x="24" y="10"/>
                      <a:pt x="22" y="11"/>
                    </a:cubicBezTo>
                    <a:cubicBezTo>
                      <a:pt x="20" y="11"/>
                      <a:pt x="19" y="12"/>
                      <a:pt x="18" y="13"/>
                    </a:cubicBezTo>
                    <a:cubicBezTo>
                      <a:pt x="16" y="15"/>
                      <a:pt x="15" y="16"/>
                      <a:pt x="14" y="18"/>
                    </a:cubicBezTo>
                    <a:cubicBezTo>
                      <a:pt x="14" y="20"/>
                      <a:pt x="13" y="23"/>
                      <a:pt x="13" y="26"/>
                    </a:cubicBezTo>
                    <a:cubicBezTo>
                      <a:pt x="13" y="29"/>
                      <a:pt x="14" y="31"/>
                      <a:pt x="15" y="33"/>
                    </a:cubicBezTo>
                    <a:cubicBezTo>
                      <a:pt x="15" y="35"/>
                      <a:pt x="17" y="37"/>
                      <a:pt x="18" y="38"/>
                    </a:cubicBezTo>
                    <a:cubicBezTo>
                      <a:pt x="19" y="39"/>
                      <a:pt x="21" y="40"/>
                      <a:pt x="22" y="41"/>
                    </a:cubicBezTo>
                    <a:cubicBezTo>
                      <a:pt x="24" y="41"/>
                      <a:pt x="26" y="42"/>
                      <a:pt x="27" y="42"/>
                    </a:cubicBezTo>
                    <a:cubicBezTo>
                      <a:pt x="29" y="42"/>
                      <a:pt x="30" y="41"/>
                      <a:pt x="32" y="41"/>
                    </a:cubicBezTo>
                    <a:cubicBezTo>
                      <a:pt x="33" y="40"/>
                      <a:pt x="34" y="40"/>
                      <a:pt x="36" y="39"/>
                    </a:cubicBezTo>
                    <a:cubicBezTo>
                      <a:pt x="37" y="38"/>
                      <a:pt x="38" y="38"/>
                      <a:pt x="39" y="37"/>
                    </a:cubicBezTo>
                    <a:cubicBezTo>
                      <a:pt x="40" y="36"/>
                      <a:pt x="40" y="36"/>
                      <a:pt x="41" y="35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1" y="47"/>
                      <a:pt x="40" y="48"/>
                      <a:pt x="39" y="48"/>
                    </a:cubicBezTo>
                    <a:cubicBezTo>
                      <a:pt x="38" y="49"/>
                      <a:pt x="37" y="49"/>
                      <a:pt x="35" y="50"/>
                    </a:cubicBezTo>
                    <a:cubicBezTo>
                      <a:pt x="34" y="50"/>
                      <a:pt x="32" y="50"/>
                      <a:pt x="31" y="51"/>
                    </a:cubicBezTo>
                    <a:cubicBezTo>
                      <a:pt x="29" y="51"/>
                      <a:pt x="28" y="51"/>
                      <a:pt x="25" y="51"/>
                    </a:cubicBez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" name="Freeform 367"/>
              <p:cNvSpPr>
                <a:spLocks/>
              </p:cNvSpPr>
              <p:nvPr userDrawn="1"/>
            </p:nvSpPr>
            <p:spPr bwMode="auto">
              <a:xfrm>
                <a:off x="5014" y="3575"/>
                <a:ext cx="101" cy="118"/>
              </a:xfrm>
              <a:custGeom>
                <a:avLst/>
                <a:gdLst>
                  <a:gd name="T0" fmla="*/ 7216 w 43"/>
                  <a:gd name="T1" fmla="*/ 5336 h 50"/>
                  <a:gd name="T2" fmla="*/ 6361 w 43"/>
                  <a:gd name="T3" fmla="*/ 7753 h 50"/>
                  <a:gd name="T4" fmla="*/ 3718 w 43"/>
                  <a:gd name="T5" fmla="*/ 8621 h 50"/>
                  <a:gd name="T6" fmla="*/ 855 w 43"/>
                  <a:gd name="T7" fmla="*/ 7753 h 50"/>
                  <a:gd name="T8" fmla="*/ 0 w 43"/>
                  <a:gd name="T9" fmla="*/ 5336 h 50"/>
                  <a:gd name="T10" fmla="*/ 0 w 43"/>
                  <a:gd name="T11" fmla="*/ 0 h 50"/>
                  <a:gd name="T12" fmla="*/ 2217 w 43"/>
                  <a:gd name="T13" fmla="*/ 0 h 50"/>
                  <a:gd name="T14" fmla="*/ 2217 w 43"/>
                  <a:gd name="T15" fmla="*/ 5336 h 50"/>
                  <a:gd name="T16" fmla="*/ 2499 w 43"/>
                  <a:gd name="T17" fmla="*/ 6573 h 50"/>
                  <a:gd name="T18" fmla="*/ 3718 w 43"/>
                  <a:gd name="T19" fmla="*/ 7097 h 50"/>
                  <a:gd name="T20" fmla="*/ 4716 w 43"/>
                  <a:gd name="T21" fmla="*/ 6573 h 50"/>
                  <a:gd name="T22" fmla="*/ 5207 w 43"/>
                  <a:gd name="T23" fmla="*/ 5336 h 50"/>
                  <a:gd name="T24" fmla="*/ 5207 w 43"/>
                  <a:gd name="T25" fmla="*/ 0 h 50"/>
                  <a:gd name="T26" fmla="*/ 7216 w 43"/>
                  <a:gd name="T27" fmla="*/ 0 h 50"/>
                  <a:gd name="T28" fmla="*/ 7216 w 43"/>
                  <a:gd name="T29" fmla="*/ 5336 h 5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3" h="50">
                    <a:moveTo>
                      <a:pt x="43" y="31"/>
                    </a:moveTo>
                    <a:cubicBezTo>
                      <a:pt x="43" y="37"/>
                      <a:pt x="41" y="42"/>
                      <a:pt x="38" y="45"/>
                    </a:cubicBezTo>
                    <a:cubicBezTo>
                      <a:pt x="34" y="48"/>
                      <a:pt x="29" y="50"/>
                      <a:pt x="22" y="50"/>
                    </a:cubicBezTo>
                    <a:cubicBezTo>
                      <a:pt x="14" y="50"/>
                      <a:pt x="9" y="48"/>
                      <a:pt x="5" y="45"/>
                    </a:cubicBezTo>
                    <a:cubicBezTo>
                      <a:pt x="2" y="42"/>
                      <a:pt x="0" y="37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4"/>
                      <a:pt x="13" y="37"/>
                      <a:pt x="15" y="38"/>
                    </a:cubicBezTo>
                    <a:cubicBezTo>
                      <a:pt x="16" y="40"/>
                      <a:pt x="18" y="41"/>
                      <a:pt x="22" y="41"/>
                    </a:cubicBezTo>
                    <a:cubicBezTo>
                      <a:pt x="25" y="41"/>
                      <a:pt x="27" y="40"/>
                      <a:pt x="28" y="38"/>
                    </a:cubicBezTo>
                    <a:cubicBezTo>
                      <a:pt x="30" y="37"/>
                      <a:pt x="31" y="34"/>
                      <a:pt x="31" y="31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43" y="31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" name="Freeform 368"/>
              <p:cNvSpPr>
                <a:spLocks noEditPoints="1"/>
              </p:cNvSpPr>
              <p:nvPr userDrawn="1"/>
            </p:nvSpPr>
            <p:spPr bwMode="auto">
              <a:xfrm>
                <a:off x="5146" y="3575"/>
                <a:ext cx="111" cy="116"/>
              </a:xfrm>
              <a:custGeom>
                <a:avLst/>
                <a:gdLst>
                  <a:gd name="T0" fmla="*/ 8155 w 47"/>
                  <a:gd name="T1" fmla="*/ 8636 h 49"/>
                  <a:gd name="T2" fmla="*/ 5571 w 47"/>
                  <a:gd name="T3" fmla="*/ 8636 h 49"/>
                  <a:gd name="T4" fmla="*/ 3174 w 47"/>
                  <a:gd name="T5" fmla="*/ 5443 h 49"/>
                  <a:gd name="T6" fmla="*/ 2265 w 47"/>
                  <a:gd name="T7" fmla="*/ 5443 h 49"/>
                  <a:gd name="T8" fmla="*/ 2265 w 47"/>
                  <a:gd name="T9" fmla="*/ 8636 h 49"/>
                  <a:gd name="T10" fmla="*/ 0 w 47"/>
                  <a:gd name="T11" fmla="*/ 8636 h 49"/>
                  <a:gd name="T12" fmla="*/ 0 w 47"/>
                  <a:gd name="T13" fmla="*/ 0 h 49"/>
                  <a:gd name="T14" fmla="*/ 3675 w 47"/>
                  <a:gd name="T15" fmla="*/ 0 h 49"/>
                  <a:gd name="T16" fmla="*/ 5002 w 47"/>
                  <a:gd name="T17" fmla="*/ 156 h 49"/>
                  <a:gd name="T18" fmla="*/ 5874 w 47"/>
                  <a:gd name="T19" fmla="*/ 533 h 49"/>
                  <a:gd name="T20" fmla="*/ 6743 w 47"/>
                  <a:gd name="T21" fmla="*/ 1262 h 49"/>
                  <a:gd name="T22" fmla="*/ 6906 w 47"/>
                  <a:gd name="T23" fmla="*/ 2455 h 49"/>
                  <a:gd name="T24" fmla="*/ 6627 w 47"/>
                  <a:gd name="T25" fmla="*/ 4017 h 49"/>
                  <a:gd name="T26" fmla="*/ 5349 w 47"/>
                  <a:gd name="T27" fmla="*/ 4898 h 49"/>
                  <a:gd name="T28" fmla="*/ 8155 w 47"/>
                  <a:gd name="T29" fmla="*/ 8636 h 49"/>
                  <a:gd name="T30" fmla="*/ 4702 w 47"/>
                  <a:gd name="T31" fmla="*/ 2668 h 49"/>
                  <a:gd name="T32" fmla="*/ 4702 w 47"/>
                  <a:gd name="T33" fmla="*/ 2069 h 49"/>
                  <a:gd name="T34" fmla="*/ 4199 w 47"/>
                  <a:gd name="T35" fmla="*/ 1794 h 49"/>
                  <a:gd name="T36" fmla="*/ 3675 w 47"/>
                  <a:gd name="T37" fmla="*/ 1562 h 49"/>
                  <a:gd name="T38" fmla="*/ 2924 w 47"/>
                  <a:gd name="T39" fmla="*/ 1562 h 49"/>
                  <a:gd name="T40" fmla="*/ 2265 w 47"/>
                  <a:gd name="T41" fmla="*/ 1562 h 49"/>
                  <a:gd name="T42" fmla="*/ 2265 w 47"/>
                  <a:gd name="T43" fmla="*/ 3861 h 49"/>
                  <a:gd name="T44" fmla="*/ 2806 w 47"/>
                  <a:gd name="T45" fmla="*/ 3861 h 49"/>
                  <a:gd name="T46" fmla="*/ 3675 w 47"/>
                  <a:gd name="T47" fmla="*/ 3861 h 49"/>
                  <a:gd name="T48" fmla="*/ 4322 w 47"/>
                  <a:gd name="T49" fmla="*/ 3698 h 49"/>
                  <a:gd name="T50" fmla="*/ 4702 w 47"/>
                  <a:gd name="T51" fmla="*/ 3357 h 49"/>
                  <a:gd name="T52" fmla="*/ 4702 w 47"/>
                  <a:gd name="T53" fmla="*/ 2668 h 4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7" h="49">
                    <a:moveTo>
                      <a:pt x="47" y="49"/>
                    </a:moveTo>
                    <a:cubicBezTo>
                      <a:pt x="32" y="49"/>
                      <a:pt x="32" y="49"/>
                      <a:pt x="32" y="49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4" y="0"/>
                      <a:pt x="26" y="1"/>
                      <a:pt x="29" y="1"/>
                    </a:cubicBezTo>
                    <a:cubicBezTo>
                      <a:pt x="31" y="1"/>
                      <a:pt x="33" y="2"/>
                      <a:pt x="34" y="3"/>
                    </a:cubicBezTo>
                    <a:cubicBezTo>
                      <a:pt x="36" y="4"/>
                      <a:pt x="38" y="5"/>
                      <a:pt x="39" y="7"/>
                    </a:cubicBezTo>
                    <a:cubicBezTo>
                      <a:pt x="40" y="9"/>
                      <a:pt x="40" y="11"/>
                      <a:pt x="40" y="14"/>
                    </a:cubicBezTo>
                    <a:cubicBezTo>
                      <a:pt x="40" y="17"/>
                      <a:pt x="40" y="20"/>
                      <a:pt x="38" y="23"/>
                    </a:cubicBezTo>
                    <a:cubicBezTo>
                      <a:pt x="36" y="25"/>
                      <a:pt x="34" y="27"/>
                      <a:pt x="31" y="28"/>
                    </a:cubicBezTo>
                    <a:lnTo>
                      <a:pt x="47" y="49"/>
                    </a:lnTo>
                    <a:close/>
                    <a:moveTo>
                      <a:pt x="27" y="15"/>
                    </a:moveTo>
                    <a:cubicBezTo>
                      <a:pt x="27" y="14"/>
                      <a:pt x="27" y="13"/>
                      <a:pt x="27" y="12"/>
                    </a:cubicBezTo>
                    <a:cubicBezTo>
                      <a:pt x="26" y="11"/>
                      <a:pt x="25" y="11"/>
                      <a:pt x="24" y="10"/>
                    </a:cubicBezTo>
                    <a:cubicBezTo>
                      <a:pt x="23" y="10"/>
                      <a:pt x="22" y="10"/>
                      <a:pt x="21" y="9"/>
                    </a:cubicBezTo>
                    <a:cubicBezTo>
                      <a:pt x="20" y="9"/>
                      <a:pt x="19" y="9"/>
                      <a:pt x="17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2"/>
                      <a:pt x="20" y="22"/>
                      <a:pt x="21" y="22"/>
                    </a:cubicBezTo>
                    <a:cubicBezTo>
                      <a:pt x="23" y="22"/>
                      <a:pt x="24" y="21"/>
                      <a:pt x="25" y="21"/>
                    </a:cubicBezTo>
                    <a:cubicBezTo>
                      <a:pt x="26" y="20"/>
                      <a:pt x="26" y="19"/>
                      <a:pt x="27" y="19"/>
                    </a:cubicBezTo>
                    <a:cubicBezTo>
                      <a:pt x="27" y="18"/>
                      <a:pt x="27" y="17"/>
                      <a:pt x="27" y="15"/>
                    </a:cubicBez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" name="Freeform 369"/>
              <p:cNvSpPr>
                <a:spLocks/>
              </p:cNvSpPr>
              <p:nvPr userDrawn="1"/>
            </p:nvSpPr>
            <p:spPr bwMode="auto">
              <a:xfrm>
                <a:off x="5276" y="3575"/>
                <a:ext cx="82" cy="116"/>
              </a:xfrm>
              <a:custGeom>
                <a:avLst/>
                <a:gdLst>
                  <a:gd name="T0" fmla="*/ 82 w 82"/>
                  <a:gd name="T1" fmla="*/ 116 h 116"/>
                  <a:gd name="T2" fmla="*/ 0 w 82"/>
                  <a:gd name="T3" fmla="*/ 116 h 116"/>
                  <a:gd name="T4" fmla="*/ 0 w 82"/>
                  <a:gd name="T5" fmla="*/ 0 h 116"/>
                  <a:gd name="T6" fmla="*/ 82 w 82"/>
                  <a:gd name="T7" fmla="*/ 0 h 116"/>
                  <a:gd name="T8" fmla="*/ 82 w 82"/>
                  <a:gd name="T9" fmla="*/ 24 h 116"/>
                  <a:gd name="T10" fmla="*/ 28 w 82"/>
                  <a:gd name="T11" fmla="*/ 24 h 116"/>
                  <a:gd name="T12" fmla="*/ 28 w 82"/>
                  <a:gd name="T13" fmla="*/ 43 h 116"/>
                  <a:gd name="T14" fmla="*/ 78 w 82"/>
                  <a:gd name="T15" fmla="*/ 43 h 116"/>
                  <a:gd name="T16" fmla="*/ 78 w 82"/>
                  <a:gd name="T17" fmla="*/ 66 h 116"/>
                  <a:gd name="T18" fmla="*/ 28 w 82"/>
                  <a:gd name="T19" fmla="*/ 66 h 116"/>
                  <a:gd name="T20" fmla="*/ 28 w 82"/>
                  <a:gd name="T21" fmla="*/ 95 h 116"/>
                  <a:gd name="T22" fmla="*/ 82 w 82"/>
                  <a:gd name="T23" fmla="*/ 95 h 116"/>
                  <a:gd name="T24" fmla="*/ 82 w 82"/>
                  <a:gd name="T25" fmla="*/ 116 h 1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2" h="116">
                    <a:moveTo>
                      <a:pt x="82" y="116"/>
                    </a:moveTo>
                    <a:lnTo>
                      <a:pt x="0" y="116"/>
                    </a:lnTo>
                    <a:lnTo>
                      <a:pt x="0" y="0"/>
                    </a:lnTo>
                    <a:lnTo>
                      <a:pt x="82" y="0"/>
                    </a:lnTo>
                    <a:lnTo>
                      <a:pt x="82" y="24"/>
                    </a:lnTo>
                    <a:lnTo>
                      <a:pt x="28" y="24"/>
                    </a:lnTo>
                    <a:lnTo>
                      <a:pt x="28" y="43"/>
                    </a:lnTo>
                    <a:lnTo>
                      <a:pt x="78" y="43"/>
                    </a:lnTo>
                    <a:lnTo>
                      <a:pt x="78" y="66"/>
                    </a:lnTo>
                    <a:lnTo>
                      <a:pt x="28" y="66"/>
                    </a:lnTo>
                    <a:lnTo>
                      <a:pt x="28" y="95"/>
                    </a:lnTo>
                    <a:lnTo>
                      <a:pt x="82" y="95"/>
                    </a:lnTo>
                    <a:lnTo>
                      <a:pt x="82" y="116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9" name="Freeform 370"/>
              <p:cNvSpPr>
                <a:spLocks/>
              </p:cNvSpPr>
              <p:nvPr userDrawn="1"/>
            </p:nvSpPr>
            <p:spPr bwMode="auto">
              <a:xfrm>
                <a:off x="5439" y="3575"/>
                <a:ext cx="97" cy="118"/>
              </a:xfrm>
              <a:custGeom>
                <a:avLst/>
                <a:gdLst>
                  <a:gd name="T0" fmla="*/ 7176 w 41"/>
                  <a:gd name="T1" fmla="*/ 5865 h 50"/>
                  <a:gd name="T2" fmla="*/ 6146 w 41"/>
                  <a:gd name="T3" fmla="*/ 7753 h 50"/>
                  <a:gd name="T4" fmla="*/ 3324 w 41"/>
                  <a:gd name="T5" fmla="*/ 8621 h 50"/>
                  <a:gd name="T6" fmla="*/ 1405 w 41"/>
                  <a:gd name="T7" fmla="*/ 8505 h 50"/>
                  <a:gd name="T8" fmla="*/ 0 w 41"/>
                  <a:gd name="T9" fmla="*/ 7982 h 50"/>
                  <a:gd name="T10" fmla="*/ 0 w 41"/>
                  <a:gd name="T11" fmla="*/ 5865 h 50"/>
                  <a:gd name="T12" fmla="*/ 156 w 41"/>
                  <a:gd name="T13" fmla="*/ 5865 h 50"/>
                  <a:gd name="T14" fmla="*/ 1786 w 41"/>
                  <a:gd name="T15" fmla="*/ 6728 h 50"/>
                  <a:gd name="T16" fmla="*/ 3324 w 41"/>
                  <a:gd name="T17" fmla="*/ 7097 h 50"/>
                  <a:gd name="T18" fmla="*/ 3852 w 41"/>
                  <a:gd name="T19" fmla="*/ 7097 h 50"/>
                  <a:gd name="T20" fmla="*/ 4382 w 41"/>
                  <a:gd name="T21" fmla="*/ 6889 h 50"/>
                  <a:gd name="T22" fmla="*/ 4885 w 41"/>
                  <a:gd name="T23" fmla="*/ 6728 h 50"/>
                  <a:gd name="T24" fmla="*/ 5110 w 41"/>
                  <a:gd name="T25" fmla="*/ 6233 h 50"/>
                  <a:gd name="T26" fmla="*/ 4729 w 41"/>
                  <a:gd name="T27" fmla="*/ 5704 h 50"/>
                  <a:gd name="T28" fmla="*/ 4012 w 41"/>
                  <a:gd name="T29" fmla="*/ 5336 h 50"/>
                  <a:gd name="T30" fmla="*/ 2979 w 41"/>
                  <a:gd name="T31" fmla="*/ 5209 h 50"/>
                  <a:gd name="T32" fmla="*/ 2065 w 41"/>
                  <a:gd name="T33" fmla="*/ 4968 h 50"/>
                  <a:gd name="T34" fmla="*/ 532 w 41"/>
                  <a:gd name="T35" fmla="*/ 3944 h 50"/>
                  <a:gd name="T36" fmla="*/ 0 w 41"/>
                  <a:gd name="T37" fmla="*/ 2579 h 50"/>
                  <a:gd name="T38" fmla="*/ 1036 w 41"/>
                  <a:gd name="T39" fmla="*/ 656 h 50"/>
                  <a:gd name="T40" fmla="*/ 3852 w 41"/>
                  <a:gd name="T41" fmla="*/ 0 h 50"/>
                  <a:gd name="T42" fmla="*/ 5418 w 41"/>
                  <a:gd name="T43" fmla="*/ 0 h 50"/>
                  <a:gd name="T44" fmla="*/ 7048 w 41"/>
                  <a:gd name="T45" fmla="*/ 524 h 50"/>
                  <a:gd name="T46" fmla="*/ 7048 w 41"/>
                  <a:gd name="T47" fmla="*/ 2417 h 50"/>
                  <a:gd name="T48" fmla="*/ 6672 w 41"/>
                  <a:gd name="T49" fmla="*/ 2417 h 50"/>
                  <a:gd name="T50" fmla="*/ 5418 w 41"/>
                  <a:gd name="T51" fmla="*/ 1777 h 50"/>
                  <a:gd name="T52" fmla="*/ 3852 w 41"/>
                  <a:gd name="T53" fmla="*/ 1392 h 50"/>
                  <a:gd name="T54" fmla="*/ 3324 w 41"/>
                  <a:gd name="T55" fmla="*/ 1548 h 50"/>
                  <a:gd name="T56" fmla="*/ 2820 w 41"/>
                  <a:gd name="T57" fmla="*/ 1548 h 50"/>
                  <a:gd name="T58" fmla="*/ 2451 w 41"/>
                  <a:gd name="T59" fmla="*/ 1893 h 50"/>
                  <a:gd name="T60" fmla="*/ 2290 w 41"/>
                  <a:gd name="T61" fmla="*/ 2261 h 50"/>
                  <a:gd name="T62" fmla="*/ 2598 w 41"/>
                  <a:gd name="T63" fmla="*/ 2785 h 50"/>
                  <a:gd name="T64" fmla="*/ 3483 w 41"/>
                  <a:gd name="T65" fmla="*/ 3075 h 50"/>
                  <a:gd name="T66" fmla="*/ 4382 w 41"/>
                  <a:gd name="T67" fmla="*/ 3285 h 50"/>
                  <a:gd name="T68" fmla="*/ 5418 w 41"/>
                  <a:gd name="T69" fmla="*/ 3653 h 50"/>
                  <a:gd name="T70" fmla="*/ 6835 w 41"/>
                  <a:gd name="T71" fmla="*/ 4467 h 50"/>
                  <a:gd name="T72" fmla="*/ 7176 w 41"/>
                  <a:gd name="T73" fmla="*/ 5865 h 5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1" h="50">
                    <a:moveTo>
                      <a:pt x="41" y="34"/>
                    </a:moveTo>
                    <a:cubicBezTo>
                      <a:pt x="41" y="39"/>
                      <a:pt x="39" y="42"/>
                      <a:pt x="35" y="45"/>
                    </a:cubicBezTo>
                    <a:cubicBezTo>
                      <a:pt x="31" y="48"/>
                      <a:pt x="26" y="50"/>
                      <a:pt x="19" y="50"/>
                    </a:cubicBezTo>
                    <a:cubicBezTo>
                      <a:pt x="15" y="50"/>
                      <a:pt x="11" y="50"/>
                      <a:pt x="8" y="49"/>
                    </a:cubicBezTo>
                    <a:cubicBezTo>
                      <a:pt x="5" y="48"/>
                      <a:pt x="2" y="47"/>
                      <a:pt x="0" y="4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4" y="37"/>
                      <a:pt x="7" y="38"/>
                      <a:pt x="10" y="39"/>
                    </a:cubicBezTo>
                    <a:cubicBezTo>
                      <a:pt x="13" y="40"/>
                      <a:pt x="16" y="41"/>
                      <a:pt x="19" y="41"/>
                    </a:cubicBezTo>
                    <a:cubicBezTo>
                      <a:pt x="20" y="41"/>
                      <a:pt x="21" y="41"/>
                      <a:pt x="22" y="41"/>
                    </a:cubicBezTo>
                    <a:cubicBezTo>
                      <a:pt x="23" y="41"/>
                      <a:pt x="24" y="40"/>
                      <a:pt x="25" y="40"/>
                    </a:cubicBezTo>
                    <a:cubicBezTo>
                      <a:pt x="26" y="40"/>
                      <a:pt x="27" y="39"/>
                      <a:pt x="28" y="39"/>
                    </a:cubicBezTo>
                    <a:cubicBezTo>
                      <a:pt x="28" y="38"/>
                      <a:pt x="29" y="37"/>
                      <a:pt x="29" y="36"/>
                    </a:cubicBezTo>
                    <a:cubicBezTo>
                      <a:pt x="29" y="35"/>
                      <a:pt x="28" y="34"/>
                      <a:pt x="27" y="33"/>
                    </a:cubicBezTo>
                    <a:cubicBezTo>
                      <a:pt x="26" y="32"/>
                      <a:pt x="25" y="32"/>
                      <a:pt x="23" y="31"/>
                    </a:cubicBezTo>
                    <a:cubicBezTo>
                      <a:pt x="21" y="31"/>
                      <a:pt x="19" y="31"/>
                      <a:pt x="17" y="30"/>
                    </a:cubicBezTo>
                    <a:cubicBezTo>
                      <a:pt x="15" y="30"/>
                      <a:pt x="13" y="29"/>
                      <a:pt x="12" y="29"/>
                    </a:cubicBezTo>
                    <a:cubicBezTo>
                      <a:pt x="8" y="27"/>
                      <a:pt x="5" y="26"/>
                      <a:pt x="3" y="23"/>
                    </a:cubicBezTo>
                    <a:cubicBezTo>
                      <a:pt x="1" y="21"/>
                      <a:pt x="0" y="18"/>
                      <a:pt x="0" y="15"/>
                    </a:cubicBezTo>
                    <a:cubicBezTo>
                      <a:pt x="0" y="10"/>
                      <a:pt x="2" y="7"/>
                      <a:pt x="6" y="4"/>
                    </a:cubicBezTo>
                    <a:cubicBezTo>
                      <a:pt x="10" y="1"/>
                      <a:pt x="16" y="0"/>
                      <a:pt x="22" y="0"/>
                    </a:cubicBezTo>
                    <a:cubicBezTo>
                      <a:pt x="25" y="0"/>
                      <a:pt x="28" y="0"/>
                      <a:pt x="31" y="0"/>
                    </a:cubicBezTo>
                    <a:cubicBezTo>
                      <a:pt x="35" y="1"/>
                      <a:pt x="37" y="2"/>
                      <a:pt x="40" y="3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6" y="12"/>
                      <a:pt x="34" y="11"/>
                      <a:pt x="31" y="10"/>
                    </a:cubicBezTo>
                    <a:cubicBezTo>
                      <a:pt x="28" y="9"/>
                      <a:pt x="25" y="8"/>
                      <a:pt x="22" y="8"/>
                    </a:cubicBezTo>
                    <a:cubicBezTo>
                      <a:pt x="21" y="8"/>
                      <a:pt x="20" y="9"/>
                      <a:pt x="19" y="9"/>
                    </a:cubicBezTo>
                    <a:cubicBezTo>
                      <a:pt x="18" y="9"/>
                      <a:pt x="17" y="9"/>
                      <a:pt x="16" y="9"/>
                    </a:cubicBezTo>
                    <a:cubicBezTo>
                      <a:pt x="15" y="10"/>
                      <a:pt x="15" y="10"/>
                      <a:pt x="14" y="11"/>
                    </a:cubicBezTo>
                    <a:cubicBezTo>
                      <a:pt x="13" y="12"/>
                      <a:pt x="13" y="12"/>
                      <a:pt x="13" y="13"/>
                    </a:cubicBezTo>
                    <a:cubicBezTo>
                      <a:pt x="13" y="15"/>
                      <a:pt x="14" y="15"/>
                      <a:pt x="15" y="16"/>
                    </a:cubicBezTo>
                    <a:cubicBezTo>
                      <a:pt x="16" y="17"/>
                      <a:pt x="17" y="17"/>
                      <a:pt x="20" y="18"/>
                    </a:cubicBezTo>
                    <a:cubicBezTo>
                      <a:pt x="22" y="18"/>
                      <a:pt x="24" y="19"/>
                      <a:pt x="25" y="19"/>
                    </a:cubicBezTo>
                    <a:cubicBezTo>
                      <a:pt x="27" y="19"/>
                      <a:pt x="29" y="20"/>
                      <a:pt x="31" y="21"/>
                    </a:cubicBezTo>
                    <a:cubicBezTo>
                      <a:pt x="34" y="22"/>
                      <a:pt x="37" y="23"/>
                      <a:pt x="39" y="26"/>
                    </a:cubicBezTo>
                    <a:cubicBezTo>
                      <a:pt x="41" y="28"/>
                      <a:pt x="41" y="30"/>
                      <a:pt x="41" y="34"/>
                    </a:cubicBez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Freeform 371"/>
              <p:cNvSpPr>
                <a:spLocks/>
              </p:cNvSpPr>
              <p:nvPr userDrawn="1"/>
            </p:nvSpPr>
            <p:spPr bwMode="auto">
              <a:xfrm>
                <a:off x="5550" y="3575"/>
                <a:ext cx="101" cy="116"/>
              </a:xfrm>
              <a:custGeom>
                <a:avLst/>
                <a:gdLst>
                  <a:gd name="T0" fmla="*/ 101 w 101"/>
                  <a:gd name="T1" fmla="*/ 24 h 116"/>
                  <a:gd name="T2" fmla="*/ 66 w 101"/>
                  <a:gd name="T3" fmla="*/ 24 h 116"/>
                  <a:gd name="T4" fmla="*/ 66 w 101"/>
                  <a:gd name="T5" fmla="*/ 116 h 116"/>
                  <a:gd name="T6" fmla="*/ 35 w 101"/>
                  <a:gd name="T7" fmla="*/ 116 h 116"/>
                  <a:gd name="T8" fmla="*/ 35 w 101"/>
                  <a:gd name="T9" fmla="*/ 24 h 116"/>
                  <a:gd name="T10" fmla="*/ 0 w 101"/>
                  <a:gd name="T11" fmla="*/ 24 h 116"/>
                  <a:gd name="T12" fmla="*/ 0 w 101"/>
                  <a:gd name="T13" fmla="*/ 0 h 116"/>
                  <a:gd name="T14" fmla="*/ 101 w 101"/>
                  <a:gd name="T15" fmla="*/ 0 h 116"/>
                  <a:gd name="T16" fmla="*/ 101 w 101"/>
                  <a:gd name="T17" fmla="*/ 24 h 1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1" h="116">
                    <a:moveTo>
                      <a:pt x="101" y="24"/>
                    </a:moveTo>
                    <a:lnTo>
                      <a:pt x="66" y="24"/>
                    </a:lnTo>
                    <a:lnTo>
                      <a:pt x="66" y="116"/>
                    </a:lnTo>
                    <a:lnTo>
                      <a:pt x="35" y="116"/>
                    </a:lnTo>
                    <a:lnTo>
                      <a:pt x="35" y="2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01" y="0"/>
                    </a:lnTo>
                    <a:lnTo>
                      <a:pt x="101" y="24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" name="Freeform 372"/>
              <p:cNvSpPr>
                <a:spLocks noEditPoints="1"/>
              </p:cNvSpPr>
              <p:nvPr userDrawn="1"/>
            </p:nvSpPr>
            <p:spPr bwMode="auto">
              <a:xfrm>
                <a:off x="5666" y="3573"/>
                <a:ext cx="118" cy="120"/>
              </a:xfrm>
              <a:custGeom>
                <a:avLst/>
                <a:gdLst>
                  <a:gd name="T0" fmla="*/ 8621 w 50"/>
                  <a:gd name="T1" fmla="*/ 4419 h 51"/>
                  <a:gd name="T2" fmla="*/ 7384 w 50"/>
                  <a:gd name="T3" fmla="*/ 7501 h 51"/>
                  <a:gd name="T4" fmla="*/ 4312 w 50"/>
                  <a:gd name="T5" fmla="*/ 8647 h 51"/>
                  <a:gd name="T6" fmla="*/ 1237 w 50"/>
                  <a:gd name="T7" fmla="*/ 7501 h 51"/>
                  <a:gd name="T8" fmla="*/ 0 w 50"/>
                  <a:gd name="T9" fmla="*/ 4419 h 51"/>
                  <a:gd name="T10" fmla="*/ 1237 w 50"/>
                  <a:gd name="T11" fmla="*/ 1158 h 51"/>
                  <a:gd name="T12" fmla="*/ 4312 w 50"/>
                  <a:gd name="T13" fmla="*/ 0 h 51"/>
                  <a:gd name="T14" fmla="*/ 7384 w 50"/>
                  <a:gd name="T15" fmla="*/ 1158 h 51"/>
                  <a:gd name="T16" fmla="*/ 8621 w 50"/>
                  <a:gd name="T17" fmla="*/ 4419 h 51"/>
                  <a:gd name="T18" fmla="*/ 5704 w 50"/>
                  <a:gd name="T19" fmla="*/ 6412 h 51"/>
                  <a:gd name="T20" fmla="*/ 6233 w 50"/>
                  <a:gd name="T21" fmla="*/ 5642 h 51"/>
                  <a:gd name="T22" fmla="*/ 6360 w 50"/>
                  <a:gd name="T23" fmla="*/ 4419 h 51"/>
                  <a:gd name="T24" fmla="*/ 6233 w 50"/>
                  <a:gd name="T25" fmla="*/ 3033 h 51"/>
                  <a:gd name="T26" fmla="*/ 5704 w 50"/>
                  <a:gd name="T27" fmla="*/ 2242 h 51"/>
                  <a:gd name="T28" fmla="*/ 4968 w 50"/>
                  <a:gd name="T29" fmla="*/ 1722 h 51"/>
                  <a:gd name="T30" fmla="*/ 4312 w 50"/>
                  <a:gd name="T31" fmla="*/ 1722 h 51"/>
                  <a:gd name="T32" fmla="*/ 3441 w 50"/>
                  <a:gd name="T33" fmla="*/ 1722 h 51"/>
                  <a:gd name="T34" fmla="*/ 2919 w 50"/>
                  <a:gd name="T35" fmla="*/ 2242 h 51"/>
                  <a:gd name="T36" fmla="*/ 2417 w 50"/>
                  <a:gd name="T37" fmla="*/ 3033 h 51"/>
                  <a:gd name="T38" fmla="*/ 2261 w 50"/>
                  <a:gd name="T39" fmla="*/ 4419 h 51"/>
                  <a:gd name="T40" fmla="*/ 2417 w 50"/>
                  <a:gd name="T41" fmla="*/ 5642 h 51"/>
                  <a:gd name="T42" fmla="*/ 2919 w 50"/>
                  <a:gd name="T43" fmla="*/ 6412 h 51"/>
                  <a:gd name="T44" fmla="*/ 3441 w 50"/>
                  <a:gd name="T45" fmla="*/ 6932 h 51"/>
                  <a:gd name="T46" fmla="*/ 4312 w 50"/>
                  <a:gd name="T47" fmla="*/ 7136 h 51"/>
                  <a:gd name="T48" fmla="*/ 5209 w 50"/>
                  <a:gd name="T49" fmla="*/ 6932 h 51"/>
                  <a:gd name="T50" fmla="*/ 5704 w 50"/>
                  <a:gd name="T51" fmla="*/ 6412 h 5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0" h="51">
                    <a:moveTo>
                      <a:pt x="50" y="26"/>
                    </a:moveTo>
                    <a:cubicBezTo>
                      <a:pt x="50" y="33"/>
                      <a:pt x="48" y="40"/>
                      <a:pt x="43" y="44"/>
                    </a:cubicBezTo>
                    <a:cubicBezTo>
                      <a:pt x="39" y="49"/>
                      <a:pt x="33" y="51"/>
                      <a:pt x="25" y="51"/>
                    </a:cubicBezTo>
                    <a:cubicBezTo>
                      <a:pt x="17" y="51"/>
                      <a:pt x="11" y="49"/>
                      <a:pt x="7" y="44"/>
                    </a:cubicBezTo>
                    <a:cubicBezTo>
                      <a:pt x="2" y="40"/>
                      <a:pt x="0" y="33"/>
                      <a:pt x="0" y="26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1" y="3"/>
                      <a:pt x="17" y="0"/>
                      <a:pt x="25" y="0"/>
                    </a:cubicBezTo>
                    <a:cubicBezTo>
                      <a:pt x="33" y="0"/>
                      <a:pt x="39" y="3"/>
                      <a:pt x="43" y="7"/>
                    </a:cubicBezTo>
                    <a:cubicBezTo>
                      <a:pt x="48" y="12"/>
                      <a:pt x="50" y="18"/>
                      <a:pt x="50" y="26"/>
                    </a:cubicBezTo>
                    <a:close/>
                    <a:moveTo>
                      <a:pt x="33" y="38"/>
                    </a:moveTo>
                    <a:cubicBezTo>
                      <a:pt x="35" y="37"/>
                      <a:pt x="35" y="35"/>
                      <a:pt x="36" y="33"/>
                    </a:cubicBezTo>
                    <a:cubicBezTo>
                      <a:pt x="37" y="31"/>
                      <a:pt x="37" y="28"/>
                      <a:pt x="37" y="26"/>
                    </a:cubicBezTo>
                    <a:cubicBezTo>
                      <a:pt x="37" y="23"/>
                      <a:pt x="37" y="20"/>
                      <a:pt x="36" y="18"/>
                    </a:cubicBezTo>
                    <a:cubicBezTo>
                      <a:pt x="35" y="16"/>
                      <a:pt x="34" y="15"/>
                      <a:pt x="33" y="13"/>
                    </a:cubicBezTo>
                    <a:cubicBezTo>
                      <a:pt x="32" y="12"/>
                      <a:pt x="31" y="11"/>
                      <a:pt x="29" y="10"/>
                    </a:cubicBezTo>
                    <a:cubicBezTo>
                      <a:pt x="28" y="10"/>
                      <a:pt x="27" y="10"/>
                      <a:pt x="25" y="10"/>
                    </a:cubicBezTo>
                    <a:cubicBezTo>
                      <a:pt x="23" y="10"/>
                      <a:pt x="22" y="10"/>
                      <a:pt x="20" y="10"/>
                    </a:cubicBezTo>
                    <a:cubicBezTo>
                      <a:pt x="19" y="11"/>
                      <a:pt x="18" y="12"/>
                      <a:pt x="17" y="13"/>
                    </a:cubicBezTo>
                    <a:cubicBezTo>
                      <a:pt x="15" y="14"/>
                      <a:pt x="15" y="16"/>
                      <a:pt x="14" y="18"/>
                    </a:cubicBezTo>
                    <a:cubicBezTo>
                      <a:pt x="13" y="20"/>
                      <a:pt x="13" y="23"/>
                      <a:pt x="13" y="26"/>
                    </a:cubicBezTo>
                    <a:cubicBezTo>
                      <a:pt x="13" y="29"/>
                      <a:pt x="13" y="31"/>
                      <a:pt x="14" y="33"/>
                    </a:cubicBezTo>
                    <a:cubicBezTo>
                      <a:pt x="15" y="35"/>
                      <a:pt x="15" y="37"/>
                      <a:pt x="17" y="38"/>
                    </a:cubicBezTo>
                    <a:cubicBezTo>
                      <a:pt x="18" y="39"/>
                      <a:pt x="19" y="40"/>
                      <a:pt x="20" y="41"/>
                    </a:cubicBezTo>
                    <a:cubicBezTo>
                      <a:pt x="22" y="42"/>
                      <a:pt x="23" y="42"/>
                      <a:pt x="25" y="42"/>
                    </a:cubicBezTo>
                    <a:cubicBezTo>
                      <a:pt x="27" y="42"/>
                      <a:pt x="28" y="42"/>
                      <a:pt x="30" y="41"/>
                    </a:cubicBezTo>
                    <a:cubicBezTo>
                      <a:pt x="31" y="40"/>
                      <a:pt x="32" y="39"/>
                      <a:pt x="33" y="38"/>
                    </a:cubicBez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2" name="Freeform 373"/>
              <p:cNvSpPr>
                <a:spLocks noEditPoints="1"/>
              </p:cNvSpPr>
              <p:nvPr userDrawn="1"/>
            </p:nvSpPr>
            <p:spPr bwMode="auto">
              <a:xfrm>
                <a:off x="5810" y="3575"/>
                <a:ext cx="111" cy="116"/>
              </a:xfrm>
              <a:custGeom>
                <a:avLst/>
                <a:gdLst>
                  <a:gd name="T0" fmla="*/ 8155 w 47"/>
                  <a:gd name="T1" fmla="*/ 8636 h 49"/>
                  <a:gd name="T2" fmla="*/ 5349 w 47"/>
                  <a:gd name="T3" fmla="*/ 8636 h 49"/>
                  <a:gd name="T4" fmla="*/ 3174 w 47"/>
                  <a:gd name="T5" fmla="*/ 5443 h 49"/>
                  <a:gd name="T6" fmla="*/ 2052 w 47"/>
                  <a:gd name="T7" fmla="*/ 5443 h 49"/>
                  <a:gd name="T8" fmla="*/ 2052 w 47"/>
                  <a:gd name="T9" fmla="*/ 8636 h 49"/>
                  <a:gd name="T10" fmla="*/ 0 w 47"/>
                  <a:gd name="T11" fmla="*/ 8636 h 49"/>
                  <a:gd name="T12" fmla="*/ 0 w 47"/>
                  <a:gd name="T13" fmla="*/ 0 h 49"/>
                  <a:gd name="T14" fmla="*/ 3675 w 47"/>
                  <a:gd name="T15" fmla="*/ 0 h 49"/>
                  <a:gd name="T16" fmla="*/ 4846 w 47"/>
                  <a:gd name="T17" fmla="*/ 156 h 49"/>
                  <a:gd name="T18" fmla="*/ 5874 w 47"/>
                  <a:gd name="T19" fmla="*/ 533 h 49"/>
                  <a:gd name="T20" fmla="*/ 6627 w 47"/>
                  <a:gd name="T21" fmla="*/ 1262 h 49"/>
                  <a:gd name="T22" fmla="*/ 6906 w 47"/>
                  <a:gd name="T23" fmla="*/ 2455 h 49"/>
                  <a:gd name="T24" fmla="*/ 6627 w 47"/>
                  <a:gd name="T25" fmla="*/ 4017 h 49"/>
                  <a:gd name="T26" fmla="*/ 5231 w 47"/>
                  <a:gd name="T27" fmla="*/ 4898 h 49"/>
                  <a:gd name="T28" fmla="*/ 8155 w 47"/>
                  <a:gd name="T29" fmla="*/ 8636 h 49"/>
                  <a:gd name="T30" fmla="*/ 4702 w 47"/>
                  <a:gd name="T31" fmla="*/ 2668 h 49"/>
                  <a:gd name="T32" fmla="*/ 4478 w 47"/>
                  <a:gd name="T33" fmla="*/ 2069 h 49"/>
                  <a:gd name="T34" fmla="*/ 4199 w 47"/>
                  <a:gd name="T35" fmla="*/ 1794 h 49"/>
                  <a:gd name="T36" fmla="*/ 3675 w 47"/>
                  <a:gd name="T37" fmla="*/ 1562 h 49"/>
                  <a:gd name="T38" fmla="*/ 2924 w 47"/>
                  <a:gd name="T39" fmla="*/ 1562 h 49"/>
                  <a:gd name="T40" fmla="*/ 2052 w 47"/>
                  <a:gd name="T41" fmla="*/ 1562 h 49"/>
                  <a:gd name="T42" fmla="*/ 2052 w 47"/>
                  <a:gd name="T43" fmla="*/ 3861 h 49"/>
                  <a:gd name="T44" fmla="*/ 2806 w 47"/>
                  <a:gd name="T45" fmla="*/ 3861 h 49"/>
                  <a:gd name="T46" fmla="*/ 3675 w 47"/>
                  <a:gd name="T47" fmla="*/ 3861 h 49"/>
                  <a:gd name="T48" fmla="*/ 4322 w 47"/>
                  <a:gd name="T49" fmla="*/ 3698 h 49"/>
                  <a:gd name="T50" fmla="*/ 4702 w 47"/>
                  <a:gd name="T51" fmla="*/ 3357 h 49"/>
                  <a:gd name="T52" fmla="*/ 4702 w 47"/>
                  <a:gd name="T53" fmla="*/ 2668 h 4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7" h="49">
                    <a:moveTo>
                      <a:pt x="47" y="49"/>
                    </a:moveTo>
                    <a:cubicBezTo>
                      <a:pt x="31" y="49"/>
                      <a:pt x="31" y="49"/>
                      <a:pt x="31" y="49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4" y="0"/>
                      <a:pt x="26" y="1"/>
                      <a:pt x="28" y="1"/>
                    </a:cubicBezTo>
                    <a:cubicBezTo>
                      <a:pt x="30" y="1"/>
                      <a:pt x="32" y="2"/>
                      <a:pt x="34" y="3"/>
                    </a:cubicBezTo>
                    <a:cubicBezTo>
                      <a:pt x="36" y="4"/>
                      <a:pt x="37" y="5"/>
                      <a:pt x="38" y="7"/>
                    </a:cubicBezTo>
                    <a:cubicBezTo>
                      <a:pt x="40" y="9"/>
                      <a:pt x="40" y="11"/>
                      <a:pt x="40" y="14"/>
                    </a:cubicBezTo>
                    <a:cubicBezTo>
                      <a:pt x="40" y="17"/>
                      <a:pt x="39" y="20"/>
                      <a:pt x="38" y="23"/>
                    </a:cubicBezTo>
                    <a:cubicBezTo>
                      <a:pt x="36" y="25"/>
                      <a:pt x="34" y="27"/>
                      <a:pt x="30" y="28"/>
                    </a:cubicBezTo>
                    <a:lnTo>
                      <a:pt x="47" y="49"/>
                    </a:lnTo>
                    <a:close/>
                    <a:moveTo>
                      <a:pt x="27" y="15"/>
                    </a:moveTo>
                    <a:cubicBezTo>
                      <a:pt x="27" y="14"/>
                      <a:pt x="27" y="13"/>
                      <a:pt x="26" y="12"/>
                    </a:cubicBezTo>
                    <a:cubicBezTo>
                      <a:pt x="26" y="11"/>
                      <a:pt x="25" y="11"/>
                      <a:pt x="24" y="10"/>
                    </a:cubicBezTo>
                    <a:cubicBezTo>
                      <a:pt x="23" y="10"/>
                      <a:pt x="22" y="10"/>
                      <a:pt x="21" y="9"/>
                    </a:cubicBezTo>
                    <a:cubicBezTo>
                      <a:pt x="20" y="9"/>
                      <a:pt x="18" y="9"/>
                      <a:pt x="17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2"/>
                      <a:pt x="20" y="22"/>
                      <a:pt x="21" y="22"/>
                    </a:cubicBezTo>
                    <a:cubicBezTo>
                      <a:pt x="23" y="22"/>
                      <a:pt x="24" y="21"/>
                      <a:pt x="25" y="21"/>
                    </a:cubicBezTo>
                    <a:cubicBezTo>
                      <a:pt x="26" y="20"/>
                      <a:pt x="26" y="19"/>
                      <a:pt x="27" y="19"/>
                    </a:cubicBezTo>
                    <a:cubicBezTo>
                      <a:pt x="27" y="18"/>
                      <a:pt x="27" y="17"/>
                      <a:pt x="27" y="15"/>
                    </a:cubicBez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3" name="Freeform 374"/>
              <p:cNvSpPr>
                <a:spLocks noEditPoints="1"/>
              </p:cNvSpPr>
              <p:nvPr userDrawn="1"/>
            </p:nvSpPr>
            <p:spPr bwMode="auto">
              <a:xfrm>
                <a:off x="5932" y="3575"/>
                <a:ext cx="119" cy="116"/>
              </a:xfrm>
              <a:custGeom>
                <a:avLst/>
                <a:gdLst>
                  <a:gd name="T0" fmla="*/ 119 w 119"/>
                  <a:gd name="T1" fmla="*/ 116 h 116"/>
                  <a:gd name="T2" fmla="*/ 88 w 119"/>
                  <a:gd name="T3" fmla="*/ 116 h 116"/>
                  <a:gd name="T4" fmla="*/ 81 w 119"/>
                  <a:gd name="T5" fmla="*/ 92 h 116"/>
                  <a:gd name="T6" fmla="*/ 38 w 119"/>
                  <a:gd name="T7" fmla="*/ 92 h 116"/>
                  <a:gd name="T8" fmla="*/ 29 w 119"/>
                  <a:gd name="T9" fmla="*/ 116 h 116"/>
                  <a:gd name="T10" fmla="*/ 0 w 119"/>
                  <a:gd name="T11" fmla="*/ 116 h 116"/>
                  <a:gd name="T12" fmla="*/ 43 w 119"/>
                  <a:gd name="T13" fmla="*/ 0 h 116"/>
                  <a:gd name="T14" fmla="*/ 76 w 119"/>
                  <a:gd name="T15" fmla="*/ 0 h 116"/>
                  <a:gd name="T16" fmla="*/ 119 w 119"/>
                  <a:gd name="T17" fmla="*/ 116 h 116"/>
                  <a:gd name="T18" fmla="*/ 74 w 119"/>
                  <a:gd name="T19" fmla="*/ 71 h 116"/>
                  <a:gd name="T20" fmla="*/ 59 w 119"/>
                  <a:gd name="T21" fmla="*/ 31 h 116"/>
                  <a:gd name="T22" fmla="*/ 45 w 119"/>
                  <a:gd name="T23" fmla="*/ 71 h 116"/>
                  <a:gd name="T24" fmla="*/ 74 w 119"/>
                  <a:gd name="T25" fmla="*/ 71 h 1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9" h="116">
                    <a:moveTo>
                      <a:pt x="119" y="116"/>
                    </a:moveTo>
                    <a:lnTo>
                      <a:pt x="88" y="116"/>
                    </a:lnTo>
                    <a:lnTo>
                      <a:pt x="81" y="92"/>
                    </a:lnTo>
                    <a:lnTo>
                      <a:pt x="38" y="92"/>
                    </a:lnTo>
                    <a:lnTo>
                      <a:pt x="29" y="116"/>
                    </a:lnTo>
                    <a:lnTo>
                      <a:pt x="0" y="116"/>
                    </a:lnTo>
                    <a:lnTo>
                      <a:pt x="43" y="0"/>
                    </a:lnTo>
                    <a:lnTo>
                      <a:pt x="76" y="0"/>
                    </a:lnTo>
                    <a:lnTo>
                      <a:pt x="119" y="116"/>
                    </a:lnTo>
                    <a:close/>
                    <a:moveTo>
                      <a:pt x="74" y="71"/>
                    </a:moveTo>
                    <a:lnTo>
                      <a:pt x="59" y="31"/>
                    </a:lnTo>
                    <a:lnTo>
                      <a:pt x="45" y="71"/>
                    </a:lnTo>
                    <a:lnTo>
                      <a:pt x="74" y="71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4" name="Freeform 375"/>
              <p:cNvSpPr>
                <a:spLocks/>
              </p:cNvSpPr>
              <p:nvPr userDrawn="1"/>
            </p:nvSpPr>
            <p:spPr bwMode="auto">
              <a:xfrm>
                <a:off x="6060" y="3573"/>
                <a:ext cx="109" cy="120"/>
              </a:xfrm>
              <a:custGeom>
                <a:avLst/>
                <a:gdLst>
                  <a:gd name="T0" fmla="*/ 8130 w 46"/>
                  <a:gd name="T1" fmla="*/ 8000 h 51"/>
                  <a:gd name="T2" fmla="*/ 6587 w 46"/>
                  <a:gd name="T3" fmla="*/ 8520 h 51"/>
                  <a:gd name="T4" fmla="*/ 4633 w 46"/>
                  <a:gd name="T5" fmla="*/ 8647 h 51"/>
                  <a:gd name="T6" fmla="*/ 1263 w 46"/>
                  <a:gd name="T7" fmla="*/ 7501 h 51"/>
                  <a:gd name="T8" fmla="*/ 0 w 46"/>
                  <a:gd name="T9" fmla="*/ 4419 h 51"/>
                  <a:gd name="T10" fmla="*/ 1263 w 46"/>
                  <a:gd name="T11" fmla="*/ 1158 h 51"/>
                  <a:gd name="T12" fmla="*/ 4789 w 46"/>
                  <a:gd name="T13" fmla="*/ 0 h 51"/>
                  <a:gd name="T14" fmla="*/ 6334 w 46"/>
                  <a:gd name="T15" fmla="*/ 155 h 51"/>
                  <a:gd name="T16" fmla="*/ 8130 w 46"/>
                  <a:gd name="T17" fmla="*/ 859 h 51"/>
                  <a:gd name="T18" fmla="*/ 8130 w 46"/>
                  <a:gd name="T19" fmla="*/ 2725 h 51"/>
                  <a:gd name="T20" fmla="*/ 7753 w 46"/>
                  <a:gd name="T21" fmla="*/ 2725 h 51"/>
                  <a:gd name="T22" fmla="*/ 7249 w 46"/>
                  <a:gd name="T23" fmla="*/ 2398 h 51"/>
                  <a:gd name="T24" fmla="*/ 6720 w 46"/>
                  <a:gd name="T25" fmla="*/ 2021 h 51"/>
                  <a:gd name="T26" fmla="*/ 6052 w 46"/>
                  <a:gd name="T27" fmla="*/ 1722 h 51"/>
                  <a:gd name="T28" fmla="*/ 4924 w 46"/>
                  <a:gd name="T29" fmla="*/ 1722 h 51"/>
                  <a:gd name="T30" fmla="*/ 3874 w 46"/>
                  <a:gd name="T31" fmla="*/ 1722 h 51"/>
                  <a:gd name="T32" fmla="*/ 2993 w 46"/>
                  <a:gd name="T33" fmla="*/ 2242 h 51"/>
                  <a:gd name="T34" fmla="*/ 2460 w 46"/>
                  <a:gd name="T35" fmla="*/ 3033 h 51"/>
                  <a:gd name="T36" fmla="*/ 2303 w 46"/>
                  <a:gd name="T37" fmla="*/ 4256 h 51"/>
                  <a:gd name="T38" fmla="*/ 2993 w 46"/>
                  <a:gd name="T39" fmla="*/ 6412 h 51"/>
                  <a:gd name="T40" fmla="*/ 5296 w 46"/>
                  <a:gd name="T41" fmla="*/ 7136 h 51"/>
                  <a:gd name="T42" fmla="*/ 5457 w 46"/>
                  <a:gd name="T43" fmla="*/ 7136 h 51"/>
                  <a:gd name="T44" fmla="*/ 5829 w 46"/>
                  <a:gd name="T45" fmla="*/ 7136 h 51"/>
                  <a:gd name="T46" fmla="*/ 5829 w 46"/>
                  <a:gd name="T47" fmla="*/ 5393 h 51"/>
                  <a:gd name="T48" fmla="*/ 4099 w 46"/>
                  <a:gd name="T49" fmla="*/ 5393 h 51"/>
                  <a:gd name="T50" fmla="*/ 4099 w 46"/>
                  <a:gd name="T51" fmla="*/ 3896 h 51"/>
                  <a:gd name="T52" fmla="*/ 8130 w 46"/>
                  <a:gd name="T53" fmla="*/ 3896 h 51"/>
                  <a:gd name="T54" fmla="*/ 8130 w 46"/>
                  <a:gd name="T55" fmla="*/ 8000 h 5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6" h="51">
                    <a:moveTo>
                      <a:pt x="46" y="47"/>
                    </a:moveTo>
                    <a:cubicBezTo>
                      <a:pt x="44" y="48"/>
                      <a:pt x="41" y="49"/>
                      <a:pt x="37" y="50"/>
                    </a:cubicBezTo>
                    <a:cubicBezTo>
                      <a:pt x="34" y="51"/>
                      <a:pt x="30" y="51"/>
                      <a:pt x="26" y="51"/>
                    </a:cubicBezTo>
                    <a:cubicBezTo>
                      <a:pt x="18" y="51"/>
                      <a:pt x="12" y="49"/>
                      <a:pt x="7" y="44"/>
                    </a:cubicBezTo>
                    <a:cubicBezTo>
                      <a:pt x="2" y="40"/>
                      <a:pt x="0" y="34"/>
                      <a:pt x="0" y="26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3"/>
                      <a:pt x="18" y="0"/>
                      <a:pt x="27" y="0"/>
                    </a:cubicBezTo>
                    <a:cubicBezTo>
                      <a:pt x="30" y="0"/>
                      <a:pt x="33" y="1"/>
                      <a:pt x="36" y="1"/>
                    </a:cubicBezTo>
                    <a:cubicBezTo>
                      <a:pt x="39" y="2"/>
                      <a:pt x="42" y="3"/>
                      <a:pt x="46" y="5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6"/>
                      <a:pt x="43" y="15"/>
                      <a:pt x="41" y="14"/>
                    </a:cubicBezTo>
                    <a:cubicBezTo>
                      <a:pt x="40" y="13"/>
                      <a:pt x="39" y="13"/>
                      <a:pt x="38" y="12"/>
                    </a:cubicBezTo>
                    <a:cubicBezTo>
                      <a:pt x="37" y="11"/>
                      <a:pt x="35" y="11"/>
                      <a:pt x="34" y="10"/>
                    </a:cubicBezTo>
                    <a:cubicBezTo>
                      <a:pt x="32" y="10"/>
                      <a:pt x="30" y="10"/>
                      <a:pt x="28" y="10"/>
                    </a:cubicBezTo>
                    <a:cubicBezTo>
                      <a:pt x="26" y="10"/>
                      <a:pt x="24" y="10"/>
                      <a:pt x="22" y="10"/>
                    </a:cubicBezTo>
                    <a:cubicBezTo>
                      <a:pt x="20" y="11"/>
                      <a:pt x="19" y="12"/>
                      <a:pt x="17" y="13"/>
                    </a:cubicBezTo>
                    <a:cubicBezTo>
                      <a:pt x="16" y="15"/>
                      <a:pt x="15" y="16"/>
                      <a:pt x="14" y="18"/>
                    </a:cubicBezTo>
                    <a:cubicBezTo>
                      <a:pt x="13" y="20"/>
                      <a:pt x="13" y="23"/>
                      <a:pt x="13" y="25"/>
                    </a:cubicBezTo>
                    <a:cubicBezTo>
                      <a:pt x="13" y="31"/>
                      <a:pt x="14" y="35"/>
                      <a:pt x="17" y="38"/>
                    </a:cubicBezTo>
                    <a:cubicBezTo>
                      <a:pt x="20" y="41"/>
                      <a:pt x="24" y="42"/>
                      <a:pt x="30" y="42"/>
                    </a:cubicBezTo>
                    <a:cubicBezTo>
                      <a:pt x="30" y="42"/>
                      <a:pt x="31" y="42"/>
                      <a:pt x="31" y="42"/>
                    </a:cubicBezTo>
                    <a:cubicBezTo>
                      <a:pt x="32" y="42"/>
                      <a:pt x="33" y="42"/>
                      <a:pt x="33" y="4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46" y="23"/>
                      <a:pt x="46" y="23"/>
                      <a:pt x="46" y="23"/>
                    </a:cubicBezTo>
                    <a:lnTo>
                      <a:pt x="46" y="47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5" name="Freeform 376"/>
              <p:cNvSpPr>
                <a:spLocks/>
              </p:cNvSpPr>
              <p:nvPr userDrawn="1"/>
            </p:nvSpPr>
            <p:spPr bwMode="auto">
              <a:xfrm>
                <a:off x="6199" y="3575"/>
                <a:ext cx="83" cy="116"/>
              </a:xfrm>
              <a:custGeom>
                <a:avLst/>
                <a:gdLst>
                  <a:gd name="T0" fmla="*/ 83 w 83"/>
                  <a:gd name="T1" fmla="*/ 116 h 116"/>
                  <a:gd name="T2" fmla="*/ 0 w 83"/>
                  <a:gd name="T3" fmla="*/ 116 h 116"/>
                  <a:gd name="T4" fmla="*/ 0 w 83"/>
                  <a:gd name="T5" fmla="*/ 0 h 116"/>
                  <a:gd name="T6" fmla="*/ 83 w 83"/>
                  <a:gd name="T7" fmla="*/ 0 h 116"/>
                  <a:gd name="T8" fmla="*/ 83 w 83"/>
                  <a:gd name="T9" fmla="*/ 24 h 116"/>
                  <a:gd name="T10" fmla="*/ 29 w 83"/>
                  <a:gd name="T11" fmla="*/ 24 h 116"/>
                  <a:gd name="T12" fmla="*/ 29 w 83"/>
                  <a:gd name="T13" fmla="*/ 43 h 116"/>
                  <a:gd name="T14" fmla="*/ 78 w 83"/>
                  <a:gd name="T15" fmla="*/ 43 h 116"/>
                  <a:gd name="T16" fmla="*/ 78 w 83"/>
                  <a:gd name="T17" fmla="*/ 66 h 116"/>
                  <a:gd name="T18" fmla="*/ 29 w 83"/>
                  <a:gd name="T19" fmla="*/ 66 h 116"/>
                  <a:gd name="T20" fmla="*/ 29 w 83"/>
                  <a:gd name="T21" fmla="*/ 95 h 116"/>
                  <a:gd name="T22" fmla="*/ 83 w 83"/>
                  <a:gd name="T23" fmla="*/ 95 h 116"/>
                  <a:gd name="T24" fmla="*/ 83 w 83"/>
                  <a:gd name="T25" fmla="*/ 116 h 1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116">
                    <a:moveTo>
                      <a:pt x="83" y="116"/>
                    </a:moveTo>
                    <a:lnTo>
                      <a:pt x="0" y="116"/>
                    </a:lnTo>
                    <a:lnTo>
                      <a:pt x="0" y="0"/>
                    </a:lnTo>
                    <a:lnTo>
                      <a:pt x="83" y="0"/>
                    </a:lnTo>
                    <a:lnTo>
                      <a:pt x="83" y="24"/>
                    </a:lnTo>
                    <a:lnTo>
                      <a:pt x="29" y="24"/>
                    </a:lnTo>
                    <a:lnTo>
                      <a:pt x="29" y="43"/>
                    </a:lnTo>
                    <a:lnTo>
                      <a:pt x="78" y="43"/>
                    </a:lnTo>
                    <a:lnTo>
                      <a:pt x="78" y="66"/>
                    </a:lnTo>
                    <a:lnTo>
                      <a:pt x="29" y="66"/>
                    </a:lnTo>
                    <a:lnTo>
                      <a:pt x="29" y="95"/>
                    </a:lnTo>
                    <a:lnTo>
                      <a:pt x="83" y="95"/>
                    </a:lnTo>
                    <a:lnTo>
                      <a:pt x="83" y="116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" name="Freeform 377"/>
              <p:cNvSpPr>
                <a:spLocks/>
              </p:cNvSpPr>
              <p:nvPr userDrawn="1"/>
            </p:nvSpPr>
            <p:spPr bwMode="auto">
              <a:xfrm>
                <a:off x="-516" y="3542"/>
                <a:ext cx="19" cy="19"/>
              </a:xfrm>
              <a:custGeom>
                <a:avLst/>
                <a:gdLst>
                  <a:gd name="T0" fmla="*/ 1432 w 8"/>
                  <a:gd name="T1" fmla="*/ 762 h 8"/>
                  <a:gd name="T2" fmla="*/ 1275 w 8"/>
                  <a:gd name="T3" fmla="*/ 1043 h 8"/>
                  <a:gd name="T4" fmla="*/ 762 w 8"/>
                  <a:gd name="T5" fmla="*/ 1432 h 8"/>
                  <a:gd name="T6" fmla="*/ 164 w 8"/>
                  <a:gd name="T7" fmla="*/ 1043 h 8"/>
                  <a:gd name="T8" fmla="*/ 0 w 8"/>
                  <a:gd name="T9" fmla="*/ 762 h 8"/>
                  <a:gd name="T10" fmla="*/ 164 w 8"/>
                  <a:gd name="T11" fmla="*/ 164 h 8"/>
                  <a:gd name="T12" fmla="*/ 762 w 8"/>
                  <a:gd name="T13" fmla="*/ 0 h 8"/>
                  <a:gd name="T14" fmla="*/ 1275 w 8"/>
                  <a:gd name="T15" fmla="*/ 164 h 8"/>
                  <a:gd name="T16" fmla="*/ 1432 w 8"/>
                  <a:gd name="T17" fmla="*/ 762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8" y="4"/>
                    </a:moveTo>
                    <a:cubicBezTo>
                      <a:pt x="8" y="5"/>
                      <a:pt x="7" y="6"/>
                      <a:pt x="7" y="6"/>
                    </a:cubicBezTo>
                    <a:cubicBezTo>
                      <a:pt x="6" y="7"/>
                      <a:pt x="5" y="8"/>
                      <a:pt x="4" y="8"/>
                    </a:cubicBezTo>
                    <a:cubicBezTo>
                      <a:pt x="3" y="8"/>
                      <a:pt x="2" y="7"/>
                      <a:pt x="1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7" y="2"/>
                      <a:pt x="8" y="3"/>
                      <a:pt x="8" y="4"/>
                    </a:cubicBezTo>
                    <a:close/>
                  </a:path>
                </a:pathLst>
              </a:custGeom>
              <a:solidFill>
                <a:srgbClr val="F1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" name="Freeform 378"/>
              <p:cNvSpPr>
                <a:spLocks/>
              </p:cNvSpPr>
              <p:nvPr userDrawn="1"/>
            </p:nvSpPr>
            <p:spPr bwMode="auto">
              <a:xfrm>
                <a:off x="-495" y="3530"/>
                <a:ext cx="40" cy="43"/>
              </a:xfrm>
              <a:custGeom>
                <a:avLst/>
                <a:gdLst>
                  <a:gd name="T0" fmla="*/ 40 w 40"/>
                  <a:gd name="T1" fmla="*/ 0 h 43"/>
                  <a:gd name="T2" fmla="*/ 24 w 40"/>
                  <a:gd name="T3" fmla="*/ 43 h 43"/>
                  <a:gd name="T4" fmla="*/ 17 w 40"/>
                  <a:gd name="T5" fmla="*/ 43 h 43"/>
                  <a:gd name="T6" fmla="*/ 0 w 40"/>
                  <a:gd name="T7" fmla="*/ 0 h 43"/>
                  <a:gd name="T8" fmla="*/ 7 w 40"/>
                  <a:gd name="T9" fmla="*/ 0 h 43"/>
                  <a:gd name="T10" fmla="*/ 21 w 40"/>
                  <a:gd name="T11" fmla="*/ 38 h 43"/>
                  <a:gd name="T12" fmla="*/ 35 w 40"/>
                  <a:gd name="T13" fmla="*/ 0 h 43"/>
                  <a:gd name="T14" fmla="*/ 40 w 40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0" h="43">
                    <a:moveTo>
                      <a:pt x="40" y="0"/>
                    </a:moveTo>
                    <a:lnTo>
                      <a:pt x="24" y="43"/>
                    </a:lnTo>
                    <a:lnTo>
                      <a:pt x="17" y="43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21" y="38"/>
                    </a:lnTo>
                    <a:lnTo>
                      <a:pt x="35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" name="Freeform 379"/>
              <p:cNvSpPr>
                <a:spLocks/>
              </p:cNvSpPr>
              <p:nvPr userDrawn="1"/>
            </p:nvSpPr>
            <p:spPr bwMode="auto">
              <a:xfrm>
                <a:off x="-448" y="3530"/>
                <a:ext cx="17" cy="43"/>
              </a:xfrm>
              <a:custGeom>
                <a:avLst/>
                <a:gdLst>
                  <a:gd name="T0" fmla="*/ 17 w 17"/>
                  <a:gd name="T1" fmla="*/ 43 h 43"/>
                  <a:gd name="T2" fmla="*/ 0 w 17"/>
                  <a:gd name="T3" fmla="*/ 43 h 43"/>
                  <a:gd name="T4" fmla="*/ 0 w 17"/>
                  <a:gd name="T5" fmla="*/ 38 h 43"/>
                  <a:gd name="T6" fmla="*/ 7 w 17"/>
                  <a:gd name="T7" fmla="*/ 38 h 43"/>
                  <a:gd name="T8" fmla="*/ 7 w 17"/>
                  <a:gd name="T9" fmla="*/ 3 h 43"/>
                  <a:gd name="T10" fmla="*/ 0 w 17"/>
                  <a:gd name="T11" fmla="*/ 3 h 43"/>
                  <a:gd name="T12" fmla="*/ 0 w 17"/>
                  <a:gd name="T13" fmla="*/ 0 h 43"/>
                  <a:gd name="T14" fmla="*/ 17 w 17"/>
                  <a:gd name="T15" fmla="*/ 0 h 43"/>
                  <a:gd name="T16" fmla="*/ 17 w 17"/>
                  <a:gd name="T17" fmla="*/ 3 h 43"/>
                  <a:gd name="T18" fmla="*/ 12 w 17"/>
                  <a:gd name="T19" fmla="*/ 3 h 43"/>
                  <a:gd name="T20" fmla="*/ 12 w 17"/>
                  <a:gd name="T21" fmla="*/ 38 h 43"/>
                  <a:gd name="T22" fmla="*/ 17 w 17"/>
                  <a:gd name="T23" fmla="*/ 38 h 43"/>
                  <a:gd name="T24" fmla="*/ 17 w 17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" h="43">
                    <a:moveTo>
                      <a:pt x="17" y="43"/>
                    </a:moveTo>
                    <a:lnTo>
                      <a:pt x="0" y="43"/>
                    </a:lnTo>
                    <a:lnTo>
                      <a:pt x="0" y="38"/>
                    </a:lnTo>
                    <a:lnTo>
                      <a:pt x="7" y="38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3"/>
                    </a:lnTo>
                    <a:lnTo>
                      <a:pt x="12" y="3"/>
                    </a:lnTo>
                    <a:lnTo>
                      <a:pt x="12" y="38"/>
                    </a:lnTo>
                    <a:lnTo>
                      <a:pt x="17" y="38"/>
                    </a:lnTo>
                    <a:lnTo>
                      <a:pt x="17" y="43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Freeform 380"/>
              <p:cNvSpPr>
                <a:spLocks noEditPoints="1"/>
              </p:cNvSpPr>
              <p:nvPr userDrawn="1"/>
            </p:nvSpPr>
            <p:spPr bwMode="auto">
              <a:xfrm>
                <a:off x="-419" y="3530"/>
                <a:ext cx="35" cy="43"/>
              </a:xfrm>
              <a:custGeom>
                <a:avLst/>
                <a:gdLst>
                  <a:gd name="T0" fmla="*/ 2429 w 15"/>
                  <a:gd name="T1" fmla="*/ 1730 h 18"/>
                  <a:gd name="T2" fmla="*/ 2287 w 15"/>
                  <a:gd name="T3" fmla="*/ 2415 h 18"/>
                  <a:gd name="T4" fmla="*/ 1801 w 15"/>
                  <a:gd name="T5" fmla="*/ 3189 h 18"/>
                  <a:gd name="T6" fmla="*/ 1449 w 15"/>
                  <a:gd name="T7" fmla="*/ 3356 h 18"/>
                  <a:gd name="T8" fmla="*/ 828 w 15"/>
                  <a:gd name="T9" fmla="*/ 3356 h 18"/>
                  <a:gd name="T10" fmla="*/ 0 w 15"/>
                  <a:gd name="T11" fmla="*/ 3356 h 18"/>
                  <a:gd name="T12" fmla="*/ 0 w 15"/>
                  <a:gd name="T13" fmla="*/ 0 h 18"/>
                  <a:gd name="T14" fmla="*/ 828 w 15"/>
                  <a:gd name="T15" fmla="*/ 0 h 18"/>
                  <a:gd name="T16" fmla="*/ 1449 w 15"/>
                  <a:gd name="T17" fmla="*/ 0 h 18"/>
                  <a:gd name="T18" fmla="*/ 1801 w 15"/>
                  <a:gd name="T19" fmla="*/ 165 h 18"/>
                  <a:gd name="T20" fmla="*/ 2287 w 15"/>
                  <a:gd name="T21" fmla="*/ 776 h 18"/>
                  <a:gd name="T22" fmla="*/ 2429 w 15"/>
                  <a:gd name="T23" fmla="*/ 1730 h 18"/>
                  <a:gd name="T24" fmla="*/ 2070 w 15"/>
                  <a:gd name="T25" fmla="*/ 1730 h 18"/>
                  <a:gd name="T26" fmla="*/ 1932 w 15"/>
                  <a:gd name="T27" fmla="*/ 941 h 18"/>
                  <a:gd name="T28" fmla="*/ 1601 w 15"/>
                  <a:gd name="T29" fmla="*/ 559 h 18"/>
                  <a:gd name="T30" fmla="*/ 1307 w 15"/>
                  <a:gd name="T31" fmla="*/ 394 h 18"/>
                  <a:gd name="T32" fmla="*/ 828 w 15"/>
                  <a:gd name="T33" fmla="*/ 394 h 18"/>
                  <a:gd name="T34" fmla="*/ 355 w 15"/>
                  <a:gd name="T35" fmla="*/ 394 h 18"/>
                  <a:gd name="T36" fmla="*/ 355 w 15"/>
                  <a:gd name="T37" fmla="*/ 2955 h 18"/>
                  <a:gd name="T38" fmla="*/ 828 w 15"/>
                  <a:gd name="T39" fmla="*/ 2955 h 18"/>
                  <a:gd name="T40" fmla="*/ 1307 w 15"/>
                  <a:gd name="T41" fmla="*/ 2955 h 18"/>
                  <a:gd name="T42" fmla="*/ 1601 w 15"/>
                  <a:gd name="T43" fmla="*/ 2797 h 18"/>
                  <a:gd name="T44" fmla="*/ 1932 w 15"/>
                  <a:gd name="T45" fmla="*/ 2248 h 18"/>
                  <a:gd name="T46" fmla="*/ 2070 w 15"/>
                  <a:gd name="T47" fmla="*/ 1730 h 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5" h="18">
                    <a:moveTo>
                      <a:pt x="15" y="9"/>
                    </a:moveTo>
                    <a:cubicBezTo>
                      <a:pt x="15" y="10"/>
                      <a:pt x="15" y="12"/>
                      <a:pt x="14" y="13"/>
                    </a:cubicBezTo>
                    <a:cubicBezTo>
                      <a:pt x="14" y="15"/>
                      <a:pt x="13" y="16"/>
                      <a:pt x="11" y="17"/>
                    </a:cubicBezTo>
                    <a:cubicBezTo>
                      <a:pt x="11" y="17"/>
                      <a:pt x="10" y="17"/>
                      <a:pt x="9" y="18"/>
                    </a:cubicBezTo>
                    <a:cubicBezTo>
                      <a:pt x="8" y="18"/>
                      <a:pt x="6" y="18"/>
                      <a:pt x="5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8" y="0"/>
                      <a:pt x="9" y="0"/>
                    </a:cubicBezTo>
                    <a:cubicBezTo>
                      <a:pt x="10" y="0"/>
                      <a:pt x="11" y="1"/>
                      <a:pt x="11" y="1"/>
                    </a:cubicBezTo>
                    <a:cubicBezTo>
                      <a:pt x="13" y="2"/>
                      <a:pt x="14" y="3"/>
                      <a:pt x="14" y="4"/>
                    </a:cubicBezTo>
                    <a:cubicBezTo>
                      <a:pt x="15" y="5"/>
                      <a:pt x="15" y="7"/>
                      <a:pt x="15" y="9"/>
                    </a:cubicBezTo>
                    <a:close/>
                    <a:moveTo>
                      <a:pt x="13" y="9"/>
                    </a:moveTo>
                    <a:cubicBezTo>
                      <a:pt x="13" y="7"/>
                      <a:pt x="13" y="6"/>
                      <a:pt x="12" y="5"/>
                    </a:cubicBezTo>
                    <a:cubicBezTo>
                      <a:pt x="12" y="4"/>
                      <a:pt x="11" y="3"/>
                      <a:pt x="10" y="3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6"/>
                      <a:pt x="7" y="16"/>
                      <a:pt x="8" y="16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1" y="14"/>
                      <a:pt x="12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Freeform 381"/>
              <p:cNvSpPr>
                <a:spLocks/>
              </p:cNvSpPr>
              <p:nvPr userDrawn="1"/>
            </p:nvSpPr>
            <p:spPr bwMode="auto">
              <a:xfrm>
                <a:off x="-372" y="3530"/>
                <a:ext cx="28" cy="43"/>
              </a:xfrm>
              <a:custGeom>
                <a:avLst/>
                <a:gdLst>
                  <a:gd name="T0" fmla="*/ 28 w 28"/>
                  <a:gd name="T1" fmla="*/ 43 h 43"/>
                  <a:gd name="T2" fmla="*/ 0 w 28"/>
                  <a:gd name="T3" fmla="*/ 43 h 43"/>
                  <a:gd name="T4" fmla="*/ 0 w 28"/>
                  <a:gd name="T5" fmla="*/ 0 h 43"/>
                  <a:gd name="T6" fmla="*/ 28 w 28"/>
                  <a:gd name="T7" fmla="*/ 0 h 43"/>
                  <a:gd name="T8" fmla="*/ 28 w 28"/>
                  <a:gd name="T9" fmla="*/ 5 h 43"/>
                  <a:gd name="T10" fmla="*/ 5 w 28"/>
                  <a:gd name="T11" fmla="*/ 5 h 43"/>
                  <a:gd name="T12" fmla="*/ 5 w 28"/>
                  <a:gd name="T13" fmla="*/ 17 h 43"/>
                  <a:gd name="T14" fmla="*/ 28 w 28"/>
                  <a:gd name="T15" fmla="*/ 17 h 43"/>
                  <a:gd name="T16" fmla="*/ 28 w 28"/>
                  <a:gd name="T17" fmla="*/ 22 h 43"/>
                  <a:gd name="T18" fmla="*/ 5 w 28"/>
                  <a:gd name="T19" fmla="*/ 22 h 43"/>
                  <a:gd name="T20" fmla="*/ 5 w 28"/>
                  <a:gd name="T21" fmla="*/ 38 h 43"/>
                  <a:gd name="T22" fmla="*/ 28 w 28"/>
                  <a:gd name="T23" fmla="*/ 38 h 43"/>
                  <a:gd name="T24" fmla="*/ 28 w 28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8" h="43">
                    <a:moveTo>
                      <a:pt x="28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5" y="5"/>
                    </a:lnTo>
                    <a:lnTo>
                      <a:pt x="5" y="17"/>
                    </a:lnTo>
                    <a:lnTo>
                      <a:pt x="28" y="17"/>
                    </a:lnTo>
                    <a:lnTo>
                      <a:pt x="28" y="22"/>
                    </a:lnTo>
                    <a:lnTo>
                      <a:pt x="5" y="22"/>
                    </a:lnTo>
                    <a:lnTo>
                      <a:pt x="5" y="38"/>
                    </a:lnTo>
                    <a:lnTo>
                      <a:pt x="28" y="38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Freeform 382"/>
              <p:cNvSpPr>
                <a:spLocks noEditPoints="1"/>
              </p:cNvSpPr>
              <p:nvPr userDrawn="1"/>
            </p:nvSpPr>
            <p:spPr bwMode="auto">
              <a:xfrm>
                <a:off x="-334" y="3528"/>
                <a:ext cx="40" cy="45"/>
              </a:xfrm>
              <a:custGeom>
                <a:avLst/>
                <a:gdLst>
                  <a:gd name="T0" fmla="*/ 2513 w 17"/>
                  <a:gd name="T1" fmla="*/ 533 h 19"/>
                  <a:gd name="T2" fmla="*/ 2725 w 17"/>
                  <a:gd name="T3" fmla="*/ 1037 h 19"/>
                  <a:gd name="T4" fmla="*/ 2880 w 17"/>
                  <a:gd name="T5" fmla="*/ 1795 h 19"/>
                  <a:gd name="T6" fmla="*/ 2725 w 17"/>
                  <a:gd name="T7" fmla="*/ 2456 h 19"/>
                  <a:gd name="T8" fmla="*/ 2513 w 17"/>
                  <a:gd name="T9" fmla="*/ 2989 h 19"/>
                  <a:gd name="T10" fmla="*/ 2021 w 17"/>
                  <a:gd name="T11" fmla="*/ 3361 h 19"/>
                  <a:gd name="T12" fmla="*/ 1379 w 17"/>
                  <a:gd name="T13" fmla="*/ 3361 h 19"/>
                  <a:gd name="T14" fmla="*/ 859 w 17"/>
                  <a:gd name="T15" fmla="*/ 3361 h 19"/>
                  <a:gd name="T16" fmla="*/ 365 w 17"/>
                  <a:gd name="T17" fmla="*/ 2989 h 19"/>
                  <a:gd name="T18" fmla="*/ 0 w 17"/>
                  <a:gd name="T19" fmla="*/ 2456 h 19"/>
                  <a:gd name="T20" fmla="*/ 0 w 17"/>
                  <a:gd name="T21" fmla="*/ 1795 h 19"/>
                  <a:gd name="T22" fmla="*/ 0 w 17"/>
                  <a:gd name="T23" fmla="*/ 1037 h 19"/>
                  <a:gd name="T24" fmla="*/ 365 w 17"/>
                  <a:gd name="T25" fmla="*/ 533 h 19"/>
                  <a:gd name="T26" fmla="*/ 859 w 17"/>
                  <a:gd name="T27" fmla="*/ 156 h 19"/>
                  <a:gd name="T28" fmla="*/ 1379 w 17"/>
                  <a:gd name="T29" fmla="*/ 0 h 19"/>
                  <a:gd name="T30" fmla="*/ 2021 w 17"/>
                  <a:gd name="T31" fmla="*/ 156 h 19"/>
                  <a:gd name="T32" fmla="*/ 2513 w 17"/>
                  <a:gd name="T33" fmla="*/ 533 h 19"/>
                  <a:gd name="T34" fmla="*/ 2398 w 17"/>
                  <a:gd name="T35" fmla="*/ 1795 h 19"/>
                  <a:gd name="T36" fmla="*/ 2242 w 17"/>
                  <a:gd name="T37" fmla="*/ 661 h 19"/>
                  <a:gd name="T38" fmla="*/ 1379 w 17"/>
                  <a:gd name="T39" fmla="*/ 369 h 19"/>
                  <a:gd name="T40" fmla="*/ 638 w 17"/>
                  <a:gd name="T41" fmla="*/ 661 h 19"/>
                  <a:gd name="T42" fmla="*/ 365 w 17"/>
                  <a:gd name="T43" fmla="*/ 1795 h 19"/>
                  <a:gd name="T44" fmla="*/ 638 w 17"/>
                  <a:gd name="T45" fmla="*/ 2669 h 19"/>
                  <a:gd name="T46" fmla="*/ 1379 w 17"/>
                  <a:gd name="T47" fmla="*/ 2989 h 19"/>
                  <a:gd name="T48" fmla="*/ 2242 w 17"/>
                  <a:gd name="T49" fmla="*/ 2669 h 19"/>
                  <a:gd name="T50" fmla="*/ 2398 w 17"/>
                  <a:gd name="T51" fmla="*/ 1795 h 1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" h="19">
                    <a:moveTo>
                      <a:pt x="15" y="3"/>
                    </a:moveTo>
                    <a:cubicBezTo>
                      <a:pt x="15" y="4"/>
                      <a:pt x="16" y="5"/>
                      <a:pt x="16" y="6"/>
                    </a:cubicBezTo>
                    <a:cubicBezTo>
                      <a:pt x="17" y="7"/>
                      <a:pt x="17" y="8"/>
                      <a:pt x="17" y="10"/>
                    </a:cubicBezTo>
                    <a:cubicBezTo>
                      <a:pt x="17" y="11"/>
                      <a:pt x="17" y="13"/>
                      <a:pt x="16" y="14"/>
                    </a:cubicBezTo>
                    <a:cubicBezTo>
                      <a:pt x="16" y="15"/>
                      <a:pt x="15" y="16"/>
                      <a:pt x="15" y="17"/>
                    </a:cubicBezTo>
                    <a:cubicBezTo>
                      <a:pt x="14" y="18"/>
                      <a:pt x="13" y="18"/>
                      <a:pt x="12" y="19"/>
                    </a:cubicBezTo>
                    <a:cubicBezTo>
                      <a:pt x="11" y="19"/>
                      <a:pt x="10" y="19"/>
                      <a:pt x="8" y="19"/>
                    </a:cubicBezTo>
                    <a:cubicBezTo>
                      <a:pt x="7" y="19"/>
                      <a:pt x="6" y="19"/>
                      <a:pt x="5" y="19"/>
                    </a:cubicBezTo>
                    <a:cubicBezTo>
                      <a:pt x="4" y="18"/>
                      <a:pt x="3" y="18"/>
                      <a:pt x="2" y="17"/>
                    </a:cubicBezTo>
                    <a:cubicBezTo>
                      <a:pt x="1" y="16"/>
                      <a:pt x="1" y="15"/>
                      <a:pt x="0" y="14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1" y="5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3" y="1"/>
                      <a:pt x="14" y="2"/>
                      <a:pt x="15" y="3"/>
                    </a:cubicBezTo>
                    <a:close/>
                    <a:moveTo>
                      <a:pt x="14" y="10"/>
                    </a:moveTo>
                    <a:cubicBezTo>
                      <a:pt x="14" y="7"/>
                      <a:pt x="14" y="6"/>
                      <a:pt x="13" y="4"/>
                    </a:cubicBezTo>
                    <a:cubicBezTo>
                      <a:pt x="12" y="3"/>
                      <a:pt x="10" y="2"/>
                      <a:pt x="8" y="2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2" y="7"/>
                      <a:pt x="2" y="10"/>
                    </a:cubicBezTo>
                    <a:cubicBezTo>
                      <a:pt x="2" y="12"/>
                      <a:pt x="3" y="14"/>
                      <a:pt x="4" y="15"/>
                    </a:cubicBezTo>
                    <a:cubicBezTo>
                      <a:pt x="5" y="17"/>
                      <a:pt x="6" y="17"/>
                      <a:pt x="8" y="17"/>
                    </a:cubicBezTo>
                    <a:cubicBezTo>
                      <a:pt x="10" y="17"/>
                      <a:pt x="12" y="17"/>
                      <a:pt x="13" y="15"/>
                    </a:cubicBezTo>
                    <a:cubicBezTo>
                      <a:pt x="14" y="14"/>
                      <a:pt x="14" y="12"/>
                      <a:pt x="14" y="1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Freeform 383"/>
              <p:cNvSpPr>
                <a:spLocks noEditPoints="1"/>
              </p:cNvSpPr>
              <p:nvPr userDrawn="1"/>
            </p:nvSpPr>
            <p:spPr bwMode="auto">
              <a:xfrm>
                <a:off x="-285" y="3530"/>
                <a:ext cx="29" cy="43"/>
              </a:xfrm>
              <a:custGeom>
                <a:avLst/>
                <a:gdLst>
                  <a:gd name="T0" fmla="*/ 2383 w 12"/>
                  <a:gd name="T1" fmla="*/ 941 h 18"/>
                  <a:gd name="T2" fmla="*/ 2383 w 12"/>
                  <a:gd name="T3" fmla="*/ 1335 h 18"/>
                  <a:gd name="T4" fmla="*/ 2214 w 12"/>
                  <a:gd name="T5" fmla="*/ 1730 h 18"/>
                  <a:gd name="T6" fmla="*/ 1805 w 12"/>
                  <a:gd name="T7" fmla="*/ 2021 h 18"/>
                  <a:gd name="T8" fmla="*/ 986 w 12"/>
                  <a:gd name="T9" fmla="*/ 2021 h 18"/>
                  <a:gd name="T10" fmla="*/ 578 w 12"/>
                  <a:gd name="T11" fmla="*/ 2021 h 18"/>
                  <a:gd name="T12" fmla="*/ 578 w 12"/>
                  <a:gd name="T13" fmla="*/ 3356 h 18"/>
                  <a:gd name="T14" fmla="*/ 0 w 12"/>
                  <a:gd name="T15" fmla="*/ 3356 h 18"/>
                  <a:gd name="T16" fmla="*/ 0 w 12"/>
                  <a:gd name="T17" fmla="*/ 0 h 18"/>
                  <a:gd name="T18" fmla="*/ 986 w 12"/>
                  <a:gd name="T19" fmla="*/ 0 h 18"/>
                  <a:gd name="T20" fmla="*/ 1566 w 12"/>
                  <a:gd name="T21" fmla="*/ 0 h 18"/>
                  <a:gd name="T22" fmla="*/ 1974 w 12"/>
                  <a:gd name="T23" fmla="*/ 165 h 18"/>
                  <a:gd name="T24" fmla="*/ 2383 w 12"/>
                  <a:gd name="T25" fmla="*/ 394 h 18"/>
                  <a:gd name="T26" fmla="*/ 2383 w 12"/>
                  <a:gd name="T27" fmla="*/ 941 h 18"/>
                  <a:gd name="T28" fmla="*/ 1974 w 12"/>
                  <a:gd name="T29" fmla="*/ 941 h 18"/>
                  <a:gd name="T30" fmla="*/ 1974 w 12"/>
                  <a:gd name="T31" fmla="*/ 776 h 18"/>
                  <a:gd name="T32" fmla="*/ 1805 w 12"/>
                  <a:gd name="T33" fmla="*/ 394 h 18"/>
                  <a:gd name="T34" fmla="*/ 1397 w 12"/>
                  <a:gd name="T35" fmla="*/ 394 h 18"/>
                  <a:gd name="T36" fmla="*/ 986 w 12"/>
                  <a:gd name="T37" fmla="*/ 394 h 18"/>
                  <a:gd name="T38" fmla="*/ 578 w 12"/>
                  <a:gd name="T39" fmla="*/ 394 h 18"/>
                  <a:gd name="T40" fmla="*/ 578 w 12"/>
                  <a:gd name="T41" fmla="*/ 1730 h 18"/>
                  <a:gd name="T42" fmla="*/ 986 w 12"/>
                  <a:gd name="T43" fmla="*/ 1730 h 18"/>
                  <a:gd name="T44" fmla="*/ 1397 w 12"/>
                  <a:gd name="T45" fmla="*/ 1730 h 18"/>
                  <a:gd name="T46" fmla="*/ 1805 w 12"/>
                  <a:gd name="T47" fmla="*/ 1472 h 18"/>
                  <a:gd name="T48" fmla="*/ 1974 w 12"/>
                  <a:gd name="T49" fmla="*/ 1335 h 18"/>
                  <a:gd name="T50" fmla="*/ 1974 w 12"/>
                  <a:gd name="T51" fmla="*/ 941 h 1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2" h="18">
                    <a:moveTo>
                      <a:pt x="12" y="5"/>
                    </a:moveTo>
                    <a:cubicBezTo>
                      <a:pt x="12" y="6"/>
                      <a:pt x="12" y="7"/>
                      <a:pt x="12" y="7"/>
                    </a:cubicBezTo>
                    <a:cubicBezTo>
                      <a:pt x="12" y="8"/>
                      <a:pt x="11" y="9"/>
                      <a:pt x="11" y="9"/>
                    </a:cubicBezTo>
                    <a:cubicBezTo>
                      <a:pt x="10" y="10"/>
                      <a:pt x="9" y="10"/>
                      <a:pt x="9" y="11"/>
                    </a:cubicBezTo>
                    <a:cubicBezTo>
                      <a:pt x="8" y="11"/>
                      <a:pt x="7" y="11"/>
                      <a:pt x="5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9" y="0"/>
                      <a:pt x="10" y="0"/>
                      <a:pt x="10" y="1"/>
                    </a:cubicBezTo>
                    <a:cubicBezTo>
                      <a:pt x="11" y="1"/>
                      <a:pt x="11" y="2"/>
                      <a:pt x="12" y="2"/>
                    </a:cubicBezTo>
                    <a:cubicBezTo>
                      <a:pt x="12" y="3"/>
                      <a:pt x="12" y="4"/>
                      <a:pt x="12" y="5"/>
                    </a:cubicBezTo>
                    <a:close/>
                    <a:moveTo>
                      <a:pt x="10" y="5"/>
                    </a:moveTo>
                    <a:cubicBezTo>
                      <a:pt x="10" y="5"/>
                      <a:pt x="10" y="4"/>
                      <a:pt x="10" y="4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8"/>
                      <a:pt x="10" y="7"/>
                      <a:pt x="10" y="7"/>
                    </a:cubicBezTo>
                    <a:cubicBezTo>
                      <a:pt x="10" y="6"/>
                      <a:pt x="10" y="6"/>
                      <a:pt x="10" y="5"/>
                    </a:cubicBez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Freeform 384"/>
              <p:cNvSpPr>
                <a:spLocks noEditPoints="1"/>
              </p:cNvSpPr>
              <p:nvPr userDrawn="1"/>
            </p:nvSpPr>
            <p:spPr bwMode="auto">
              <a:xfrm>
                <a:off x="-247" y="3530"/>
                <a:ext cx="38" cy="43"/>
              </a:xfrm>
              <a:custGeom>
                <a:avLst/>
                <a:gdLst>
                  <a:gd name="T0" fmla="*/ 2867 w 16"/>
                  <a:gd name="T1" fmla="*/ 3356 h 18"/>
                  <a:gd name="T2" fmla="*/ 2199 w 16"/>
                  <a:gd name="T3" fmla="*/ 3356 h 18"/>
                  <a:gd name="T4" fmla="*/ 1043 w 16"/>
                  <a:gd name="T5" fmla="*/ 2021 h 18"/>
                  <a:gd name="T6" fmla="*/ 537 w 16"/>
                  <a:gd name="T7" fmla="*/ 2021 h 18"/>
                  <a:gd name="T8" fmla="*/ 537 w 16"/>
                  <a:gd name="T9" fmla="*/ 3356 h 18"/>
                  <a:gd name="T10" fmla="*/ 0 w 16"/>
                  <a:gd name="T11" fmla="*/ 3356 h 18"/>
                  <a:gd name="T12" fmla="*/ 0 w 16"/>
                  <a:gd name="T13" fmla="*/ 0 h 18"/>
                  <a:gd name="T14" fmla="*/ 926 w 16"/>
                  <a:gd name="T15" fmla="*/ 0 h 18"/>
                  <a:gd name="T16" fmla="*/ 1432 w 16"/>
                  <a:gd name="T17" fmla="*/ 0 h 18"/>
                  <a:gd name="T18" fmla="*/ 1810 w 16"/>
                  <a:gd name="T19" fmla="*/ 165 h 18"/>
                  <a:gd name="T20" fmla="*/ 2199 w 16"/>
                  <a:gd name="T21" fmla="*/ 394 h 18"/>
                  <a:gd name="T22" fmla="*/ 2199 w 16"/>
                  <a:gd name="T23" fmla="*/ 941 h 18"/>
                  <a:gd name="T24" fmla="*/ 1969 w 16"/>
                  <a:gd name="T25" fmla="*/ 1472 h 18"/>
                  <a:gd name="T26" fmla="*/ 1596 w 16"/>
                  <a:gd name="T27" fmla="*/ 1854 h 18"/>
                  <a:gd name="T28" fmla="*/ 2867 w 16"/>
                  <a:gd name="T29" fmla="*/ 3356 h 18"/>
                  <a:gd name="T30" fmla="*/ 1810 w 16"/>
                  <a:gd name="T31" fmla="*/ 941 h 18"/>
                  <a:gd name="T32" fmla="*/ 1810 w 16"/>
                  <a:gd name="T33" fmla="*/ 559 h 18"/>
                  <a:gd name="T34" fmla="*/ 1596 w 16"/>
                  <a:gd name="T35" fmla="*/ 394 h 18"/>
                  <a:gd name="T36" fmla="*/ 1275 w 16"/>
                  <a:gd name="T37" fmla="*/ 394 h 18"/>
                  <a:gd name="T38" fmla="*/ 1043 w 16"/>
                  <a:gd name="T39" fmla="*/ 394 h 18"/>
                  <a:gd name="T40" fmla="*/ 537 w 16"/>
                  <a:gd name="T41" fmla="*/ 394 h 18"/>
                  <a:gd name="T42" fmla="*/ 537 w 16"/>
                  <a:gd name="T43" fmla="*/ 1730 h 18"/>
                  <a:gd name="T44" fmla="*/ 926 w 16"/>
                  <a:gd name="T45" fmla="*/ 1730 h 18"/>
                  <a:gd name="T46" fmla="*/ 1275 w 16"/>
                  <a:gd name="T47" fmla="*/ 1472 h 18"/>
                  <a:gd name="T48" fmla="*/ 1596 w 16"/>
                  <a:gd name="T49" fmla="*/ 1472 h 18"/>
                  <a:gd name="T50" fmla="*/ 1810 w 16"/>
                  <a:gd name="T51" fmla="*/ 1080 h 18"/>
                  <a:gd name="T52" fmla="*/ 1810 w 16"/>
                  <a:gd name="T53" fmla="*/ 941 h 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6" h="18">
                    <a:moveTo>
                      <a:pt x="16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9" y="0"/>
                      <a:pt x="10" y="0"/>
                      <a:pt x="10" y="1"/>
                    </a:cubicBezTo>
                    <a:cubicBezTo>
                      <a:pt x="11" y="1"/>
                      <a:pt x="11" y="2"/>
                      <a:pt x="12" y="2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12" y="6"/>
                      <a:pt x="12" y="7"/>
                      <a:pt x="11" y="8"/>
                    </a:cubicBezTo>
                    <a:cubicBezTo>
                      <a:pt x="11" y="9"/>
                      <a:pt x="10" y="9"/>
                      <a:pt x="9" y="10"/>
                    </a:cubicBezTo>
                    <a:lnTo>
                      <a:pt x="16" y="18"/>
                    </a:lnTo>
                    <a:close/>
                    <a:moveTo>
                      <a:pt x="10" y="5"/>
                    </a:moveTo>
                    <a:cubicBezTo>
                      <a:pt x="10" y="4"/>
                      <a:pt x="10" y="4"/>
                      <a:pt x="10" y="3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7" y="9"/>
                      <a:pt x="7" y="8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9" y="7"/>
                      <a:pt x="9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" name="Freeform 385"/>
              <p:cNvSpPr>
                <a:spLocks noEditPoints="1"/>
              </p:cNvSpPr>
              <p:nvPr userDrawn="1"/>
            </p:nvSpPr>
            <p:spPr bwMode="auto">
              <a:xfrm>
                <a:off x="-207" y="3528"/>
                <a:ext cx="40" cy="45"/>
              </a:xfrm>
              <a:custGeom>
                <a:avLst/>
                <a:gdLst>
                  <a:gd name="T0" fmla="*/ 2513 w 17"/>
                  <a:gd name="T1" fmla="*/ 533 h 19"/>
                  <a:gd name="T2" fmla="*/ 2725 w 17"/>
                  <a:gd name="T3" fmla="*/ 1037 h 19"/>
                  <a:gd name="T4" fmla="*/ 2880 w 17"/>
                  <a:gd name="T5" fmla="*/ 1795 h 19"/>
                  <a:gd name="T6" fmla="*/ 2725 w 17"/>
                  <a:gd name="T7" fmla="*/ 2456 h 19"/>
                  <a:gd name="T8" fmla="*/ 2513 w 17"/>
                  <a:gd name="T9" fmla="*/ 2989 h 19"/>
                  <a:gd name="T10" fmla="*/ 2021 w 17"/>
                  <a:gd name="T11" fmla="*/ 3361 h 19"/>
                  <a:gd name="T12" fmla="*/ 1501 w 17"/>
                  <a:gd name="T13" fmla="*/ 3361 h 19"/>
                  <a:gd name="T14" fmla="*/ 859 w 17"/>
                  <a:gd name="T15" fmla="*/ 3361 h 19"/>
                  <a:gd name="T16" fmla="*/ 365 w 17"/>
                  <a:gd name="T17" fmla="*/ 2989 h 19"/>
                  <a:gd name="T18" fmla="*/ 155 w 17"/>
                  <a:gd name="T19" fmla="*/ 2456 h 19"/>
                  <a:gd name="T20" fmla="*/ 0 w 17"/>
                  <a:gd name="T21" fmla="*/ 1795 h 19"/>
                  <a:gd name="T22" fmla="*/ 155 w 17"/>
                  <a:gd name="T23" fmla="*/ 1037 h 19"/>
                  <a:gd name="T24" fmla="*/ 365 w 17"/>
                  <a:gd name="T25" fmla="*/ 533 h 19"/>
                  <a:gd name="T26" fmla="*/ 859 w 17"/>
                  <a:gd name="T27" fmla="*/ 156 h 19"/>
                  <a:gd name="T28" fmla="*/ 1501 w 17"/>
                  <a:gd name="T29" fmla="*/ 0 h 19"/>
                  <a:gd name="T30" fmla="*/ 2021 w 17"/>
                  <a:gd name="T31" fmla="*/ 156 h 19"/>
                  <a:gd name="T32" fmla="*/ 2513 w 17"/>
                  <a:gd name="T33" fmla="*/ 533 h 19"/>
                  <a:gd name="T34" fmla="*/ 2513 w 17"/>
                  <a:gd name="T35" fmla="*/ 1795 h 19"/>
                  <a:gd name="T36" fmla="*/ 2242 w 17"/>
                  <a:gd name="T37" fmla="*/ 661 h 19"/>
                  <a:gd name="T38" fmla="*/ 1501 w 17"/>
                  <a:gd name="T39" fmla="*/ 369 h 19"/>
                  <a:gd name="T40" fmla="*/ 638 w 17"/>
                  <a:gd name="T41" fmla="*/ 661 h 19"/>
                  <a:gd name="T42" fmla="*/ 492 w 17"/>
                  <a:gd name="T43" fmla="*/ 1795 h 19"/>
                  <a:gd name="T44" fmla="*/ 638 w 17"/>
                  <a:gd name="T45" fmla="*/ 2669 h 19"/>
                  <a:gd name="T46" fmla="*/ 1501 w 17"/>
                  <a:gd name="T47" fmla="*/ 2989 h 19"/>
                  <a:gd name="T48" fmla="*/ 2242 w 17"/>
                  <a:gd name="T49" fmla="*/ 2669 h 19"/>
                  <a:gd name="T50" fmla="*/ 2513 w 17"/>
                  <a:gd name="T51" fmla="*/ 1795 h 1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" h="19">
                    <a:moveTo>
                      <a:pt x="15" y="3"/>
                    </a:moveTo>
                    <a:cubicBezTo>
                      <a:pt x="15" y="4"/>
                      <a:pt x="16" y="5"/>
                      <a:pt x="16" y="6"/>
                    </a:cubicBezTo>
                    <a:cubicBezTo>
                      <a:pt x="17" y="7"/>
                      <a:pt x="17" y="8"/>
                      <a:pt x="17" y="10"/>
                    </a:cubicBezTo>
                    <a:cubicBezTo>
                      <a:pt x="17" y="11"/>
                      <a:pt x="17" y="13"/>
                      <a:pt x="16" y="14"/>
                    </a:cubicBezTo>
                    <a:cubicBezTo>
                      <a:pt x="16" y="15"/>
                      <a:pt x="15" y="16"/>
                      <a:pt x="15" y="17"/>
                    </a:cubicBezTo>
                    <a:cubicBezTo>
                      <a:pt x="14" y="18"/>
                      <a:pt x="13" y="18"/>
                      <a:pt x="12" y="19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7" y="19"/>
                      <a:pt x="6" y="19"/>
                      <a:pt x="5" y="19"/>
                    </a:cubicBezTo>
                    <a:cubicBezTo>
                      <a:pt x="4" y="18"/>
                      <a:pt x="3" y="18"/>
                      <a:pt x="2" y="17"/>
                    </a:cubicBezTo>
                    <a:cubicBezTo>
                      <a:pt x="2" y="16"/>
                      <a:pt x="1" y="15"/>
                      <a:pt x="1" y="14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" y="5"/>
                      <a:pt x="2" y="4"/>
                      <a:pt x="2" y="3"/>
                    </a:cubicBezTo>
                    <a:cubicBezTo>
                      <a:pt x="3" y="2"/>
                      <a:pt x="4" y="1"/>
                      <a:pt x="5" y="1"/>
                    </a:cubicBezTo>
                    <a:cubicBezTo>
                      <a:pt x="6" y="0"/>
                      <a:pt x="7" y="0"/>
                      <a:pt x="9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3" y="1"/>
                      <a:pt x="14" y="2"/>
                      <a:pt x="15" y="3"/>
                    </a:cubicBezTo>
                    <a:close/>
                    <a:moveTo>
                      <a:pt x="15" y="10"/>
                    </a:moveTo>
                    <a:cubicBezTo>
                      <a:pt x="15" y="7"/>
                      <a:pt x="14" y="6"/>
                      <a:pt x="13" y="4"/>
                    </a:cubicBezTo>
                    <a:cubicBezTo>
                      <a:pt x="12" y="3"/>
                      <a:pt x="10" y="2"/>
                      <a:pt x="9" y="2"/>
                    </a:cubicBezTo>
                    <a:cubicBezTo>
                      <a:pt x="7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10"/>
                    </a:cubicBezTo>
                    <a:cubicBezTo>
                      <a:pt x="3" y="12"/>
                      <a:pt x="3" y="14"/>
                      <a:pt x="4" y="15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0" y="17"/>
                      <a:pt x="12" y="17"/>
                      <a:pt x="13" y="15"/>
                    </a:cubicBezTo>
                    <a:cubicBezTo>
                      <a:pt x="14" y="14"/>
                      <a:pt x="15" y="12"/>
                      <a:pt x="15" y="10"/>
                    </a:cubicBez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Freeform 386"/>
              <p:cNvSpPr>
                <a:spLocks/>
              </p:cNvSpPr>
              <p:nvPr userDrawn="1"/>
            </p:nvSpPr>
            <p:spPr bwMode="auto">
              <a:xfrm>
                <a:off x="-157" y="3528"/>
                <a:ext cx="35" cy="45"/>
              </a:xfrm>
              <a:custGeom>
                <a:avLst/>
                <a:gdLst>
                  <a:gd name="T0" fmla="*/ 2429 w 15"/>
                  <a:gd name="T1" fmla="*/ 3214 h 19"/>
                  <a:gd name="T2" fmla="*/ 2287 w 15"/>
                  <a:gd name="T3" fmla="*/ 3214 h 19"/>
                  <a:gd name="T4" fmla="*/ 1932 w 15"/>
                  <a:gd name="T5" fmla="*/ 3361 h 19"/>
                  <a:gd name="T6" fmla="*/ 1801 w 15"/>
                  <a:gd name="T7" fmla="*/ 3361 h 19"/>
                  <a:gd name="T8" fmla="*/ 1449 w 15"/>
                  <a:gd name="T9" fmla="*/ 3361 h 19"/>
                  <a:gd name="T10" fmla="*/ 828 w 15"/>
                  <a:gd name="T11" fmla="*/ 3361 h 19"/>
                  <a:gd name="T12" fmla="*/ 355 w 15"/>
                  <a:gd name="T13" fmla="*/ 2989 h 19"/>
                  <a:gd name="T14" fmla="*/ 0 w 15"/>
                  <a:gd name="T15" fmla="*/ 2456 h 19"/>
                  <a:gd name="T16" fmla="*/ 0 w 15"/>
                  <a:gd name="T17" fmla="*/ 1795 h 19"/>
                  <a:gd name="T18" fmla="*/ 0 w 15"/>
                  <a:gd name="T19" fmla="*/ 1037 h 19"/>
                  <a:gd name="T20" fmla="*/ 355 w 15"/>
                  <a:gd name="T21" fmla="*/ 533 h 19"/>
                  <a:gd name="T22" fmla="*/ 828 w 15"/>
                  <a:gd name="T23" fmla="*/ 156 h 19"/>
                  <a:gd name="T24" fmla="*/ 1449 w 15"/>
                  <a:gd name="T25" fmla="*/ 0 h 19"/>
                  <a:gd name="T26" fmla="*/ 1932 w 15"/>
                  <a:gd name="T27" fmla="*/ 156 h 19"/>
                  <a:gd name="T28" fmla="*/ 2429 w 15"/>
                  <a:gd name="T29" fmla="*/ 369 h 19"/>
                  <a:gd name="T30" fmla="*/ 2429 w 15"/>
                  <a:gd name="T31" fmla="*/ 874 h 19"/>
                  <a:gd name="T32" fmla="*/ 2429 w 15"/>
                  <a:gd name="T33" fmla="*/ 874 h 19"/>
                  <a:gd name="T34" fmla="*/ 1932 w 15"/>
                  <a:gd name="T35" fmla="*/ 533 h 19"/>
                  <a:gd name="T36" fmla="*/ 1449 w 15"/>
                  <a:gd name="T37" fmla="*/ 369 h 19"/>
                  <a:gd name="T38" fmla="*/ 980 w 15"/>
                  <a:gd name="T39" fmla="*/ 533 h 19"/>
                  <a:gd name="T40" fmla="*/ 621 w 15"/>
                  <a:gd name="T41" fmla="*/ 661 h 19"/>
                  <a:gd name="T42" fmla="*/ 469 w 15"/>
                  <a:gd name="T43" fmla="*/ 1262 h 19"/>
                  <a:gd name="T44" fmla="*/ 355 w 15"/>
                  <a:gd name="T45" fmla="*/ 1795 h 19"/>
                  <a:gd name="T46" fmla="*/ 469 w 15"/>
                  <a:gd name="T47" fmla="*/ 2300 h 19"/>
                  <a:gd name="T48" fmla="*/ 621 w 15"/>
                  <a:gd name="T49" fmla="*/ 2669 h 19"/>
                  <a:gd name="T50" fmla="*/ 980 w 15"/>
                  <a:gd name="T51" fmla="*/ 2989 h 19"/>
                  <a:gd name="T52" fmla="*/ 1449 w 15"/>
                  <a:gd name="T53" fmla="*/ 2989 h 19"/>
                  <a:gd name="T54" fmla="*/ 1932 w 15"/>
                  <a:gd name="T55" fmla="*/ 2989 h 19"/>
                  <a:gd name="T56" fmla="*/ 2429 w 15"/>
                  <a:gd name="T57" fmla="*/ 2669 h 19"/>
                  <a:gd name="T58" fmla="*/ 2429 w 15"/>
                  <a:gd name="T59" fmla="*/ 2669 h 19"/>
                  <a:gd name="T60" fmla="*/ 2429 w 15"/>
                  <a:gd name="T61" fmla="*/ 3214 h 1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5" h="19">
                    <a:moveTo>
                      <a:pt x="15" y="18"/>
                    </a:moveTo>
                    <a:cubicBezTo>
                      <a:pt x="15" y="18"/>
                      <a:pt x="14" y="18"/>
                      <a:pt x="14" y="18"/>
                    </a:cubicBezTo>
                    <a:cubicBezTo>
                      <a:pt x="13" y="18"/>
                      <a:pt x="13" y="19"/>
                      <a:pt x="12" y="19"/>
                    </a:cubicBezTo>
                    <a:cubicBezTo>
                      <a:pt x="12" y="19"/>
                      <a:pt x="11" y="19"/>
                      <a:pt x="11" y="19"/>
                    </a:cubicBezTo>
                    <a:cubicBezTo>
                      <a:pt x="10" y="19"/>
                      <a:pt x="9" y="19"/>
                      <a:pt x="9" y="19"/>
                    </a:cubicBezTo>
                    <a:cubicBezTo>
                      <a:pt x="7" y="19"/>
                      <a:pt x="6" y="19"/>
                      <a:pt x="5" y="19"/>
                    </a:cubicBezTo>
                    <a:cubicBezTo>
                      <a:pt x="4" y="18"/>
                      <a:pt x="3" y="18"/>
                      <a:pt x="2" y="17"/>
                    </a:cubicBezTo>
                    <a:cubicBezTo>
                      <a:pt x="1" y="16"/>
                      <a:pt x="1" y="15"/>
                      <a:pt x="0" y="14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1" y="5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1"/>
                    </a:cubicBezTo>
                    <a:cubicBezTo>
                      <a:pt x="6" y="0"/>
                      <a:pt x="7" y="0"/>
                      <a:pt x="9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3" y="1"/>
                      <a:pt x="14" y="1"/>
                      <a:pt x="15" y="2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4"/>
                      <a:pt x="13" y="3"/>
                      <a:pt x="12" y="3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2"/>
                      <a:pt x="7" y="2"/>
                      <a:pt x="6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ubicBezTo>
                      <a:pt x="2" y="7"/>
                      <a:pt x="2" y="9"/>
                      <a:pt x="2" y="10"/>
                    </a:cubicBezTo>
                    <a:cubicBezTo>
                      <a:pt x="2" y="11"/>
                      <a:pt x="2" y="12"/>
                      <a:pt x="3" y="13"/>
                    </a:cubicBezTo>
                    <a:cubicBezTo>
                      <a:pt x="3" y="14"/>
                      <a:pt x="4" y="15"/>
                      <a:pt x="4" y="15"/>
                    </a:cubicBezTo>
                    <a:cubicBezTo>
                      <a:pt x="5" y="16"/>
                      <a:pt x="5" y="16"/>
                      <a:pt x="6" y="17"/>
                    </a:cubicBezTo>
                    <a:cubicBezTo>
                      <a:pt x="7" y="17"/>
                      <a:pt x="8" y="17"/>
                      <a:pt x="9" y="17"/>
                    </a:cubicBezTo>
                    <a:cubicBezTo>
                      <a:pt x="10" y="17"/>
                      <a:pt x="11" y="17"/>
                      <a:pt x="12" y="17"/>
                    </a:cubicBezTo>
                    <a:cubicBezTo>
                      <a:pt x="13" y="16"/>
                      <a:pt x="14" y="16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lnTo>
                      <a:pt x="15" y="18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Freeform 387"/>
              <p:cNvSpPr>
                <a:spLocks/>
              </p:cNvSpPr>
              <p:nvPr userDrawn="1"/>
            </p:nvSpPr>
            <p:spPr bwMode="auto">
              <a:xfrm>
                <a:off x="-112" y="3530"/>
                <a:ext cx="28" cy="43"/>
              </a:xfrm>
              <a:custGeom>
                <a:avLst/>
                <a:gdLst>
                  <a:gd name="T0" fmla="*/ 28 w 28"/>
                  <a:gd name="T1" fmla="*/ 43 h 43"/>
                  <a:gd name="T2" fmla="*/ 0 w 28"/>
                  <a:gd name="T3" fmla="*/ 43 h 43"/>
                  <a:gd name="T4" fmla="*/ 0 w 28"/>
                  <a:gd name="T5" fmla="*/ 0 h 43"/>
                  <a:gd name="T6" fmla="*/ 28 w 28"/>
                  <a:gd name="T7" fmla="*/ 0 h 43"/>
                  <a:gd name="T8" fmla="*/ 28 w 28"/>
                  <a:gd name="T9" fmla="*/ 5 h 43"/>
                  <a:gd name="T10" fmla="*/ 7 w 28"/>
                  <a:gd name="T11" fmla="*/ 5 h 43"/>
                  <a:gd name="T12" fmla="*/ 7 w 28"/>
                  <a:gd name="T13" fmla="*/ 17 h 43"/>
                  <a:gd name="T14" fmla="*/ 28 w 28"/>
                  <a:gd name="T15" fmla="*/ 17 h 43"/>
                  <a:gd name="T16" fmla="*/ 28 w 28"/>
                  <a:gd name="T17" fmla="*/ 22 h 43"/>
                  <a:gd name="T18" fmla="*/ 7 w 28"/>
                  <a:gd name="T19" fmla="*/ 22 h 43"/>
                  <a:gd name="T20" fmla="*/ 7 w 28"/>
                  <a:gd name="T21" fmla="*/ 38 h 43"/>
                  <a:gd name="T22" fmla="*/ 28 w 28"/>
                  <a:gd name="T23" fmla="*/ 38 h 43"/>
                  <a:gd name="T24" fmla="*/ 28 w 28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8" h="43">
                    <a:moveTo>
                      <a:pt x="28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7" y="5"/>
                    </a:lnTo>
                    <a:lnTo>
                      <a:pt x="7" y="17"/>
                    </a:lnTo>
                    <a:lnTo>
                      <a:pt x="28" y="17"/>
                    </a:lnTo>
                    <a:lnTo>
                      <a:pt x="28" y="22"/>
                    </a:lnTo>
                    <a:lnTo>
                      <a:pt x="7" y="22"/>
                    </a:lnTo>
                    <a:lnTo>
                      <a:pt x="7" y="38"/>
                    </a:lnTo>
                    <a:lnTo>
                      <a:pt x="28" y="38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" name="Freeform 388"/>
              <p:cNvSpPr>
                <a:spLocks/>
              </p:cNvSpPr>
              <p:nvPr userDrawn="1"/>
            </p:nvSpPr>
            <p:spPr bwMode="auto">
              <a:xfrm>
                <a:off x="-75" y="3528"/>
                <a:ext cx="34" cy="45"/>
              </a:xfrm>
              <a:custGeom>
                <a:avLst/>
                <a:gdLst>
                  <a:gd name="T0" fmla="*/ 2895 w 14"/>
                  <a:gd name="T1" fmla="*/ 2456 h 19"/>
                  <a:gd name="T2" fmla="*/ 2895 w 14"/>
                  <a:gd name="T3" fmla="*/ 2828 h 19"/>
                  <a:gd name="T4" fmla="*/ 2708 w 14"/>
                  <a:gd name="T5" fmla="*/ 3214 h 19"/>
                  <a:gd name="T6" fmla="*/ 2018 w 14"/>
                  <a:gd name="T7" fmla="*/ 3361 h 19"/>
                  <a:gd name="T8" fmla="*/ 1433 w 14"/>
                  <a:gd name="T9" fmla="*/ 3361 h 19"/>
                  <a:gd name="T10" fmla="*/ 590 w 14"/>
                  <a:gd name="T11" fmla="*/ 3361 h 19"/>
                  <a:gd name="T12" fmla="*/ 0 w 14"/>
                  <a:gd name="T13" fmla="*/ 3214 h 19"/>
                  <a:gd name="T14" fmla="*/ 0 w 14"/>
                  <a:gd name="T15" fmla="*/ 2669 h 19"/>
                  <a:gd name="T16" fmla="*/ 0 w 14"/>
                  <a:gd name="T17" fmla="*/ 2669 h 19"/>
                  <a:gd name="T18" fmla="*/ 831 w 14"/>
                  <a:gd name="T19" fmla="*/ 2989 h 19"/>
                  <a:gd name="T20" fmla="*/ 1433 w 14"/>
                  <a:gd name="T21" fmla="*/ 2989 h 19"/>
                  <a:gd name="T22" fmla="*/ 2295 w 14"/>
                  <a:gd name="T23" fmla="*/ 2828 h 19"/>
                  <a:gd name="T24" fmla="*/ 2436 w 14"/>
                  <a:gd name="T25" fmla="*/ 2456 h 19"/>
                  <a:gd name="T26" fmla="*/ 2295 w 14"/>
                  <a:gd name="T27" fmla="*/ 2070 h 19"/>
                  <a:gd name="T28" fmla="*/ 1846 w 14"/>
                  <a:gd name="T29" fmla="*/ 1952 h 19"/>
                  <a:gd name="T30" fmla="*/ 1433 w 14"/>
                  <a:gd name="T31" fmla="*/ 1952 h 19"/>
                  <a:gd name="T32" fmla="*/ 1003 w 14"/>
                  <a:gd name="T33" fmla="*/ 1952 h 19"/>
                  <a:gd name="T34" fmla="*/ 413 w 14"/>
                  <a:gd name="T35" fmla="*/ 1566 h 19"/>
                  <a:gd name="T36" fmla="*/ 0 w 14"/>
                  <a:gd name="T37" fmla="*/ 1037 h 19"/>
                  <a:gd name="T38" fmla="*/ 413 w 14"/>
                  <a:gd name="T39" fmla="*/ 369 h 19"/>
                  <a:gd name="T40" fmla="*/ 1433 w 14"/>
                  <a:gd name="T41" fmla="*/ 0 h 19"/>
                  <a:gd name="T42" fmla="*/ 2295 w 14"/>
                  <a:gd name="T43" fmla="*/ 156 h 19"/>
                  <a:gd name="T44" fmla="*/ 2895 w 14"/>
                  <a:gd name="T45" fmla="*/ 369 h 19"/>
                  <a:gd name="T46" fmla="*/ 2895 w 14"/>
                  <a:gd name="T47" fmla="*/ 661 h 19"/>
                  <a:gd name="T48" fmla="*/ 2895 w 14"/>
                  <a:gd name="T49" fmla="*/ 661 h 19"/>
                  <a:gd name="T50" fmla="*/ 2295 w 14"/>
                  <a:gd name="T51" fmla="*/ 533 h 19"/>
                  <a:gd name="T52" fmla="*/ 1433 w 14"/>
                  <a:gd name="T53" fmla="*/ 369 h 19"/>
                  <a:gd name="T54" fmla="*/ 831 w 14"/>
                  <a:gd name="T55" fmla="*/ 533 h 19"/>
                  <a:gd name="T56" fmla="*/ 590 w 14"/>
                  <a:gd name="T57" fmla="*/ 874 h 19"/>
                  <a:gd name="T58" fmla="*/ 590 w 14"/>
                  <a:gd name="T59" fmla="*/ 1262 h 19"/>
                  <a:gd name="T60" fmla="*/ 1243 w 14"/>
                  <a:gd name="T61" fmla="*/ 1419 h 19"/>
                  <a:gd name="T62" fmla="*/ 1605 w 14"/>
                  <a:gd name="T63" fmla="*/ 1566 h 19"/>
                  <a:gd name="T64" fmla="*/ 2018 w 14"/>
                  <a:gd name="T65" fmla="*/ 1566 h 19"/>
                  <a:gd name="T66" fmla="*/ 2708 w 14"/>
                  <a:gd name="T67" fmla="*/ 1952 h 19"/>
                  <a:gd name="T68" fmla="*/ 2895 w 14"/>
                  <a:gd name="T69" fmla="*/ 2456 h 1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4" h="19">
                    <a:moveTo>
                      <a:pt x="14" y="14"/>
                    </a:moveTo>
                    <a:cubicBezTo>
                      <a:pt x="14" y="14"/>
                      <a:pt x="14" y="15"/>
                      <a:pt x="14" y="16"/>
                    </a:cubicBezTo>
                    <a:cubicBezTo>
                      <a:pt x="14" y="17"/>
                      <a:pt x="13" y="17"/>
                      <a:pt x="13" y="18"/>
                    </a:cubicBezTo>
                    <a:cubicBezTo>
                      <a:pt x="12" y="18"/>
                      <a:pt x="11" y="19"/>
                      <a:pt x="10" y="19"/>
                    </a:cubicBezTo>
                    <a:cubicBezTo>
                      <a:pt x="9" y="19"/>
                      <a:pt x="8" y="19"/>
                      <a:pt x="7" y="19"/>
                    </a:cubicBezTo>
                    <a:cubicBezTo>
                      <a:pt x="6" y="19"/>
                      <a:pt x="5" y="19"/>
                      <a:pt x="3" y="19"/>
                    </a:cubicBezTo>
                    <a:cubicBezTo>
                      <a:pt x="2" y="19"/>
                      <a:pt x="1" y="18"/>
                      <a:pt x="0" y="1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2" y="16"/>
                      <a:pt x="4" y="17"/>
                    </a:cubicBezTo>
                    <a:cubicBezTo>
                      <a:pt x="5" y="17"/>
                      <a:pt x="6" y="17"/>
                      <a:pt x="7" y="17"/>
                    </a:cubicBezTo>
                    <a:cubicBezTo>
                      <a:pt x="9" y="17"/>
                      <a:pt x="10" y="17"/>
                      <a:pt x="11" y="16"/>
                    </a:cubicBezTo>
                    <a:cubicBezTo>
                      <a:pt x="11" y="16"/>
                      <a:pt x="12" y="15"/>
                      <a:pt x="12" y="14"/>
                    </a:cubicBezTo>
                    <a:cubicBezTo>
                      <a:pt x="12" y="13"/>
                      <a:pt x="12" y="13"/>
                      <a:pt x="11" y="12"/>
                    </a:cubicBezTo>
                    <a:cubicBezTo>
                      <a:pt x="11" y="12"/>
                      <a:pt x="10" y="12"/>
                      <a:pt x="9" y="11"/>
                    </a:cubicBezTo>
                    <a:cubicBezTo>
                      <a:pt x="9" y="11"/>
                      <a:pt x="8" y="11"/>
                      <a:pt x="7" y="11"/>
                    </a:cubicBezTo>
                    <a:cubicBezTo>
                      <a:pt x="7" y="11"/>
                      <a:pt x="6" y="11"/>
                      <a:pt x="5" y="11"/>
                    </a:cubicBezTo>
                    <a:cubicBezTo>
                      <a:pt x="4" y="10"/>
                      <a:pt x="2" y="10"/>
                      <a:pt x="2" y="9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4" y="1"/>
                      <a:pt x="5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1"/>
                      <a:pt x="13" y="1"/>
                      <a:pt x="14" y="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2" y="3"/>
                      <a:pt x="11" y="3"/>
                    </a:cubicBezTo>
                    <a:cubicBezTo>
                      <a:pt x="10" y="3"/>
                      <a:pt x="8" y="2"/>
                      <a:pt x="7" y="2"/>
                    </a:cubicBezTo>
                    <a:cubicBezTo>
                      <a:pt x="6" y="2"/>
                      <a:pt x="5" y="3"/>
                      <a:pt x="4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4" y="8"/>
                      <a:pt x="5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4" y="11"/>
                      <a:pt x="14" y="12"/>
                      <a:pt x="14" y="14"/>
                    </a:cubicBez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" name="Freeform 389"/>
              <p:cNvSpPr>
                <a:spLocks/>
              </p:cNvSpPr>
              <p:nvPr userDrawn="1"/>
            </p:nvSpPr>
            <p:spPr bwMode="auto">
              <a:xfrm>
                <a:off x="-32" y="3528"/>
                <a:ext cx="33" cy="45"/>
              </a:xfrm>
              <a:custGeom>
                <a:avLst/>
                <a:gdLst>
                  <a:gd name="T0" fmla="*/ 2411 w 14"/>
                  <a:gd name="T1" fmla="*/ 2456 h 19"/>
                  <a:gd name="T2" fmla="*/ 2411 w 14"/>
                  <a:gd name="T3" fmla="*/ 2828 h 19"/>
                  <a:gd name="T4" fmla="*/ 2044 w 14"/>
                  <a:gd name="T5" fmla="*/ 3214 h 19"/>
                  <a:gd name="T6" fmla="*/ 1756 w 14"/>
                  <a:gd name="T7" fmla="*/ 3361 h 19"/>
                  <a:gd name="T8" fmla="*/ 1233 w 14"/>
                  <a:gd name="T9" fmla="*/ 3361 h 19"/>
                  <a:gd name="T10" fmla="*/ 523 w 14"/>
                  <a:gd name="T11" fmla="*/ 3361 h 19"/>
                  <a:gd name="T12" fmla="*/ 0 w 14"/>
                  <a:gd name="T13" fmla="*/ 3214 h 19"/>
                  <a:gd name="T14" fmla="*/ 0 w 14"/>
                  <a:gd name="T15" fmla="*/ 2669 h 19"/>
                  <a:gd name="T16" fmla="*/ 0 w 14"/>
                  <a:gd name="T17" fmla="*/ 2669 h 19"/>
                  <a:gd name="T18" fmla="*/ 655 w 14"/>
                  <a:gd name="T19" fmla="*/ 2989 h 19"/>
                  <a:gd name="T20" fmla="*/ 1233 w 14"/>
                  <a:gd name="T21" fmla="*/ 2989 h 19"/>
                  <a:gd name="T22" fmla="*/ 1883 w 14"/>
                  <a:gd name="T23" fmla="*/ 2828 h 19"/>
                  <a:gd name="T24" fmla="*/ 2044 w 14"/>
                  <a:gd name="T25" fmla="*/ 2456 h 19"/>
                  <a:gd name="T26" fmla="*/ 1883 w 14"/>
                  <a:gd name="T27" fmla="*/ 2070 h 19"/>
                  <a:gd name="T28" fmla="*/ 1544 w 14"/>
                  <a:gd name="T29" fmla="*/ 1952 h 19"/>
                  <a:gd name="T30" fmla="*/ 1233 w 14"/>
                  <a:gd name="T31" fmla="*/ 1952 h 19"/>
                  <a:gd name="T32" fmla="*/ 867 w 14"/>
                  <a:gd name="T33" fmla="*/ 1952 h 19"/>
                  <a:gd name="T34" fmla="*/ 156 w 14"/>
                  <a:gd name="T35" fmla="*/ 1566 h 19"/>
                  <a:gd name="T36" fmla="*/ 0 w 14"/>
                  <a:gd name="T37" fmla="*/ 1037 h 19"/>
                  <a:gd name="T38" fmla="*/ 368 w 14"/>
                  <a:gd name="T39" fmla="*/ 369 h 19"/>
                  <a:gd name="T40" fmla="*/ 1233 w 14"/>
                  <a:gd name="T41" fmla="*/ 0 h 19"/>
                  <a:gd name="T42" fmla="*/ 1883 w 14"/>
                  <a:gd name="T43" fmla="*/ 156 h 19"/>
                  <a:gd name="T44" fmla="*/ 2411 w 14"/>
                  <a:gd name="T45" fmla="*/ 369 h 19"/>
                  <a:gd name="T46" fmla="*/ 2411 w 14"/>
                  <a:gd name="T47" fmla="*/ 661 h 19"/>
                  <a:gd name="T48" fmla="*/ 2251 w 14"/>
                  <a:gd name="T49" fmla="*/ 661 h 19"/>
                  <a:gd name="T50" fmla="*/ 1883 w 14"/>
                  <a:gd name="T51" fmla="*/ 533 h 19"/>
                  <a:gd name="T52" fmla="*/ 1233 w 14"/>
                  <a:gd name="T53" fmla="*/ 369 h 19"/>
                  <a:gd name="T54" fmla="*/ 655 w 14"/>
                  <a:gd name="T55" fmla="*/ 533 h 19"/>
                  <a:gd name="T56" fmla="*/ 523 w 14"/>
                  <a:gd name="T57" fmla="*/ 874 h 19"/>
                  <a:gd name="T58" fmla="*/ 523 w 14"/>
                  <a:gd name="T59" fmla="*/ 1262 h 19"/>
                  <a:gd name="T60" fmla="*/ 1023 w 14"/>
                  <a:gd name="T61" fmla="*/ 1419 h 19"/>
                  <a:gd name="T62" fmla="*/ 1388 w 14"/>
                  <a:gd name="T63" fmla="*/ 1566 h 19"/>
                  <a:gd name="T64" fmla="*/ 1756 w 14"/>
                  <a:gd name="T65" fmla="*/ 1566 h 19"/>
                  <a:gd name="T66" fmla="*/ 2251 w 14"/>
                  <a:gd name="T67" fmla="*/ 1952 h 19"/>
                  <a:gd name="T68" fmla="*/ 2411 w 14"/>
                  <a:gd name="T69" fmla="*/ 2456 h 1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4" h="19">
                    <a:moveTo>
                      <a:pt x="14" y="14"/>
                    </a:moveTo>
                    <a:cubicBezTo>
                      <a:pt x="14" y="14"/>
                      <a:pt x="14" y="15"/>
                      <a:pt x="14" y="16"/>
                    </a:cubicBezTo>
                    <a:cubicBezTo>
                      <a:pt x="14" y="17"/>
                      <a:pt x="13" y="17"/>
                      <a:pt x="12" y="18"/>
                    </a:cubicBezTo>
                    <a:cubicBezTo>
                      <a:pt x="12" y="18"/>
                      <a:pt x="11" y="19"/>
                      <a:pt x="10" y="19"/>
                    </a:cubicBezTo>
                    <a:cubicBezTo>
                      <a:pt x="9" y="19"/>
                      <a:pt x="8" y="19"/>
                      <a:pt x="7" y="19"/>
                    </a:cubicBezTo>
                    <a:cubicBezTo>
                      <a:pt x="6" y="19"/>
                      <a:pt x="4" y="19"/>
                      <a:pt x="3" y="19"/>
                    </a:cubicBezTo>
                    <a:cubicBezTo>
                      <a:pt x="2" y="19"/>
                      <a:pt x="1" y="18"/>
                      <a:pt x="0" y="1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2" y="16"/>
                      <a:pt x="4" y="17"/>
                    </a:cubicBezTo>
                    <a:cubicBezTo>
                      <a:pt x="5" y="17"/>
                      <a:pt x="6" y="17"/>
                      <a:pt x="7" y="17"/>
                    </a:cubicBezTo>
                    <a:cubicBezTo>
                      <a:pt x="9" y="17"/>
                      <a:pt x="10" y="17"/>
                      <a:pt x="11" y="16"/>
                    </a:cubicBezTo>
                    <a:cubicBezTo>
                      <a:pt x="11" y="16"/>
                      <a:pt x="12" y="15"/>
                      <a:pt x="12" y="14"/>
                    </a:cubicBezTo>
                    <a:cubicBezTo>
                      <a:pt x="12" y="13"/>
                      <a:pt x="12" y="13"/>
                      <a:pt x="11" y="12"/>
                    </a:cubicBezTo>
                    <a:cubicBezTo>
                      <a:pt x="11" y="12"/>
                      <a:pt x="10" y="12"/>
                      <a:pt x="9" y="11"/>
                    </a:cubicBezTo>
                    <a:cubicBezTo>
                      <a:pt x="9" y="11"/>
                      <a:pt x="8" y="11"/>
                      <a:pt x="7" y="11"/>
                    </a:cubicBezTo>
                    <a:cubicBezTo>
                      <a:pt x="7" y="11"/>
                      <a:pt x="6" y="11"/>
                      <a:pt x="5" y="11"/>
                    </a:cubicBezTo>
                    <a:cubicBezTo>
                      <a:pt x="3" y="10"/>
                      <a:pt x="2" y="10"/>
                      <a:pt x="1" y="9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4" y="1"/>
                      <a:pt x="5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1"/>
                      <a:pt x="13" y="1"/>
                      <a:pt x="14" y="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2" y="3"/>
                      <a:pt x="11" y="3"/>
                    </a:cubicBezTo>
                    <a:cubicBezTo>
                      <a:pt x="10" y="3"/>
                      <a:pt x="8" y="2"/>
                      <a:pt x="7" y="2"/>
                    </a:cubicBezTo>
                    <a:cubicBezTo>
                      <a:pt x="6" y="2"/>
                      <a:pt x="5" y="3"/>
                      <a:pt x="4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4" y="8"/>
                      <a:pt x="5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4" y="11"/>
                      <a:pt x="14" y="12"/>
                      <a:pt x="14" y="14"/>
                    </a:cubicBez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" name="Freeform 390"/>
              <p:cNvSpPr>
                <a:spLocks/>
              </p:cNvSpPr>
              <p:nvPr userDrawn="1"/>
            </p:nvSpPr>
            <p:spPr bwMode="auto">
              <a:xfrm>
                <a:off x="11" y="3530"/>
                <a:ext cx="16" cy="43"/>
              </a:xfrm>
              <a:custGeom>
                <a:avLst/>
                <a:gdLst>
                  <a:gd name="T0" fmla="*/ 16 w 16"/>
                  <a:gd name="T1" fmla="*/ 43 h 43"/>
                  <a:gd name="T2" fmla="*/ 0 w 16"/>
                  <a:gd name="T3" fmla="*/ 43 h 43"/>
                  <a:gd name="T4" fmla="*/ 0 w 16"/>
                  <a:gd name="T5" fmla="*/ 38 h 43"/>
                  <a:gd name="T6" fmla="*/ 4 w 16"/>
                  <a:gd name="T7" fmla="*/ 38 h 43"/>
                  <a:gd name="T8" fmla="*/ 4 w 16"/>
                  <a:gd name="T9" fmla="*/ 3 h 43"/>
                  <a:gd name="T10" fmla="*/ 0 w 16"/>
                  <a:gd name="T11" fmla="*/ 3 h 43"/>
                  <a:gd name="T12" fmla="*/ 0 w 16"/>
                  <a:gd name="T13" fmla="*/ 0 h 43"/>
                  <a:gd name="T14" fmla="*/ 16 w 16"/>
                  <a:gd name="T15" fmla="*/ 0 h 43"/>
                  <a:gd name="T16" fmla="*/ 16 w 16"/>
                  <a:gd name="T17" fmla="*/ 3 h 43"/>
                  <a:gd name="T18" fmla="*/ 11 w 16"/>
                  <a:gd name="T19" fmla="*/ 3 h 43"/>
                  <a:gd name="T20" fmla="*/ 11 w 16"/>
                  <a:gd name="T21" fmla="*/ 38 h 43"/>
                  <a:gd name="T22" fmla="*/ 16 w 16"/>
                  <a:gd name="T23" fmla="*/ 38 h 43"/>
                  <a:gd name="T24" fmla="*/ 16 w 16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" h="43">
                    <a:moveTo>
                      <a:pt x="16" y="43"/>
                    </a:moveTo>
                    <a:lnTo>
                      <a:pt x="0" y="43"/>
                    </a:lnTo>
                    <a:lnTo>
                      <a:pt x="0" y="38"/>
                    </a:lnTo>
                    <a:lnTo>
                      <a:pt x="4" y="38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1" y="3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0" name="Freeform 391"/>
              <p:cNvSpPr>
                <a:spLocks/>
              </p:cNvSpPr>
              <p:nvPr userDrawn="1"/>
            </p:nvSpPr>
            <p:spPr bwMode="auto">
              <a:xfrm>
                <a:off x="39" y="3530"/>
                <a:ext cx="33" cy="43"/>
              </a:xfrm>
              <a:custGeom>
                <a:avLst/>
                <a:gdLst>
                  <a:gd name="T0" fmla="*/ 33 w 33"/>
                  <a:gd name="T1" fmla="*/ 43 h 43"/>
                  <a:gd name="T2" fmla="*/ 26 w 33"/>
                  <a:gd name="T3" fmla="*/ 43 h 43"/>
                  <a:gd name="T4" fmla="*/ 5 w 33"/>
                  <a:gd name="T5" fmla="*/ 5 h 43"/>
                  <a:gd name="T6" fmla="*/ 5 w 33"/>
                  <a:gd name="T7" fmla="*/ 43 h 43"/>
                  <a:gd name="T8" fmla="*/ 0 w 33"/>
                  <a:gd name="T9" fmla="*/ 43 h 43"/>
                  <a:gd name="T10" fmla="*/ 0 w 33"/>
                  <a:gd name="T11" fmla="*/ 0 h 43"/>
                  <a:gd name="T12" fmla="*/ 7 w 33"/>
                  <a:gd name="T13" fmla="*/ 0 h 43"/>
                  <a:gd name="T14" fmla="*/ 26 w 33"/>
                  <a:gd name="T15" fmla="*/ 36 h 43"/>
                  <a:gd name="T16" fmla="*/ 26 w 33"/>
                  <a:gd name="T17" fmla="*/ 0 h 43"/>
                  <a:gd name="T18" fmla="*/ 33 w 33"/>
                  <a:gd name="T19" fmla="*/ 0 h 43"/>
                  <a:gd name="T20" fmla="*/ 33 w 33"/>
                  <a:gd name="T21" fmla="*/ 43 h 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3" h="43">
                    <a:moveTo>
                      <a:pt x="33" y="43"/>
                    </a:moveTo>
                    <a:lnTo>
                      <a:pt x="26" y="43"/>
                    </a:lnTo>
                    <a:lnTo>
                      <a:pt x="5" y="5"/>
                    </a:lnTo>
                    <a:lnTo>
                      <a:pt x="5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26" y="36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3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392"/>
              <p:cNvSpPr>
                <a:spLocks/>
              </p:cNvSpPr>
              <p:nvPr userDrawn="1"/>
            </p:nvSpPr>
            <p:spPr bwMode="auto">
              <a:xfrm>
                <a:off x="81" y="3528"/>
                <a:ext cx="41" cy="45"/>
              </a:xfrm>
              <a:custGeom>
                <a:avLst/>
                <a:gdLst>
                  <a:gd name="T0" fmla="*/ 3350 w 17"/>
                  <a:gd name="T1" fmla="*/ 3214 h 19"/>
                  <a:gd name="T2" fmla="*/ 2542 w 17"/>
                  <a:gd name="T3" fmla="*/ 3361 h 19"/>
                  <a:gd name="T4" fmla="*/ 1966 w 17"/>
                  <a:gd name="T5" fmla="*/ 3361 h 19"/>
                  <a:gd name="T6" fmla="*/ 1153 w 17"/>
                  <a:gd name="T7" fmla="*/ 3361 h 19"/>
                  <a:gd name="T8" fmla="*/ 576 w 17"/>
                  <a:gd name="T9" fmla="*/ 2989 h 19"/>
                  <a:gd name="T10" fmla="*/ 169 w 17"/>
                  <a:gd name="T11" fmla="*/ 2456 h 19"/>
                  <a:gd name="T12" fmla="*/ 0 w 17"/>
                  <a:gd name="T13" fmla="*/ 1795 h 19"/>
                  <a:gd name="T14" fmla="*/ 576 w 17"/>
                  <a:gd name="T15" fmla="*/ 533 h 19"/>
                  <a:gd name="T16" fmla="*/ 1966 w 17"/>
                  <a:gd name="T17" fmla="*/ 0 h 19"/>
                  <a:gd name="T18" fmla="*/ 2542 w 17"/>
                  <a:gd name="T19" fmla="*/ 156 h 19"/>
                  <a:gd name="T20" fmla="*/ 3350 w 17"/>
                  <a:gd name="T21" fmla="*/ 369 h 19"/>
                  <a:gd name="T22" fmla="*/ 3350 w 17"/>
                  <a:gd name="T23" fmla="*/ 874 h 19"/>
                  <a:gd name="T24" fmla="*/ 3181 w 17"/>
                  <a:gd name="T25" fmla="*/ 874 h 19"/>
                  <a:gd name="T26" fmla="*/ 2942 w 17"/>
                  <a:gd name="T27" fmla="*/ 661 h 19"/>
                  <a:gd name="T28" fmla="*/ 2781 w 17"/>
                  <a:gd name="T29" fmla="*/ 533 h 19"/>
                  <a:gd name="T30" fmla="*/ 2373 w 17"/>
                  <a:gd name="T31" fmla="*/ 533 h 19"/>
                  <a:gd name="T32" fmla="*/ 1797 w 17"/>
                  <a:gd name="T33" fmla="*/ 369 h 19"/>
                  <a:gd name="T34" fmla="*/ 984 w 17"/>
                  <a:gd name="T35" fmla="*/ 661 h 19"/>
                  <a:gd name="T36" fmla="*/ 576 w 17"/>
                  <a:gd name="T37" fmla="*/ 1795 h 19"/>
                  <a:gd name="T38" fmla="*/ 984 w 17"/>
                  <a:gd name="T39" fmla="*/ 2669 h 19"/>
                  <a:gd name="T40" fmla="*/ 1966 w 17"/>
                  <a:gd name="T41" fmla="*/ 2989 h 19"/>
                  <a:gd name="T42" fmla="*/ 2373 w 17"/>
                  <a:gd name="T43" fmla="*/ 2989 h 19"/>
                  <a:gd name="T44" fmla="*/ 2781 w 17"/>
                  <a:gd name="T45" fmla="*/ 2828 h 19"/>
                  <a:gd name="T46" fmla="*/ 2781 w 17"/>
                  <a:gd name="T47" fmla="*/ 2070 h 19"/>
                  <a:gd name="T48" fmla="*/ 1797 w 17"/>
                  <a:gd name="T49" fmla="*/ 2070 h 19"/>
                  <a:gd name="T50" fmla="*/ 1797 w 17"/>
                  <a:gd name="T51" fmla="*/ 1795 h 19"/>
                  <a:gd name="T52" fmla="*/ 3350 w 17"/>
                  <a:gd name="T53" fmla="*/ 1795 h 19"/>
                  <a:gd name="T54" fmla="*/ 3350 w 17"/>
                  <a:gd name="T55" fmla="*/ 3214 h 1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7" h="19">
                    <a:moveTo>
                      <a:pt x="17" y="18"/>
                    </a:moveTo>
                    <a:cubicBezTo>
                      <a:pt x="16" y="18"/>
                      <a:pt x="14" y="18"/>
                      <a:pt x="13" y="19"/>
                    </a:cubicBezTo>
                    <a:cubicBezTo>
                      <a:pt x="12" y="19"/>
                      <a:pt x="11" y="19"/>
                      <a:pt x="10" y="19"/>
                    </a:cubicBezTo>
                    <a:cubicBezTo>
                      <a:pt x="8" y="19"/>
                      <a:pt x="7" y="19"/>
                      <a:pt x="6" y="19"/>
                    </a:cubicBezTo>
                    <a:cubicBezTo>
                      <a:pt x="5" y="18"/>
                      <a:pt x="4" y="18"/>
                      <a:pt x="3" y="17"/>
                    </a:cubicBezTo>
                    <a:cubicBezTo>
                      <a:pt x="2" y="16"/>
                      <a:pt x="1" y="15"/>
                      <a:pt x="1" y="14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1" y="0"/>
                      <a:pt x="12" y="0"/>
                      <a:pt x="13" y="1"/>
                    </a:cubicBezTo>
                    <a:cubicBezTo>
                      <a:pt x="14" y="1"/>
                      <a:pt x="15" y="1"/>
                      <a:pt x="17" y="2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4"/>
                      <a:pt x="15" y="4"/>
                    </a:cubicBezTo>
                    <a:cubicBezTo>
                      <a:pt x="15" y="4"/>
                      <a:pt x="14" y="3"/>
                      <a:pt x="14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7" y="2"/>
                      <a:pt x="6" y="3"/>
                      <a:pt x="5" y="4"/>
                    </a:cubicBezTo>
                    <a:cubicBezTo>
                      <a:pt x="3" y="6"/>
                      <a:pt x="3" y="7"/>
                      <a:pt x="3" y="10"/>
                    </a:cubicBezTo>
                    <a:cubicBezTo>
                      <a:pt x="3" y="12"/>
                      <a:pt x="3" y="14"/>
                      <a:pt x="5" y="15"/>
                    </a:cubicBezTo>
                    <a:cubicBezTo>
                      <a:pt x="6" y="17"/>
                      <a:pt x="8" y="17"/>
                      <a:pt x="10" y="17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3" y="17"/>
                      <a:pt x="14" y="17"/>
                      <a:pt x="14" y="16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7" y="10"/>
                      <a:pt x="17" y="10"/>
                      <a:pt x="17" y="10"/>
                    </a:cubicBezTo>
                    <a:lnTo>
                      <a:pt x="17" y="18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" name="Freeform 393"/>
              <p:cNvSpPr>
                <a:spLocks/>
              </p:cNvSpPr>
              <p:nvPr userDrawn="1"/>
            </p:nvSpPr>
            <p:spPr bwMode="auto">
              <a:xfrm>
                <a:off x="131" y="3542"/>
                <a:ext cx="19" cy="19"/>
              </a:xfrm>
              <a:custGeom>
                <a:avLst/>
                <a:gdLst>
                  <a:gd name="T0" fmla="*/ 1432 w 8"/>
                  <a:gd name="T1" fmla="*/ 762 h 8"/>
                  <a:gd name="T2" fmla="*/ 1275 w 8"/>
                  <a:gd name="T3" fmla="*/ 1043 h 8"/>
                  <a:gd name="T4" fmla="*/ 762 w 8"/>
                  <a:gd name="T5" fmla="*/ 1432 h 8"/>
                  <a:gd name="T6" fmla="*/ 164 w 8"/>
                  <a:gd name="T7" fmla="*/ 1043 h 8"/>
                  <a:gd name="T8" fmla="*/ 0 w 8"/>
                  <a:gd name="T9" fmla="*/ 762 h 8"/>
                  <a:gd name="T10" fmla="*/ 164 w 8"/>
                  <a:gd name="T11" fmla="*/ 164 h 8"/>
                  <a:gd name="T12" fmla="*/ 762 w 8"/>
                  <a:gd name="T13" fmla="*/ 0 h 8"/>
                  <a:gd name="T14" fmla="*/ 1275 w 8"/>
                  <a:gd name="T15" fmla="*/ 164 h 8"/>
                  <a:gd name="T16" fmla="*/ 1432 w 8"/>
                  <a:gd name="T17" fmla="*/ 762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8" y="4"/>
                    </a:moveTo>
                    <a:cubicBezTo>
                      <a:pt x="8" y="5"/>
                      <a:pt x="8" y="6"/>
                      <a:pt x="7" y="6"/>
                    </a:cubicBezTo>
                    <a:cubicBezTo>
                      <a:pt x="6" y="7"/>
                      <a:pt x="5" y="8"/>
                      <a:pt x="4" y="8"/>
                    </a:cubicBezTo>
                    <a:cubicBezTo>
                      <a:pt x="3" y="8"/>
                      <a:pt x="2" y="7"/>
                      <a:pt x="1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8" y="2"/>
                      <a:pt x="8" y="3"/>
                      <a:pt x="8" y="4"/>
                    </a:cubicBezTo>
                    <a:close/>
                  </a:path>
                </a:pathLst>
              </a:custGeom>
              <a:solidFill>
                <a:srgbClr val="F1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3" name="Freeform 394"/>
              <p:cNvSpPr>
                <a:spLocks/>
              </p:cNvSpPr>
              <p:nvPr userDrawn="1"/>
            </p:nvSpPr>
            <p:spPr bwMode="auto">
              <a:xfrm>
                <a:off x="159" y="3528"/>
                <a:ext cx="33" cy="45"/>
              </a:xfrm>
              <a:custGeom>
                <a:avLst/>
                <a:gdLst>
                  <a:gd name="T0" fmla="*/ 2411 w 14"/>
                  <a:gd name="T1" fmla="*/ 2456 h 19"/>
                  <a:gd name="T2" fmla="*/ 2251 w 14"/>
                  <a:gd name="T3" fmla="*/ 2828 h 19"/>
                  <a:gd name="T4" fmla="*/ 2044 w 14"/>
                  <a:gd name="T5" fmla="*/ 3214 h 19"/>
                  <a:gd name="T6" fmla="*/ 1756 w 14"/>
                  <a:gd name="T7" fmla="*/ 3361 h 19"/>
                  <a:gd name="T8" fmla="*/ 1023 w 14"/>
                  <a:gd name="T9" fmla="*/ 3361 h 19"/>
                  <a:gd name="T10" fmla="*/ 523 w 14"/>
                  <a:gd name="T11" fmla="*/ 3361 h 19"/>
                  <a:gd name="T12" fmla="*/ 0 w 14"/>
                  <a:gd name="T13" fmla="*/ 3214 h 19"/>
                  <a:gd name="T14" fmla="*/ 0 w 14"/>
                  <a:gd name="T15" fmla="*/ 2669 h 19"/>
                  <a:gd name="T16" fmla="*/ 0 w 14"/>
                  <a:gd name="T17" fmla="*/ 2669 h 19"/>
                  <a:gd name="T18" fmla="*/ 523 w 14"/>
                  <a:gd name="T19" fmla="*/ 2989 h 19"/>
                  <a:gd name="T20" fmla="*/ 1023 w 14"/>
                  <a:gd name="T21" fmla="*/ 2989 h 19"/>
                  <a:gd name="T22" fmla="*/ 1756 w 14"/>
                  <a:gd name="T23" fmla="*/ 2828 h 19"/>
                  <a:gd name="T24" fmla="*/ 1883 w 14"/>
                  <a:gd name="T25" fmla="*/ 2456 h 19"/>
                  <a:gd name="T26" fmla="*/ 1883 w 14"/>
                  <a:gd name="T27" fmla="*/ 2070 h 19"/>
                  <a:gd name="T28" fmla="*/ 1544 w 14"/>
                  <a:gd name="T29" fmla="*/ 1952 h 19"/>
                  <a:gd name="T30" fmla="*/ 1233 w 14"/>
                  <a:gd name="T31" fmla="*/ 1952 h 19"/>
                  <a:gd name="T32" fmla="*/ 867 w 14"/>
                  <a:gd name="T33" fmla="*/ 1952 h 19"/>
                  <a:gd name="T34" fmla="*/ 156 w 14"/>
                  <a:gd name="T35" fmla="*/ 1566 h 19"/>
                  <a:gd name="T36" fmla="*/ 0 w 14"/>
                  <a:gd name="T37" fmla="*/ 1037 h 19"/>
                  <a:gd name="T38" fmla="*/ 368 w 14"/>
                  <a:gd name="T39" fmla="*/ 369 h 19"/>
                  <a:gd name="T40" fmla="*/ 1233 w 14"/>
                  <a:gd name="T41" fmla="*/ 0 h 19"/>
                  <a:gd name="T42" fmla="*/ 1756 w 14"/>
                  <a:gd name="T43" fmla="*/ 156 h 19"/>
                  <a:gd name="T44" fmla="*/ 2251 w 14"/>
                  <a:gd name="T45" fmla="*/ 369 h 19"/>
                  <a:gd name="T46" fmla="*/ 2251 w 14"/>
                  <a:gd name="T47" fmla="*/ 661 h 19"/>
                  <a:gd name="T48" fmla="*/ 2251 w 14"/>
                  <a:gd name="T49" fmla="*/ 661 h 19"/>
                  <a:gd name="T50" fmla="*/ 1756 w 14"/>
                  <a:gd name="T51" fmla="*/ 533 h 19"/>
                  <a:gd name="T52" fmla="*/ 1233 w 14"/>
                  <a:gd name="T53" fmla="*/ 369 h 19"/>
                  <a:gd name="T54" fmla="*/ 523 w 14"/>
                  <a:gd name="T55" fmla="*/ 533 h 19"/>
                  <a:gd name="T56" fmla="*/ 368 w 14"/>
                  <a:gd name="T57" fmla="*/ 874 h 19"/>
                  <a:gd name="T58" fmla="*/ 523 w 14"/>
                  <a:gd name="T59" fmla="*/ 1262 h 19"/>
                  <a:gd name="T60" fmla="*/ 867 w 14"/>
                  <a:gd name="T61" fmla="*/ 1419 h 19"/>
                  <a:gd name="T62" fmla="*/ 1233 w 14"/>
                  <a:gd name="T63" fmla="*/ 1566 h 19"/>
                  <a:gd name="T64" fmla="*/ 1756 w 14"/>
                  <a:gd name="T65" fmla="*/ 1566 h 19"/>
                  <a:gd name="T66" fmla="*/ 2251 w 14"/>
                  <a:gd name="T67" fmla="*/ 1952 h 19"/>
                  <a:gd name="T68" fmla="*/ 2411 w 14"/>
                  <a:gd name="T69" fmla="*/ 2456 h 1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4" h="19">
                    <a:moveTo>
                      <a:pt x="14" y="14"/>
                    </a:moveTo>
                    <a:cubicBezTo>
                      <a:pt x="14" y="14"/>
                      <a:pt x="14" y="15"/>
                      <a:pt x="13" y="16"/>
                    </a:cubicBezTo>
                    <a:cubicBezTo>
                      <a:pt x="13" y="17"/>
                      <a:pt x="13" y="17"/>
                      <a:pt x="12" y="18"/>
                    </a:cubicBezTo>
                    <a:cubicBezTo>
                      <a:pt x="11" y="18"/>
                      <a:pt x="11" y="19"/>
                      <a:pt x="10" y="19"/>
                    </a:cubicBezTo>
                    <a:cubicBezTo>
                      <a:pt x="9" y="19"/>
                      <a:pt x="8" y="19"/>
                      <a:pt x="6" y="19"/>
                    </a:cubicBezTo>
                    <a:cubicBezTo>
                      <a:pt x="5" y="19"/>
                      <a:pt x="4" y="19"/>
                      <a:pt x="3" y="19"/>
                    </a:cubicBezTo>
                    <a:cubicBezTo>
                      <a:pt x="2" y="19"/>
                      <a:pt x="1" y="18"/>
                      <a:pt x="0" y="1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2" y="16"/>
                      <a:pt x="3" y="17"/>
                    </a:cubicBezTo>
                    <a:cubicBezTo>
                      <a:pt x="4" y="17"/>
                      <a:pt x="5" y="17"/>
                      <a:pt x="6" y="17"/>
                    </a:cubicBezTo>
                    <a:cubicBezTo>
                      <a:pt x="8" y="17"/>
                      <a:pt x="9" y="17"/>
                      <a:pt x="10" y="16"/>
                    </a:cubicBezTo>
                    <a:cubicBezTo>
                      <a:pt x="11" y="16"/>
                      <a:pt x="11" y="15"/>
                      <a:pt x="11" y="14"/>
                    </a:cubicBezTo>
                    <a:cubicBezTo>
                      <a:pt x="11" y="13"/>
                      <a:pt x="11" y="13"/>
                      <a:pt x="11" y="12"/>
                    </a:cubicBezTo>
                    <a:cubicBezTo>
                      <a:pt x="10" y="12"/>
                      <a:pt x="10" y="12"/>
                      <a:pt x="9" y="11"/>
                    </a:cubicBezTo>
                    <a:cubicBezTo>
                      <a:pt x="8" y="11"/>
                      <a:pt x="8" y="11"/>
                      <a:pt x="7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3" y="10"/>
                      <a:pt x="2" y="10"/>
                      <a:pt x="1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4"/>
                      <a:pt x="0" y="3"/>
                      <a:pt x="2" y="2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1"/>
                      <a:pt x="13" y="2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1" y="3"/>
                      <a:pt x="10" y="3"/>
                    </a:cubicBezTo>
                    <a:cubicBezTo>
                      <a:pt x="9" y="3"/>
                      <a:pt x="8" y="2"/>
                      <a:pt x="7" y="2"/>
                    </a:cubicBezTo>
                    <a:cubicBezTo>
                      <a:pt x="5" y="2"/>
                      <a:pt x="4" y="3"/>
                      <a:pt x="3" y="3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6"/>
                      <a:pt x="2" y="7"/>
                      <a:pt x="3" y="7"/>
                    </a:cubicBezTo>
                    <a:cubicBezTo>
                      <a:pt x="3" y="8"/>
                      <a:pt x="4" y="8"/>
                      <a:pt x="5" y="8"/>
                    </a:cubicBezTo>
                    <a:cubicBezTo>
                      <a:pt x="6" y="8"/>
                      <a:pt x="6" y="8"/>
                      <a:pt x="7" y="9"/>
                    </a:cubicBezTo>
                    <a:cubicBezTo>
                      <a:pt x="8" y="9"/>
                      <a:pt x="9" y="9"/>
                      <a:pt x="10" y="9"/>
                    </a:cubicBezTo>
                    <a:cubicBezTo>
                      <a:pt x="11" y="9"/>
                      <a:pt x="12" y="10"/>
                      <a:pt x="13" y="11"/>
                    </a:cubicBezTo>
                    <a:cubicBezTo>
                      <a:pt x="13" y="11"/>
                      <a:pt x="14" y="12"/>
                      <a:pt x="14" y="1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" name="Freeform 395"/>
              <p:cNvSpPr>
                <a:spLocks noEditPoints="1"/>
              </p:cNvSpPr>
              <p:nvPr userDrawn="1"/>
            </p:nvSpPr>
            <p:spPr bwMode="auto">
              <a:xfrm>
                <a:off x="199" y="3528"/>
                <a:ext cx="41" cy="45"/>
              </a:xfrm>
              <a:custGeom>
                <a:avLst/>
                <a:gdLst>
                  <a:gd name="T0" fmla="*/ 2942 w 17"/>
                  <a:gd name="T1" fmla="*/ 533 h 19"/>
                  <a:gd name="T2" fmla="*/ 3350 w 17"/>
                  <a:gd name="T3" fmla="*/ 1037 h 19"/>
                  <a:gd name="T4" fmla="*/ 3350 w 17"/>
                  <a:gd name="T5" fmla="*/ 1795 h 19"/>
                  <a:gd name="T6" fmla="*/ 3350 w 17"/>
                  <a:gd name="T7" fmla="*/ 2456 h 19"/>
                  <a:gd name="T8" fmla="*/ 2942 w 17"/>
                  <a:gd name="T9" fmla="*/ 2989 h 19"/>
                  <a:gd name="T10" fmla="*/ 2373 w 17"/>
                  <a:gd name="T11" fmla="*/ 3361 h 19"/>
                  <a:gd name="T12" fmla="*/ 1797 w 17"/>
                  <a:gd name="T13" fmla="*/ 3361 h 19"/>
                  <a:gd name="T14" fmla="*/ 984 w 17"/>
                  <a:gd name="T15" fmla="*/ 3361 h 19"/>
                  <a:gd name="T16" fmla="*/ 576 w 17"/>
                  <a:gd name="T17" fmla="*/ 2989 h 19"/>
                  <a:gd name="T18" fmla="*/ 169 w 17"/>
                  <a:gd name="T19" fmla="*/ 2456 h 19"/>
                  <a:gd name="T20" fmla="*/ 0 w 17"/>
                  <a:gd name="T21" fmla="*/ 1795 h 19"/>
                  <a:gd name="T22" fmla="*/ 169 w 17"/>
                  <a:gd name="T23" fmla="*/ 1037 h 19"/>
                  <a:gd name="T24" fmla="*/ 576 w 17"/>
                  <a:gd name="T25" fmla="*/ 533 h 19"/>
                  <a:gd name="T26" fmla="*/ 984 w 17"/>
                  <a:gd name="T27" fmla="*/ 156 h 19"/>
                  <a:gd name="T28" fmla="*/ 1797 w 17"/>
                  <a:gd name="T29" fmla="*/ 0 h 19"/>
                  <a:gd name="T30" fmla="*/ 2373 w 17"/>
                  <a:gd name="T31" fmla="*/ 156 h 19"/>
                  <a:gd name="T32" fmla="*/ 2942 w 17"/>
                  <a:gd name="T33" fmla="*/ 533 h 19"/>
                  <a:gd name="T34" fmla="*/ 2942 w 17"/>
                  <a:gd name="T35" fmla="*/ 1795 h 19"/>
                  <a:gd name="T36" fmla="*/ 2542 w 17"/>
                  <a:gd name="T37" fmla="*/ 661 h 19"/>
                  <a:gd name="T38" fmla="*/ 1797 w 17"/>
                  <a:gd name="T39" fmla="*/ 369 h 19"/>
                  <a:gd name="T40" fmla="*/ 984 w 17"/>
                  <a:gd name="T41" fmla="*/ 661 h 19"/>
                  <a:gd name="T42" fmla="*/ 576 w 17"/>
                  <a:gd name="T43" fmla="*/ 1795 h 19"/>
                  <a:gd name="T44" fmla="*/ 984 w 17"/>
                  <a:gd name="T45" fmla="*/ 2669 h 19"/>
                  <a:gd name="T46" fmla="*/ 1797 w 17"/>
                  <a:gd name="T47" fmla="*/ 2989 h 19"/>
                  <a:gd name="T48" fmla="*/ 2542 w 17"/>
                  <a:gd name="T49" fmla="*/ 2669 h 19"/>
                  <a:gd name="T50" fmla="*/ 2942 w 17"/>
                  <a:gd name="T51" fmla="*/ 1795 h 1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" h="19">
                    <a:moveTo>
                      <a:pt x="15" y="3"/>
                    </a:moveTo>
                    <a:cubicBezTo>
                      <a:pt x="16" y="4"/>
                      <a:pt x="16" y="5"/>
                      <a:pt x="17" y="6"/>
                    </a:cubicBezTo>
                    <a:cubicBezTo>
                      <a:pt x="17" y="7"/>
                      <a:pt x="17" y="8"/>
                      <a:pt x="17" y="10"/>
                    </a:cubicBezTo>
                    <a:cubicBezTo>
                      <a:pt x="17" y="11"/>
                      <a:pt x="17" y="13"/>
                      <a:pt x="17" y="14"/>
                    </a:cubicBezTo>
                    <a:cubicBezTo>
                      <a:pt x="16" y="15"/>
                      <a:pt x="16" y="16"/>
                      <a:pt x="15" y="17"/>
                    </a:cubicBezTo>
                    <a:cubicBezTo>
                      <a:pt x="14" y="18"/>
                      <a:pt x="13" y="18"/>
                      <a:pt x="12" y="19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8" y="19"/>
                      <a:pt x="6" y="19"/>
                      <a:pt x="5" y="19"/>
                    </a:cubicBezTo>
                    <a:cubicBezTo>
                      <a:pt x="4" y="18"/>
                      <a:pt x="3" y="18"/>
                      <a:pt x="3" y="17"/>
                    </a:cubicBezTo>
                    <a:cubicBezTo>
                      <a:pt x="2" y="16"/>
                      <a:pt x="1" y="15"/>
                      <a:pt x="1" y="14"/>
                    </a:cubicBezTo>
                    <a:cubicBezTo>
                      <a:pt x="1" y="13"/>
                      <a:pt x="0" y="11"/>
                      <a:pt x="0" y="10"/>
                    </a:cubicBezTo>
                    <a:cubicBezTo>
                      <a:pt x="0" y="8"/>
                      <a:pt x="1" y="7"/>
                      <a:pt x="1" y="6"/>
                    </a:cubicBezTo>
                    <a:cubicBezTo>
                      <a:pt x="1" y="5"/>
                      <a:pt x="2" y="4"/>
                      <a:pt x="3" y="3"/>
                    </a:cubicBezTo>
                    <a:cubicBezTo>
                      <a:pt x="3" y="2"/>
                      <a:pt x="4" y="1"/>
                      <a:pt x="5" y="1"/>
                    </a:cubicBezTo>
                    <a:cubicBezTo>
                      <a:pt x="6" y="0"/>
                      <a:pt x="8" y="0"/>
                      <a:pt x="9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4" y="1"/>
                      <a:pt x="14" y="2"/>
                      <a:pt x="15" y="3"/>
                    </a:cubicBezTo>
                    <a:close/>
                    <a:moveTo>
                      <a:pt x="15" y="10"/>
                    </a:moveTo>
                    <a:cubicBezTo>
                      <a:pt x="15" y="7"/>
                      <a:pt x="14" y="6"/>
                      <a:pt x="13" y="4"/>
                    </a:cubicBezTo>
                    <a:cubicBezTo>
                      <a:pt x="12" y="3"/>
                      <a:pt x="11" y="2"/>
                      <a:pt x="9" y="2"/>
                    </a:cubicBezTo>
                    <a:cubicBezTo>
                      <a:pt x="7" y="2"/>
                      <a:pt x="6" y="3"/>
                      <a:pt x="5" y="4"/>
                    </a:cubicBezTo>
                    <a:cubicBezTo>
                      <a:pt x="3" y="6"/>
                      <a:pt x="3" y="7"/>
                      <a:pt x="3" y="10"/>
                    </a:cubicBezTo>
                    <a:cubicBezTo>
                      <a:pt x="3" y="12"/>
                      <a:pt x="3" y="14"/>
                      <a:pt x="5" y="15"/>
                    </a:cubicBezTo>
                    <a:cubicBezTo>
                      <a:pt x="6" y="17"/>
                      <a:pt x="7" y="17"/>
                      <a:pt x="9" y="17"/>
                    </a:cubicBezTo>
                    <a:cubicBezTo>
                      <a:pt x="11" y="17"/>
                      <a:pt x="12" y="17"/>
                      <a:pt x="13" y="15"/>
                    </a:cubicBezTo>
                    <a:cubicBezTo>
                      <a:pt x="14" y="14"/>
                      <a:pt x="15" y="12"/>
                      <a:pt x="15" y="1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" name="Freeform 396"/>
              <p:cNvSpPr>
                <a:spLocks/>
              </p:cNvSpPr>
              <p:nvPr userDrawn="1"/>
            </p:nvSpPr>
            <p:spPr bwMode="auto">
              <a:xfrm>
                <a:off x="251" y="3530"/>
                <a:ext cx="34" cy="43"/>
              </a:xfrm>
              <a:custGeom>
                <a:avLst/>
                <a:gdLst>
                  <a:gd name="T0" fmla="*/ 34 w 34"/>
                  <a:gd name="T1" fmla="*/ 43 h 43"/>
                  <a:gd name="T2" fmla="*/ 29 w 34"/>
                  <a:gd name="T3" fmla="*/ 43 h 43"/>
                  <a:gd name="T4" fmla="*/ 29 w 34"/>
                  <a:gd name="T5" fmla="*/ 22 h 43"/>
                  <a:gd name="T6" fmla="*/ 5 w 34"/>
                  <a:gd name="T7" fmla="*/ 22 h 43"/>
                  <a:gd name="T8" fmla="*/ 5 w 34"/>
                  <a:gd name="T9" fmla="*/ 43 h 43"/>
                  <a:gd name="T10" fmla="*/ 0 w 34"/>
                  <a:gd name="T11" fmla="*/ 43 h 43"/>
                  <a:gd name="T12" fmla="*/ 0 w 34"/>
                  <a:gd name="T13" fmla="*/ 0 h 43"/>
                  <a:gd name="T14" fmla="*/ 5 w 34"/>
                  <a:gd name="T15" fmla="*/ 0 h 43"/>
                  <a:gd name="T16" fmla="*/ 5 w 34"/>
                  <a:gd name="T17" fmla="*/ 17 h 43"/>
                  <a:gd name="T18" fmla="*/ 29 w 34"/>
                  <a:gd name="T19" fmla="*/ 17 h 43"/>
                  <a:gd name="T20" fmla="*/ 29 w 34"/>
                  <a:gd name="T21" fmla="*/ 0 h 43"/>
                  <a:gd name="T22" fmla="*/ 34 w 34"/>
                  <a:gd name="T23" fmla="*/ 0 h 43"/>
                  <a:gd name="T24" fmla="*/ 34 w 34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4" h="43">
                    <a:moveTo>
                      <a:pt x="34" y="43"/>
                    </a:moveTo>
                    <a:lnTo>
                      <a:pt x="29" y="43"/>
                    </a:lnTo>
                    <a:lnTo>
                      <a:pt x="29" y="22"/>
                    </a:lnTo>
                    <a:lnTo>
                      <a:pt x="5" y="22"/>
                    </a:lnTo>
                    <a:lnTo>
                      <a:pt x="5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17"/>
                    </a:lnTo>
                    <a:lnTo>
                      <a:pt x="29" y="17"/>
                    </a:lnTo>
                    <a:lnTo>
                      <a:pt x="29" y="0"/>
                    </a:lnTo>
                    <a:lnTo>
                      <a:pt x="34" y="0"/>
                    </a:lnTo>
                    <a:lnTo>
                      <a:pt x="34" y="43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" name="Freeform 397"/>
              <p:cNvSpPr>
                <a:spLocks noEditPoints="1"/>
              </p:cNvSpPr>
              <p:nvPr userDrawn="1"/>
            </p:nvSpPr>
            <p:spPr bwMode="auto">
              <a:xfrm>
                <a:off x="296" y="3528"/>
                <a:ext cx="40" cy="45"/>
              </a:xfrm>
              <a:custGeom>
                <a:avLst/>
                <a:gdLst>
                  <a:gd name="T0" fmla="*/ 2398 w 17"/>
                  <a:gd name="T1" fmla="*/ 533 h 19"/>
                  <a:gd name="T2" fmla="*/ 2725 w 17"/>
                  <a:gd name="T3" fmla="*/ 1037 h 19"/>
                  <a:gd name="T4" fmla="*/ 2880 w 17"/>
                  <a:gd name="T5" fmla="*/ 1795 h 19"/>
                  <a:gd name="T6" fmla="*/ 2725 w 17"/>
                  <a:gd name="T7" fmla="*/ 2456 h 19"/>
                  <a:gd name="T8" fmla="*/ 2398 w 17"/>
                  <a:gd name="T9" fmla="*/ 2989 h 19"/>
                  <a:gd name="T10" fmla="*/ 2021 w 17"/>
                  <a:gd name="T11" fmla="*/ 3361 h 19"/>
                  <a:gd name="T12" fmla="*/ 1379 w 17"/>
                  <a:gd name="T13" fmla="*/ 3361 h 19"/>
                  <a:gd name="T14" fmla="*/ 859 w 17"/>
                  <a:gd name="T15" fmla="*/ 3361 h 19"/>
                  <a:gd name="T16" fmla="*/ 365 w 17"/>
                  <a:gd name="T17" fmla="*/ 2989 h 19"/>
                  <a:gd name="T18" fmla="*/ 0 w 17"/>
                  <a:gd name="T19" fmla="*/ 2456 h 19"/>
                  <a:gd name="T20" fmla="*/ 0 w 17"/>
                  <a:gd name="T21" fmla="*/ 1795 h 19"/>
                  <a:gd name="T22" fmla="*/ 0 w 17"/>
                  <a:gd name="T23" fmla="*/ 1037 h 19"/>
                  <a:gd name="T24" fmla="*/ 365 w 17"/>
                  <a:gd name="T25" fmla="*/ 533 h 19"/>
                  <a:gd name="T26" fmla="*/ 859 w 17"/>
                  <a:gd name="T27" fmla="*/ 156 h 19"/>
                  <a:gd name="T28" fmla="*/ 1379 w 17"/>
                  <a:gd name="T29" fmla="*/ 0 h 19"/>
                  <a:gd name="T30" fmla="*/ 2021 w 17"/>
                  <a:gd name="T31" fmla="*/ 156 h 19"/>
                  <a:gd name="T32" fmla="*/ 2398 w 17"/>
                  <a:gd name="T33" fmla="*/ 533 h 19"/>
                  <a:gd name="T34" fmla="*/ 2398 w 17"/>
                  <a:gd name="T35" fmla="*/ 1795 h 19"/>
                  <a:gd name="T36" fmla="*/ 2242 w 17"/>
                  <a:gd name="T37" fmla="*/ 661 h 19"/>
                  <a:gd name="T38" fmla="*/ 1379 w 17"/>
                  <a:gd name="T39" fmla="*/ 369 h 19"/>
                  <a:gd name="T40" fmla="*/ 638 w 17"/>
                  <a:gd name="T41" fmla="*/ 661 h 19"/>
                  <a:gd name="T42" fmla="*/ 365 w 17"/>
                  <a:gd name="T43" fmla="*/ 1795 h 19"/>
                  <a:gd name="T44" fmla="*/ 638 w 17"/>
                  <a:gd name="T45" fmla="*/ 2669 h 19"/>
                  <a:gd name="T46" fmla="*/ 1379 w 17"/>
                  <a:gd name="T47" fmla="*/ 2989 h 19"/>
                  <a:gd name="T48" fmla="*/ 2242 w 17"/>
                  <a:gd name="T49" fmla="*/ 2669 h 19"/>
                  <a:gd name="T50" fmla="*/ 2398 w 17"/>
                  <a:gd name="T51" fmla="*/ 1795 h 1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" h="19">
                    <a:moveTo>
                      <a:pt x="14" y="3"/>
                    </a:moveTo>
                    <a:cubicBezTo>
                      <a:pt x="15" y="4"/>
                      <a:pt x="16" y="5"/>
                      <a:pt x="16" y="6"/>
                    </a:cubicBezTo>
                    <a:cubicBezTo>
                      <a:pt x="17" y="7"/>
                      <a:pt x="17" y="8"/>
                      <a:pt x="17" y="10"/>
                    </a:cubicBezTo>
                    <a:cubicBezTo>
                      <a:pt x="17" y="11"/>
                      <a:pt x="17" y="13"/>
                      <a:pt x="16" y="14"/>
                    </a:cubicBezTo>
                    <a:cubicBezTo>
                      <a:pt x="16" y="15"/>
                      <a:pt x="15" y="16"/>
                      <a:pt x="14" y="17"/>
                    </a:cubicBezTo>
                    <a:cubicBezTo>
                      <a:pt x="14" y="18"/>
                      <a:pt x="13" y="18"/>
                      <a:pt x="12" y="19"/>
                    </a:cubicBezTo>
                    <a:cubicBezTo>
                      <a:pt x="11" y="19"/>
                      <a:pt x="10" y="19"/>
                      <a:pt x="8" y="19"/>
                    </a:cubicBezTo>
                    <a:cubicBezTo>
                      <a:pt x="7" y="19"/>
                      <a:pt x="6" y="19"/>
                      <a:pt x="5" y="19"/>
                    </a:cubicBezTo>
                    <a:cubicBezTo>
                      <a:pt x="4" y="18"/>
                      <a:pt x="3" y="18"/>
                      <a:pt x="2" y="17"/>
                    </a:cubicBezTo>
                    <a:cubicBezTo>
                      <a:pt x="1" y="16"/>
                      <a:pt x="1" y="15"/>
                      <a:pt x="0" y="14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1" y="5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3" y="1"/>
                      <a:pt x="14" y="2"/>
                      <a:pt x="14" y="3"/>
                    </a:cubicBezTo>
                    <a:close/>
                    <a:moveTo>
                      <a:pt x="14" y="10"/>
                    </a:moveTo>
                    <a:cubicBezTo>
                      <a:pt x="14" y="7"/>
                      <a:pt x="14" y="6"/>
                      <a:pt x="13" y="4"/>
                    </a:cubicBezTo>
                    <a:cubicBezTo>
                      <a:pt x="12" y="3"/>
                      <a:pt x="10" y="2"/>
                      <a:pt x="8" y="2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2" y="7"/>
                      <a:pt x="2" y="10"/>
                    </a:cubicBezTo>
                    <a:cubicBezTo>
                      <a:pt x="2" y="12"/>
                      <a:pt x="3" y="14"/>
                      <a:pt x="4" y="15"/>
                    </a:cubicBezTo>
                    <a:cubicBezTo>
                      <a:pt x="5" y="17"/>
                      <a:pt x="6" y="17"/>
                      <a:pt x="8" y="17"/>
                    </a:cubicBezTo>
                    <a:cubicBezTo>
                      <a:pt x="10" y="17"/>
                      <a:pt x="12" y="17"/>
                      <a:pt x="13" y="15"/>
                    </a:cubicBezTo>
                    <a:cubicBezTo>
                      <a:pt x="14" y="14"/>
                      <a:pt x="14" y="12"/>
                      <a:pt x="14" y="1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" name="Freeform 398"/>
              <p:cNvSpPr>
                <a:spLocks/>
              </p:cNvSpPr>
              <p:nvPr userDrawn="1"/>
            </p:nvSpPr>
            <p:spPr bwMode="auto">
              <a:xfrm>
                <a:off x="344" y="3528"/>
                <a:ext cx="35" cy="45"/>
              </a:xfrm>
              <a:custGeom>
                <a:avLst/>
                <a:gdLst>
                  <a:gd name="T0" fmla="*/ 2429 w 15"/>
                  <a:gd name="T1" fmla="*/ 2456 h 19"/>
                  <a:gd name="T2" fmla="*/ 2287 w 15"/>
                  <a:gd name="T3" fmla="*/ 2828 h 19"/>
                  <a:gd name="T4" fmla="*/ 2070 w 15"/>
                  <a:gd name="T5" fmla="*/ 3214 h 19"/>
                  <a:gd name="T6" fmla="*/ 1601 w 15"/>
                  <a:gd name="T7" fmla="*/ 3361 h 19"/>
                  <a:gd name="T8" fmla="*/ 1094 w 15"/>
                  <a:gd name="T9" fmla="*/ 3361 h 19"/>
                  <a:gd name="T10" fmla="*/ 621 w 15"/>
                  <a:gd name="T11" fmla="*/ 3361 h 19"/>
                  <a:gd name="T12" fmla="*/ 0 w 15"/>
                  <a:gd name="T13" fmla="*/ 3214 h 19"/>
                  <a:gd name="T14" fmla="*/ 0 w 15"/>
                  <a:gd name="T15" fmla="*/ 2669 h 19"/>
                  <a:gd name="T16" fmla="*/ 152 w 15"/>
                  <a:gd name="T17" fmla="*/ 2669 h 19"/>
                  <a:gd name="T18" fmla="*/ 621 w 15"/>
                  <a:gd name="T19" fmla="*/ 2989 h 19"/>
                  <a:gd name="T20" fmla="*/ 1094 w 15"/>
                  <a:gd name="T21" fmla="*/ 2989 h 19"/>
                  <a:gd name="T22" fmla="*/ 1801 w 15"/>
                  <a:gd name="T23" fmla="*/ 2828 h 19"/>
                  <a:gd name="T24" fmla="*/ 1932 w 15"/>
                  <a:gd name="T25" fmla="*/ 2456 h 19"/>
                  <a:gd name="T26" fmla="*/ 1932 w 15"/>
                  <a:gd name="T27" fmla="*/ 2070 h 19"/>
                  <a:gd name="T28" fmla="*/ 1601 w 15"/>
                  <a:gd name="T29" fmla="*/ 1952 h 19"/>
                  <a:gd name="T30" fmla="*/ 1307 w 15"/>
                  <a:gd name="T31" fmla="*/ 1952 h 19"/>
                  <a:gd name="T32" fmla="*/ 828 w 15"/>
                  <a:gd name="T33" fmla="*/ 1952 h 19"/>
                  <a:gd name="T34" fmla="*/ 355 w 15"/>
                  <a:gd name="T35" fmla="*/ 1566 h 19"/>
                  <a:gd name="T36" fmla="*/ 152 w 15"/>
                  <a:gd name="T37" fmla="*/ 1037 h 19"/>
                  <a:gd name="T38" fmla="*/ 469 w 15"/>
                  <a:gd name="T39" fmla="*/ 369 h 19"/>
                  <a:gd name="T40" fmla="*/ 1094 w 15"/>
                  <a:gd name="T41" fmla="*/ 0 h 19"/>
                  <a:gd name="T42" fmla="*/ 1801 w 15"/>
                  <a:gd name="T43" fmla="*/ 156 h 19"/>
                  <a:gd name="T44" fmla="*/ 2287 w 15"/>
                  <a:gd name="T45" fmla="*/ 369 h 19"/>
                  <a:gd name="T46" fmla="*/ 2287 w 15"/>
                  <a:gd name="T47" fmla="*/ 661 h 19"/>
                  <a:gd name="T48" fmla="*/ 2287 w 15"/>
                  <a:gd name="T49" fmla="*/ 661 h 19"/>
                  <a:gd name="T50" fmla="*/ 1801 w 15"/>
                  <a:gd name="T51" fmla="*/ 533 h 19"/>
                  <a:gd name="T52" fmla="*/ 1094 w 15"/>
                  <a:gd name="T53" fmla="*/ 369 h 19"/>
                  <a:gd name="T54" fmla="*/ 621 w 15"/>
                  <a:gd name="T55" fmla="*/ 533 h 19"/>
                  <a:gd name="T56" fmla="*/ 469 w 15"/>
                  <a:gd name="T57" fmla="*/ 874 h 19"/>
                  <a:gd name="T58" fmla="*/ 621 w 15"/>
                  <a:gd name="T59" fmla="*/ 1262 h 19"/>
                  <a:gd name="T60" fmla="*/ 980 w 15"/>
                  <a:gd name="T61" fmla="*/ 1419 h 19"/>
                  <a:gd name="T62" fmla="*/ 1307 w 15"/>
                  <a:gd name="T63" fmla="*/ 1566 h 19"/>
                  <a:gd name="T64" fmla="*/ 1801 w 15"/>
                  <a:gd name="T65" fmla="*/ 1566 h 19"/>
                  <a:gd name="T66" fmla="*/ 2287 w 15"/>
                  <a:gd name="T67" fmla="*/ 1952 h 19"/>
                  <a:gd name="T68" fmla="*/ 2429 w 15"/>
                  <a:gd name="T69" fmla="*/ 2456 h 1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5" h="19">
                    <a:moveTo>
                      <a:pt x="15" y="14"/>
                    </a:moveTo>
                    <a:cubicBezTo>
                      <a:pt x="15" y="14"/>
                      <a:pt x="14" y="15"/>
                      <a:pt x="14" y="16"/>
                    </a:cubicBezTo>
                    <a:cubicBezTo>
                      <a:pt x="14" y="17"/>
                      <a:pt x="13" y="17"/>
                      <a:pt x="13" y="18"/>
                    </a:cubicBezTo>
                    <a:cubicBezTo>
                      <a:pt x="12" y="18"/>
                      <a:pt x="11" y="19"/>
                      <a:pt x="10" y="19"/>
                    </a:cubicBezTo>
                    <a:cubicBezTo>
                      <a:pt x="10" y="19"/>
                      <a:pt x="9" y="19"/>
                      <a:pt x="7" y="19"/>
                    </a:cubicBezTo>
                    <a:cubicBezTo>
                      <a:pt x="6" y="19"/>
                      <a:pt x="5" y="19"/>
                      <a:pt x="4" y="19"/>
                    </a:cubicBezTo>
                    <a:cubicBezTo>
                      <a:pt x="3" y="19"/>
                      <a:pt x="2" y="18"/>
                      <a:pt x="0" y="1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3" y="16"/>
                      <a:pt x="4" y="17"/>
                    </a:cubicBezTo>
                    <a:cubicBezTo>
                      <a:pt x="5" y="17"/>
                      <a:pt x="6" y="17"/>
                      <a:pt x="7" y="17"/>
                    </a:cubicBezTo>
                    <a:cubicBezTo>
                      <a:pt x="9" y="17"/>
                      <a:pt x="10" y="17"/>
                      <a:pt x="11" y="16"/>
                    </a:cubicBezTo>
                    <a:cubicBezTo>
                      <a:pt x="12" y="16"/>
                      <a:pt x="12" y="15"/>
                      <a:pt x="12" y="14"/>
                    </a:cubicBezTo>
                    <a:cubicBezTo>
                      <a:pt x="12" y="13"/>
                      <a:pt x="12" y="13"/>
                      <a:pt x="12" y="12"/>
                    </a:cubicBezTo>
                    <a:cubicBezTo>
                      <a:pt x="11" y="12"/>
                      <a:pt x="10" y="12"/>
                      <a:pt x="10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7" y="11"/>
                      <a:pt x="6" y="11"/>
                      <a:pt x="5" y="11"/>
                    </a:cubicBezTo>
                    <a:cubicBezTo>
                      <a:pt x="4" y="10"/>
                      <a:pt x="3" y="10"/>
                      <a:pt x="2" y="9"/>
                    </a:cubicBezTo>
                    <a:cubicBezTo>
                      <a:pt x="1" y="8"/>
                      <a:pt x="1" y="7"/>
                      <a:pt x="1" y="6"/>
                    </a:cubicBezTo>
                    <a:cubicBezTo>
                      <a:pt x="1" y="4"/>
                      <a:pt x="1" y="3"/>
                      <a:pt x="3" y="2"/>
                    </a:cubicBezTo>
                    <a:cubicBezTo>
                      <a:pt x="4" y="1"/>
                      <a:pt x="5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1"/>
                      <a:pt x="13" y="1"/>
                      <a:pt x="14" y="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2" y="3"/>
                      <a:pt x="11" y="3"/>
                    </a:cubicBezTo>
                    <a:cubicBezTo>
                      <a:pt x="10" y="3"/>
                      <a:pt x="9" y="2"/>
                      <a:pt x="7" y="2"/>
                    </a:cubicBezTo>
                    <a:cubicBezTo>
                      <a:pt x="6" y="2"/>
                      <a:pt x="5" y="3"/>
                      <a:pt x="4" y="3"/>
                    </a:cubicBezTo>
                    <a:cubicBezTo>
                      <a:pt x="4" y="4"/>
                      <a:pt x="3" y="4"/>
                      <a:pt x="3" y="5"/>
                    </a:cubicBezTo>
                    <a:cubicBezTo>
                      <a:pt x="3" y="6"/>
                      <a:pt x="3" y="7"/>
                      <a:pt x="4" y="7"/>
                    </a:cubicBezTo>
                    <a:cubicBezTo>
                      <a:pt x="4" y="8"/>
                      <a:pt x="5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9" y="9"/>
                      <a:pt x="10" y="9"/>
                      <a:pt x="11" y="9"/>
                    </a:cubicBezTo>
                    <a:cubicBezTo>
                      <a:pt x="12" y="9"/>
                      <a:pt x="13" y="10"/>
                      <a:pt x="14" y="11"/>
                    </a:cubicBezTo>
                    <a:cubicBezTo>
                      <a:pt x="14" y="11"/>
                      <a:pt x="15" y="12"/>
                      <a:pt x="15" y="14"/>
                    </a:cubicBez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Freeform 399"/>
              <p:cNvSpPr>
                <a:spLocks/>
              </p:cNvSpPr>
              <p:nvPr userDrawn="1"/>
            </p:nvSpPr>
            <p:spPr bwMode="auto">
              <a:xfrm>
                <a:off x="386" y="3530"/>
                <a:ext cx="54" cy="43"/>
              </a:xfrm>
              <a:custGeom>
                <a:avLst/>
                <a:gdLst>
                  <a:gd name="T0" fmla="*/ 54 w 54"/>
                  <a:gd name="T1" fmla="*/ 0 h 43"/>
                  <a:gd name="T2" fmla="*/ 43 w 54"/>
                  <a:gd name="T3" fmla="*/ 43 h 43"/>
                  <a:gd name="T4" fmla="*/ 36 w 54"/>
                  <a:gd name="T5" fmla="*/ 43 h 43"/>
                  <a:gd name="T6" fmla="*/ 26 w 54"/>
                  <a:gd name="T7" fmla="*/ 7 h 43"/>
                  <a:gd name="T8" fmla="*/ 17 w 54"/>
                  <a:gd name="T9" fmla="*/ 43 h 43"/>
                  <a:gd name="T10" fmla="*/ 12 w 54"/>
                  <a:gd name="T11" fmla="*/ 43 h 43"/>
                  <a:gd name="T12" fmla="*/ 0 w 54"/>
                  <a:gd name="T13" fmla="*/ 0 h 43"/>
                  <a:gd name="T14" fmla="*/ 5 w 54"/>
                  <a:gd name="T15" fmla="*/ 0 h 43"/>
                  <a:gd name="T16" fmla="*/ 14 w 54"/>
                  <a:gd name="T17" fmla="*/ 36 h 43"/>
                  <a:gd name="T18" fmla="*/ 24 w 54"/>
                  <a:gd name="T19" fmla="*/ 0 h 43"/>
                  <a:gd name="T20" fmla="*/ 28 w 54"/>
                  <a:gd name="T21" fmla="*/ 0 h 43"/>
                  <a:gd name="T22" fmla="*/ 38 w 54"/>
                  <a:gd name="T23" fmla="*/ 36 h 43"/>
                  <a:gd name="T24" fmla="*/ 47 w 54"/>
                  <a:gd name="T25" fmla="*/ 0 h 43"/>
                  <a:gd name="T26" fmla="*/ 54 w 54"/>
                  <a:gd name="T27" fmla="*/ 0 h 4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4" h="43">
                    <a:moveTo>
                      <a:pt x="54" y="0"/>
                    </a:moveTo>
                    <a:lnTo>
                      <a:pt x="43" y="43"/>
                    </a:lnTo>
                    <a:lnTo>
                      <a:pt x="36" y="43"/>
                    </a:lnTo>
                    <a:lnTo>
                      <a:pt x="26" y="7"/>
                    </a:lnTo>
                    <a:lnTo>
                      <a:pt x="17" y="43"/>
                    </a:lnTo>
                    <a:lnTo>
                      <a:pt x="12" y="43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4" y="36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8" y="36"/>
                    </a:lnTo>
                    <a:lnTo>
                      <a:pt x="47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" name="Freeform 400"/>
              <p:cNvSpPr>
                <a:spLocks/>
              </p:cNvSpPr>
              <p:nvPr userDrawn="1"/>
            </p:nvSpPr>
            <p:spPr bwMode="auto">
              <a:xfrm>
                <a:off x="448" y="3530"/>
                <a:ext cx="16" cy="43"/>
              </a:xfrm>
              <a:custGeom>
                <a:avLst/>
                <a:gdLst>
                  <a:gd name="T0" fmla="*/ 16 w 16"/>
                  <a:gd name="T1" fmla="*/ 43 h 43"/>
                  <a:gd name="T2" fmla="*/ 0 w 16"/>
                  <a:gd name="T3" fmla="*/ 43 h 43"/>
                  <a:gd name="T4" fmla="*/ 0 w 16"/>
                  <a:gd name="T5" fmla="*/ 38 h 43"/>
                  <a:gd name="T6" fmla="*/ 7 w 16"/>
                  <a:gd name="T7" fmla="*/ 38 h 43"/>
                  <a:gd name="T8" fmla="*/ 7 w 16"/>
                  <a:gd name="T9" fmla="*/ 3 h 43"/>
                  <a:gd name="T10" fmla="*/ 0 w 16"/>
                  <a:gd name="T11" fmla="*/ 3 h 43"/>
                  <a:gd name="T12" fmla="*/ 0 w 16"/>
                  <a:gd name="T13" fmla="*/ 0 h 43"/>
                  <a:gd name="T14" fmla="*/ 16 w 16"/>
                  <a:gd name="T15" fmla="*/ 0 h 43"/>
                  <a:gd name="T16" fmla="*/ 16 w 16"/>
                  <a:gd name="T17" fmla="*/ 3 h 43"/>
                  <a:gd name="T18" fmla="*/ 11 w 16"/>
                  <a:gd name="T19" fmla="*/ 3 h 43"/>
                  <a:gd name="T20" fmla="*/ 11 w 16"/>
                  <a:gd name="T21" fmla="*/ 38 h 43"/>
                  <a:gd name="T22" fmla="*/ 16 w 16"/>
                  <a:gd name="T23" fmla="*/ 38 h 43"/>
                  <a:gd name="T24" fmla="*/ 16 w 16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" h="43">
                    <a:moveTo>
                      <a:pt x="16" y="43"/>
                    </a:moveTo>
                    <a:lnTo>
                      <a:pt x="0" y="43"/>
                    </a:lnTo>
                    <a:lnTo>
                      <a:pt x="0" y="38"/>
                    </a:lnTo>
                    <a:lnTo>
                      <a:pt x="7" y="38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1" y="3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" name="Freeform 401"/>
              <p:cNvSpPr>
                <a:spLocks/>
              </p:cNvSpPr>
              <p:nvPr userDrawn="1"/>
            </p:nvSpPr>
            <p:spPr bwMode="auto">
              <a:xfrm>
                <a:off x="471" y="3530"/>
                <a:ext cx="38" cy="43"/>
              </a:xfrm>
              <a:custGeom>
                <a:avLst/>
                <a:gdLst>
                  <a:gd name="T0" fmla="*/ 38 w 38"/>
                  <a:gd name="T1" fmla="*/ 5 h 43"/>
                  <a:gd name="T2" fmla="*/ 21 w 38"/>
                  <a:gd name="T3" fmla="*/ 5 h 43"/>
                  <a:gd name="T4" fmla="*/ 21 w 38"/>
                  <a:gd name="T5" fmla="*/ 43 h 43"/>
                  <a:gd name="T6" fmla="*/ 17 w 38"/>
                  <a:gd name="T7" fmla="*/ 43 h 43"/>
                  <a:gd name="T8" fmla="*/ 17 w 38"/>
                  <a:gd name="T9" fmla="*/ 5 h 43"/>
                  <a:gd name="T10" fmla="*/ 0 w 38"/>
                  <a:gd name="T11" fmla="*/ 5 h 43"/>
                  <a:gd name="T12" fmla="*/ 0 w 38"/>
                  <a:gd name="T13" fmla="*/ 0 h 43"/>
                  <a:gd name="T14" fmla="*/ 38 w 38"/>
                  <a:gd name="T15" fmla="*/ 0 h 43"/>
                  <a:gd name="T16" fmla="*/ 38 w 38"/>
                  <a:gd name="T17" fmla="*/ 5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" h="43">
                    <a:moveTo>
                      <a:pt x="38" y="5"/>
                    </a:moveTo>
                    <a:lnTo>
                      <a:pt x="21" y="5"/>
                    </a:lnTo>
                    <a:lnTo>
                      <a:pt x="21" y="43"/>
                    </a:lnTo>
                    <a:lnTo>
                      <a:pt x="17" y="43"/>
                    </a:lnTo>
                    <a:lnTo>
                      <a:pt x="17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5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1" name="Freeform 402"/>
              <p:cNvSpPr>
                <a:spLocks/>
              </p:cNvSpPr>
              <p:nvPr userDrawn="1"/>
            </p:nvSpPr>
            <p:spPr bwMode="auto">
              <a:xfrm>
                <a:off x="514" y="3528"/>
                <a:ext cx="35" cy="45"/>
              </a:xfrm>
              <a:custGeom>
                <a:avLst/>
                <a:gdLst>
                  <a:gd name="T0" fmla="*/ 2429 w 15"/>
                  <a:gd name="T1" fmla="*/ 3214 h 19"/>
                  <a:gd name="T2" fmla="*/ 2287 w 15"/>
                  <a:gd name="T3" fmla="*/ 3214 h 19"/>
                  <a:gd name="T4" fmla="*/ 2070 w 15"/>
                  <a:gd name="T5" fmla="*/ 3361 h 19"/>
                  <a:gd name="T6" fmla="*/ 1801 w 15"/>
                  <a:gd name="T7" fmla="*/ 3361 h 19"/>
                  <a:gd name="T8" fmla="*/ 1449 w 15"/>
                  <a:gd name="T9" fmla="*/ 3361 h 19"/>
                  <a:gd name="T10" fmla="*/ 828 w 15"/>
                  <a:gd name="T11" fmla="*/ 3361 h 19"/>
                  <a:gd name="T12" fmla="*/ 355 w 15"/>
                  <a:gd name="T13" fmla="*/ 2989 h 19"/>
                  <a:gd name="T14" fmla="*/ 152 w 15"/>
                  <a:gd name="T15" fmla="*/ 2456 h 19"/>
                  <a:gd name="T16" fmla="*/ 0 w 15"/>
                  <a:gd name="T17" fmla="*/ 1795 h 19"/>
                  <a:gd name="T18" fmla="*/ 152 w 15"/>
                  <a:gd name="T19" fmla="*/ 1037 h 19"/>
                  <a:gd name="T20" fmla="*/ 355 w 15"/>
                  <a:gd name="T21" fmla="*/ 533 h 19"/>
                  <a:gd name="T22" fmla="*/ 828 w 15"/>
                  <a:gd name="T23" fmla="*/ 156 h 19"/>
                  <a:gd name="T24" fmla="*/ 1449 w 15"/>
                  <a:gd name="T25" fmla="*/ 0 h 19"/>
                  <a:gd name="T26" fmla="*/ 1932 w 15"/>
                  <a:gd name="T27" fmla="*/ 156 h 19"/>
                  <a:gd name="T28" fmla="*/ 2429 w 15"/>
                  <a:gd name="T29" fmla="*/ 369 h 19"/>
                  <a:gd name="T30" fmla="*/ 2429 w 15"/>
                  <a:gd name="T31" fmla="*/ 874 h 19"/>
                  <a:gd name="T32" fmla="*/ 2429 w 15"/>
                  <a:gd name="T33" fmla="*/ 874 h 19"/>
                  <a:gd name="T34" fmla="*/ 1932 w 15"/>
                  <a:gd name="T35" fmla="*/ 533 h 19"/>
                  <a:gd name="T36" fmla="*/ 1449 w 15"/>
                  <a:gd name="T37" fmla="*/ 369 h 19"/>
                  <a:gd name="T38" fmla="*/ 980 w 15"/>
                  <a:gd name="T39" fmla="*/ 533 h 19"/>
                  <a:gd name="T40" fmla="*/ 621 w 15"/>
                  <a:gd name="T41" fmla="*/ 661 h 19"/>
                  <a:gd name="T42" fmla="*/ 469 w 15"/>
                  <a:gd name="T43" fmla="*/ 1262 h 19"/>
                  <a:gd name="T44" fmla="*/ 355 w 15"/>
                  <a:gd name="T45" fmla="*/ 1795 h 19"/>
                  <a:gd name="T46" fmla="*/ 469 w 15"/>
                  <a:gd name="T47" fmla="*/ 2300 h 19"/>
                  <a:gd name="T48" fmla="*/ 621 w 15"/>
                  <a:gd name="T49" fmla="*/ 2669 h 19"/>
                  <a:gd name="T50" fmla="*/ 980 w 15"/>
                  <a:gd name="T51" fmla="*/ 2989 h 19"/>
                  <a:gd name="T52" fmla="*/ 1449 w 15"/>
                  <a:gd name="T53" fmla="*/ 2989 h 19"/>
                  <a:gd name="T54" fmla="*/ 1932 w 15"/>
                  <a:gd name="T55" fmla="*/ 2989 h 19"/>
                  <a:gd name="T56" fmla="*/ 2429 w 15"/>
                  <a:gd name="T57" fmla="*/ 2669 h 19"/>
                  <a:gd name="T58" fmla="*/ 2429 w 15"/>
                  <a:gd name="T59" fmla="*/ 2669 h 19"/>
                  <a:gd name="T60" fmla="*/ 2429 w 15"/>
                  <a:gd name="T61" fmla="*/ 3214 h 1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5" h="19">
                    <a:moveTo>
                      <a:pt x="15" y="18"/>
                    </a:moveTo>
                    <a:cubicBezTo>
                      <a:pt x="15" y="18"/>
                      <a:pt x="14" y="18"/>
                      <a:pt x="14" y="18"/>
                    </a:cubicBezTo>
                    <a:cubicBezTo>
                      <a:pt x="14" y="18"/>
                      <a:pt x="13" y="19"/>
                      <a:pt x="13" y="19"/>
                    </a:cubicBezTo>
                    <a:cubicBezTo>
                      <a:pt x="12" y="19"/>
                      <a:pt x="11" y="19"/>
                      <a:pt x="11" y="19"/>
                    </a:cubicBezTo>
                    <a:cubicBezTo>
                      <a:pt x="10" y="19"/>
                      <a:pt x="10" y="19"/>
                      <a:pt x="9" y="19"/>
                    </a:cubicBezTo>
                    <a:cubicBezTo>
                      <a:pt x="8" y="19"/>
                      <a:pt x="6" y="19"/>
                      <a:pt x="5" y="19"/>
                    </a:cubicBezTo>
                    <a:cubicBezTo>
                      <a:pt x="4" y="18"/>
                      <a:pt x="3" y="18"/>
                      <a:pt x="2" y="17"/>
                    </a:cubicBezTo>
                    <a:cubicBezTo>
                      <a:pt x="2" y="16"/>
                      <a:pt x="1" y="15"/>
                      <a:pt x="1" y="14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" y="5"/>
                      <a:pt x="2" y="4"/>
                      <a:pt x="2" y="3"/>
                    </a:cubicBezTo>
                    <a:cubicBezTo>
                      <a:pt x="3" y="2"/>
                      <a:pt x="4" y="1"/>
                      <a:pt x="5" y="1"/>
                    </a:cubicBezTo>
                    <a:cubicBezTo>
                      <a:pt x="6" y="0"/>
                      <a:pt x="8" y="0"/>
                      <a:pt x="9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3" y="1"/>
                      <a:pt x="14" y="1"/>
                      <a:pt x="15" y="2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4"/>
                      <a:pt x="13" y="3"/>
                      <a:pt x="12" y="3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2"/>
                      <a:pt x="7" y="2"/>
                      <a:pt x="6" y="3"/>
                    </a:cubicBezTo>
                    <a:cubicBezTo>
                      <a:pt x="6" y="3"/>
                      <a:pt x="5" y="4"/>
                      <a:pt x="4" y="4"/>
                    </a:cubicBezTo>
                    <a:cubicBezTo>
                      <a:pt x="4" y="5"/>
                      <a:pt x="3" y="6"/>
                      <a:pt x="3" y="7"/>
                    </a:cubicBezTo>
                    <a:cubicBezTo>
                      <a:pt x="3" y="7"/>
                      <a:pt x="2" y="9"/>
                      <a:pt x="2" y="10"/>
                    </a:cubicBezTo>
                    <a:cubicBezTo>
                      <a:pt x="2" y="11"/>
                      <a:pt x="3" y="12"/>
                      <a:pt x="3" y="13"/>
                    </a:cubicBezTo>
                    <a:cubicBezTo>
                      <a:pt x="3" y="14"/>
                      <a:pt x="4" y="15"/>
                      <a:pt x="4" y="15"/>
                    </a:cubicBezTo>
                    <a:cubicBezTo>
                      <a:pt x="5" y="16"/>
                      <a:pt x="6" y="16"/>
                      <a:pt x="6" y="17"/>
                    </a:cubicBezTo>
                    <a:cubicBezTo>
                      <a:pt x="7" y="17"/>
                      <a:pt x="8" y="17"/>
                      <a:pt x="9" y="17"/>
                    </a:cubicBezTo>
                    <a:cubicBezTo>
                      <a:pt x="10" y="17"/>
                      <a:pt x="11" y="17"/>
                      <a:pt x="12" y="17"/>
                    </a:cubicBezTo>
                    <a:cubicBezTo>
                      <a:pt x="13" y="16"/>
                      <a:pt x="14" y="16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lnTo>
                      <a:pt x="15" y="18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Freeform 403"/>
              <p:cNvSpPr>
                <a:spLocks/>
              </p:cNvSpPr>
              <p:nvPr userDrawn="1"/>
            </p:nvSpPr>
            <p:spPr bwMode="auto">
              <a:xfrm>
                <a:off x="561" y="3530"/>
                <a:ext cx="33" cy="43"/>
              </a:xfrm>
              <a:custGeom>
                <a:avLst/>
                <a:gdLst>
                  <a:gd name="T0" fmla="*/ 33 w 33"/>
                  <a:gd name="T1" fmla="*/ 43 h 43"/>
                  <a:gd name="T2" fmla="*/ 26 w 33"/>
                  <a:gd name="T3" fmla="*/ 43 h 43"/>
                  <a:gd name="T4" fmla="*/ 26 w 33"/>
                  <a:gd name="T5" fmla="*/ 22 h 43"/>
                  <a:gd name="T6" fmla="*/ 5 w 33"/>
                  <a:gd name="T7" fmla="*/ 22 h 43"/>
                  <a:gd name="T8" fmla="*/ 5 w 33"/>
                  <a:gd name="T9" fmla="*/ 43 h 43"/>
                  <a:gd name="T10" fmla="*/ 0 w 33"/>
                  <a:gd name="T11" fmla="*/ 43 h 43"/>
                  <a:gd name="T12" fmla="*/ 0 w 33"/>
                  <a:gd name="T13" fmla="*/ 0 h 43"/>
                  <a:gd name="T14" fmla="*/ 5 w 33"/>
                  <a:gd name="T15" fmla="*/ 0 h 43"/>
                  <a:gd name="T16" fmla="*/ 5 w 33"/>
                  <a:gd name="T17" fmla="*/ 17 h 43"/>
                  <a:gd name="T18" fmla="*/ 26 w 33"/>
                  <a:gd name="T19" fmla="*/ 17 h 43"/>
                  <a:gd name="T20" fmla="*/ 26 w 33"/>
                  <a:gd name="T21" fmla="*/ 0 h 43"/>
                  <a:gd name="T22" fmla="*/ 33 w 33"/>
                  <a:gd name="T23" fmla="*/ 0 h 43"/>
                  <a:gd name="T24" fmla="*/ 33 w 33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" h="43">
                    <a:moveTo>
                      <a:pt x="33" y="43"/>
                    </a:moveTo>
                    <a:lnTo>
                      <a:pt x="26" y="43"/>
                    </a:lnTo>
                    <a:lnTo>
                      <a:pt x="26" y="22"/>
                    </a:lnTo>
                    <a:lnTo>
                      <a:pt x="5" y="22"/>
                    </a:lnTo>
                    <a:lnTo>
                      <a:pt x="5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17"/>
                    </a:lnTo>
                    <a:lnTo>
                      <a:pt x="26" y="17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3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3" name="Freeform 404"/>
              <p:cNvSpPr>
                <a:spLocks/>
              </p:cNvSpPr>
              <p:nvPr userDrawn="1"/>
            </p:nvSpPr>
            <p:spPr bwMode="auto">
              <a:xfrm>
                <a:off x="606" y="3530"/>
                <a:ext cx="28" cy="43"/>
              </a:xfrm>
              <a:custGeom>
                <a:avLst/>
                <a:gdLst>
                  <a:gd name="T0" fmla="*/ 28 w 28"/>
                  <a:gd name="T1" fmla="*/ 43 h 43"/>
                  <a:gd name="T2" fmla="*/ 0 w 28"/>
                  <a:gd name="T3" fmla="*/ 43 h 43"/>
                  <a:gd name="T4" fmla="*/ 0 w 28"/>
                  <a:gd name="T5" fmla="*/ 0 h 43"/>
                  <a:gd name="T6" fmla="*/ 28 w 28"/>
                  <a:gd name="T7" fmla="*/ 0 h 43"/>
                  <a:gd name="T8" fmla="*/ 28 w 28"/>
                  <a:gd name="T9" fmla="*/ 5 h 43"/>
                  <a:gd name="T10" fmla="*/ 7 w 28"/>
                  <a:gd name="T11" fmla="*/ 5 h 43"/>
                  <a:gd name="T12" fmla="*/ 7 w 28"/>
                  <a:gd name="T13" fmla="*/ 17 h 43"/>
                  <a:gd name="T14" fmla="*/ 28 w 28"/>
                  <a:gd name="T15" fmla="*/ 17 h 43"/>
                  <a:gd name="T16" fmla="*/ 28 w 28"/>
                  <a:gd name="T17" fmla="*/ 22 h 43"/>
                  <a:gd name="T18" fmla="*/ 7 w 28"/>
                  <a:gd name="T19" fmla="*/ 22 h 43"/>
                  <a:gd name="T20" fmla="*/ 7 w 28"/>
                  <a:gd name="T21" fmla="*/ 38 h 43"/>
                  <a:gd name="T22" fmla="*/ 28 w 28"/>
                  <a:gd name="T23" fmla="*/ 38 h 43"/>
                  <a:gd name="T24" fmla="*/ 28 w 28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8" h="43">
                    <a:moveTo>
                      <a:pt x="28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7" y="5"/>
                    </a:lnTo>
                    <a:lnTo>
                      <a:pt x="7" y="17"/>
                    </a:lnTo>
                    <a:lnTo>
                      <a:pt x="28" y="17"/>
                    </a:lnTo>
                    <a:lnTo>
                      <a:pt x="28" y="22"/>
                    </a:lnTo>
                    <a:lnTo>
                      <a:pt x="7" y="22"/>
                    </a:lnTo>
                    <a:lnTo>
                      <a:pt x="7" y="38"/>
                    </a:lnTo>
                    <a:lnTo>
                      <a:pt x="28" y="38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" name="Freeform 405"/>
              <p:cNvSpPr>
                <a:spLocks/>
              </p:cNvSpPr>
              <p:nvPr userDrawn="1"/>
            </p:nvSpPr>
            <p:spPr bwMode="auto">
              <a:xfrm>
                <a:off x="644" y="3528"/>
                <a:ext cx="33" cy="45"/>
              </a:xfrm>
              <a:custGeom>
                <a:avLst/>
                <a:gdLst>
                  <a:gd name="T0" fmla="*/ 2411 w 14"/>
                  <a:gd name="T1" fmla="*/ 2456 h 19"/>
                  <a:gd name="T2" fmla="*/ 2411 w 14"/>
                  <a:gd name="T3" fmla="*/ 2828 h 19"/>
                  <a:gd name="T4" fmla="*/ 2044 w 14"/>
                  <a:gd name="T5" fmla="*/ 3214 h 19"/>
                  <a:gd name="T6" fmla="*/ 1756 w 14"/>
                  <a:gd name="T7" fmla="*/ 3361 h 19"/>
                  <a:gd name="T8" fmla="*/ 1233 w 14"/>
                  <a:gd name="T9" fmla="*/ 3361 h 19"/>
                  <a:gd name="T10" fmla="*/ 523 w 14"/>
                  <a:gd name="T11" fmla="*/ 3361 h 19"/>
                  <a:gd name="T12" fmla="*/ 0 w 14"/>
                  <a:gd name="T13" fmla="*/ 3214 h 19"/>
                  <a:gd name="T14" fmla="*/ 0 w 14"/>
                  <a:gd name="T15" fmla="*/ 2669 h 19"/>
                  <a:gd name="T16" fmla="*/ 0 w 14"/>
                  <a:gd name="T17" fmla="*/ 2669 h 19"/>
                  <a:gd name="T18" fmla="*/ 523 w 14"/>
                  <a:gd name="T19" fmla="*/ 2989 h 19"/>
                  <a:gd name="T20" fmla="*/ 1233 w 14"/>
                  <a:gd name="T21" fmla="*/ 2989 h 19"/>
                  <a:gd name="T22" fmla="*/ 1756 w 14"/>
                  <a:gd name="T23" fmla="*/ 2828 h 19"/>
                  <a:gd name="T24" fmla="*/ 2044 w 14"/>
                  <a:gd name="T25" fmla="*/ 2456 h 19"/>
                  <a:gd name="T26" fmla="*/ 1883 w 14"/>
                  <a:gd name="T27" fmla="*/ 2070 h 19"/>
                  <a:gd name="T28" fmla="*/ 1544 w 14"/>
                  <a:gd name="T29" fmla="*/ 1952 h 19"/>
                  <a:gd name="T30" fmla="*/ 1233 w 14"/>
                  <a:gd name="T31" fmla="*/ 1952 h 19"/>
                  <a:gd name="T32" fmla="*/ 867 w 14"/>
                  <a:gd name="T33" fmla="*/ 1952 h 19"/>
                  <a:gd name="T34" fmla="*/ 156 w 14"/>
                  <a:gd name="T35" fmla="*/ 1566 h 19"/>
                  <a:gd name="T36" fmla="*/ 0 w 14"/>
                  <a:gd name="T37" fmla="*/ 1037 h 19"/>
                  <a:gd name="T38" fmla="*/ 368 w 14"/>
                  <a:gd name="T39" fmla="*/ 369 h 19"/>
                  <a:gd name="T40" fmla="*/ 1233 w 14"/>
                  <a:gd name="T41" fmla="*/ 0 h 19"/>
                  <a:gd name="T42" fmla="*/ 1883 w 14"/>
                  <a:gd name="T43" fmla="*/ 156 h 19"/>
                  <a:gd name="T44" fmla="*/ 2411 w 14"/>
                  <a:gd name="T45" fmla="*/ 369 h 19"/>
                  <a:gd name="T46" fmla="*/ 2411 w 14"/>
                  <a:gd name="T47" fmla="*/ 661 h 19"/>
                  <a:gd name="T48" fmla="*/ 2251 w 14"/>
                  <a:gd name="T49" fmla="*/ 661 h 19"/>
                  <a:gd name="T50" fmla="*/ 1883 w 14"/>
                  <a:gd name="T51" fmla="*/ 533 h 19"/>
                  <a:gd name="T52" fmla="*/ 1233 w 14"/>
                  <a:gd name="T53" fmla="*/ 369 h 19"/>
                  <a:gd name="T54" fmla="*/ 655 w 14"/>
                  <a:gd name="T55" fmla="*/ 533 h 19"/>
                  <a:gd name="T56" fmla="*/ 523 w 14"/>
                  <a:gd name="T57" fmla="*/ 874 h 19"/>
                  <a:gd name="T58" fmla="*/ 523 w 14"/>
                  <a:gd name="T59" fmla="*/ 1262 h 19"/>
                  <a:gd name="T60" fmla="*/ 867 w 14"/>
                  <a:gd name="T61" fmla="*/ 1419 h 19"/>
                  <a:gd name="T62" fmla="*/ 1388 w 14"/>
                  <a:gd name="T63" fmla="*/ 1566 h 19"/>
                  <a:gd name="T64" fmla="*/ 1756 w 14"/>
                  <a:gd name="T65" fmla="*/ 1566 h 19"/>
                  <a:gd name="T66" fmla="*/ 2251 w 14"/>
                  <a:gd name="T67" fmla="*/ 1952 h 19"/>
                  <a:gd name="T68" fmla="*/ 2411 w 14"/>
                  <a:gd name="T69" fmla="*/ 2456 h 1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4" h="19">
                    <a:moveTo>
                      <a:pt x="14" y="14"/>
                    </a:moveTo>
                    <a:cubicBezTo>
                      <a:pt x="14" y="14"/>
                      <a:pt x="14" y="15"/>
                      <a:pt x="14" y="16"/>
                    </a:cubicBezTo>
                    <a:cubicBezTo>
                      <a:pt x="13" y="17"/>
                      <a:pt x="13" y="17"/>
                      <a:pt x="12" y="18"/>
                    </a:cubicBezTo>
                    <a:cubicBezTo>
                      <a:pt x="12" y="18"/>
                      <a:pt x="11" y="19"/>
                      <a:pt x="10" y="19"/>
                    </a:cubicBezTo>
                    <a:cubicBezTo>
                      <a:pt x="9" y="19"/>
                      <a:pt x="8" y="19"/>
                      <a:pt x="7" y="19"/>
                    </a:cubicBezTo>
                    <a:cubicBezTo>
                      <a:pt x="6" y="19"/>
                      <a:pt x="4" y="19"/>
                      <a:pt x="3" y="19"/>
                    </a:cubicBezTo>
                    <a:cubicBezTo>
                      <a:pt x="2" y="19"/>
                      <a:pt x="1" y="18"/>
                      <a:pt x="0" y="1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2" y="16"/>
                      <a:pt x="3" y="17"/>
                    </a:cubicBezTo>
                    <a:cubicBezTo>
                      <a:pt x="5" y="17"/>
                      <a:pt x="6" y="17"/>
                      <a:pt x="7" y="17"/>
                    </a:cubicBezTo>
                    <a:cubicBezTo>
                      <a:pt x="8" y="17"/>
                      <a:pt x="10" y="17"/>
                      <a:pt x="10" y="16"/>
                    </a:cubicBezTo>
                    <a:cubicBezTo>
                      <a:pt x="11" y="16"/>
                      <a:pt x="12" y="15"/>
                      <a:pt x="12" y="14"/>
                    </a:cubicBezTo>
                    <a:cubicBezTo>
                      <a:pt x="12" y="13"/>
                      <a:pt x="12" y="13"/>
                      <a:pt x="11" y="12"/>
                    </a:cubicBezTo>
                    <a:cubicBezTo>
                      <a:pt x="11" y="12"/>
                      <a:pt x="10" y="12"/>
                      <a:pt x="9" y="11"/>
                    </a:cubicBezTo>
                    <a:cubicBezTo>
                      <a:pt x="9" y="11"/>
                      <a:pt x="8" y="11"/>
                      <a:pt x="7" y="11"/>
                    </a:cubicBezTo>
                    <a:cubicBezTo>
                      <a:pt x="7" y="11"/>
                      <a:pt x="6" y="11"/>
                      <a:pt x="5" y="11"/>
                    </a:cubicBezTo>
                    <a:cubicBezTo>
                      <a:pt x="3" y="10"/>
                      <a:pt x="2" y="10"/>
                      <a:pt x="1" y="9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2" y="1"/>
                      <a:pt x="13" y="1"/>
                      <a:pt x="14" y="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2" y="3"/>
                      <a:pt x="11" y="3"/>
                    </a:cubicBezTo>
                    <a:cubicBezTo>
                      <a:pt x="9" y="3"/>
                      <a:pt x="8" y="2"/>
                      <a:pt x="7" y="2"/>
                    </a:cubicBezTo>
                    <a:cubicBezTo>
                      <a:pt x="6" y="2"/>
                      <a:pt x="5" y="3"/>
                      <a:pt x="4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9" y="9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4" y="11"/>
                      <a:pt x="14" y="12"/>
                      <a:pt x="14" y="14"/>
                    </a:cubicBez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5" name="Freeform 406"/>
              <p:cNvSpPr>
                <a:spLocks/>
              </p:cNvSpPr>
              <p:nvPr userDrawn="1"/>
            </p:nvSpPr>
            <p:spPr bwMode="auto">
              <a:xfrm>
                <a:off x="686" y="3542"/>
                <a:ext cx="19" cy="19"/>
              </a:xfrm>
              <a:custGeom>
                <a:avLst/>
                <a:gdLst>
                  <a:gd name="T0" fmla="*/ 1432 w 8"/>
                  <a:gd name="T1" fmla="*/ 762 h 8"/>
                  <a:gd name="T2" fmla="*/ 1275 w 8"/>
                  <a:gd name="T3" fmla="*/ 1043 h 8"/>
                  <a:gd name="T4" fmla="*/ 762 w 8"/>
                  <a:gd name="T5" fmla="*/ 1432 h 8"/>
                  <a:gd name="T6" fmla="*/ 390 w 8"/>
                  <a:gd name="T7" fmla="*/ 1043 h 8"/>
                  <a:gd name="T8" fmla="*/ 0 w 8"/>
                  <a:gd name="T9" fmla="*/ 762 h 8"/>
                  <a:gd name="T10" fmla="*/ 390 w 8"/>
                  <a:gd name="T11" fmla="*/ 164 h 8"/>
                  <a:gd name="T12" fmla="*/ 762 w 8"/>
                  <a:gd name="T13" fmla="*/ 0 h 8"/>
                  <a:gd name="T14" fmla="*/ 1275 w 8"/>
                  <a:gd name="T15" fmla="*/ 164 h 8"/>
                  <a:gd name="T16" fmla="*/ 1432 w 8"/>
                  <a:gd name="T17" fmla="*/ 762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8" y="4"/>
                    </a:moveTo>
                    <a:cubicBezTo>
                      <a:pt x="8" y="5"/>
                      <a:pt x="8" y="6"/>
                      <a:pt x="7" y="6"/>
                    </a:cubicBezTo>
                    <a:cubicBezTo>
                      <a:pt x="6" y="7"/>
                      <a:pt x="5" y="8"/>
                      <a:pt x="4" y="8"/>
                    </a:cubicBezTo>
                    <a:cubicBezTo>
                      <a:pt x="3" y="8"/>
                      <a:pt x="2" y="7"/>
                      <a:pt x="2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8" y="2"/>
                      <a:pt x="8" y="3"/>
                      <a:pt x="8" y="4"/>
                    </a:cubicBezTo>
                    <a:close/>
                  </a:path>
                </a:pathLst>
              </a:custGeom>
              <a:solidFill>
                <a:srgbClr val="F1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6" name="Freeform 407"/>
              <p:cNvSpPr>
                <a:spLocks/>
              </p:cNvSpPr>
              <p:nvPr userDrawn="1"/>
            </p:nvSpPr>
            <p:spPr bwMode="auto">
              <a:xfrm>
                <a:off x="717" y="3530"/>
                <a:ext cx="38" cy="43"/>
              </a:xfrm>
              <a:custGeom>
                <a:avLst/>
                <a:gdLst>
                  <a:gd name="T0" fmla="*/ 38 w 38"/>
                  <a:gd name="T1" fmla="*/ 43 h 43"/>
                  <a:gd name="T2" fmla="*/ 33 w 38"/>
                  <a:gd name="T3" fmla="*/ 43 h 43"/>
                  <a:gd name="T4" fmla="*/ 33 w 38"/>
                  <a:gd name="T5" fmla="*/ 5 h 43"/>
                  <a:gd name="T6" fmla="*/ 21 w 38"/>
                  <a:gd name="T7" fmla="*/ 31 h 43"/>
                  <a:gd name="T8" fmla="*/ 16 w 38"/>
                  <a:gd name="T9" fmla="*/ 31 h 43"/>
                  <a:gd name="T10" fmla="*/ 5 w 38"/>
                  <a:gd name="T11" fmla="*/ 5 h 43"/>
                  <a:gd name="T12" fmla="*/ 5 w 38"/>
                  <a:gd name="T13" fmla="*/ 43 h 43"/>
                  <a:gd name="T14" fmla="*/ 0 w 38"/>
                  <a:gd name="T15" fmla="*/ 43 h 43"/>
                  <a:gd name="T16" fmla="*/ 0 w 38"/>
                  <a:gd name="T17" fmla="*/ 0 h 43"/>
                  <a:gd name="T18" fmla="*/ 7 w 38"/>
                  <a:gd name="T19" fmla="*/ 0 h 43"/>
                  <a:gd name="T20" fmla="*/ 19 w 38"/>
                  <a:gd name="T21" fmla="*/ 24 h 43"/>
                  <a:gd name="T22" fmla="*/ 31 w 38"/>
                  <a:gd name="T23" fmla="*/ 0 h 43"/>
                  <a:gd name="T24" fmla="*/ 38 w 38"/>
                  <a:gd name="T25" fmla="*/ 0 h 43"/>
                  <a:gd name="T26" fmla="*/ 38 w 38"/>
                  <a:gd name="T27" fmla="*/ 43 h 4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38" h="43">
                    <a:moveTo>
                      <a:pt x="38" y="43"/>
                    </a:moveTo>
                    <a:lnTo>
                      <a:pt x="33" y="43"/>
                    </a:lnTo>
                    <a:lnTo>
                      <a:pt x="33" y="5"/>
                    </a:lnTo>
                    <a:lnTo>
                      <a:pt x="21" y="31"/>
                    </a:lnTo>
                    <a:lnTo>
                      <a:pt x="16" y="31"/>
                    </a:lnTo>
                    <a:lnTo>
                      <a:pt x="5" y="5"/>
                    </a:lnTo>
                    <a:lnTo>
                      <a:pt x="5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19" y="24"/>
                    </a:lnTo>
                    <a:lnTo>
                      <a:pt x="31" y="0"/>
                    </a:lnTo>
                    <a:lnTo>
                      <a:pt x="38" y="0"/>
                    </a:lnTo>
                    <a:lnTo>
                      <a:pt x="38" y="43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" name="Freeform 408"/>
              <p:cNvSpPr>
                <a:spLocks/>
              </p:cNvSpPr>
              <p:nvPr userDrawn="1"/>
            </p:nvSpPr>
            <p:spPr bwMode="auto">
              <a:xfrm>
                <a:off x="769" y="3530"/>
                <a:ext cx="28" cy="43"/>
              </a:xfrm>
              <a:custGeom>
                <a:avLst/>
                <a:gdLst>
                  <a:gd name="T0" fmla="*/ 28 w 28"/>
                  <a:gd name="T1" fmla="*/ 43 h 43"/>
                  <a:gd name="T2" fmla="*/ 0 w 28"/>
                  <a:gd name="T3" fmla="*/ 43 h 43"/>
                  <a:gd name="T4" fmla="*/ 0 w 28"/>
                  <a:gd name="T5" fmla="*/ 0 h 43"/>
                  <a:gd name="T6" fmla="*/ 28 w 28"/>
                  <a:gd name="T7" fmla="*/ 0 h 43"/>
                  <a:gd name="T8" fmla="*/ 28 w 28"/>
                  <a:gd name="T9" fmla="*/ 5 h 43"/>
                  <a:gd name="T10" fmla="*/ 4 w 28"/>
                  <a:gd name="T11" fmla="*/ 5 h 43"/>
                  <a:gd name="T12" fmla="*/ 4 w 28"/>
                  <a:gd name="T13" fmla="*/ 17 h 43"/>
                  <a:gd name="T14" fmla="*/ 28 w 28"/>
                  <a:gd name="T15" fmla="*/ 17 h 43"/>
                  <a:gd name="T16" fmla="*/ 28 w 28"/>
                  <a:gd name="T17" fmla="*/ 22 h 43"/>
                  <a:gd name="T18" fmla="*/ 4 w 28"/>
                  <a:gd name="T19" fmla="*/ 22 h 43"/>
                  <a:gd name="T20" fmla="*/ 4 w 28"/>
                  <a:gd name="T21" fmla="*/ 38 h 43"/>
                  <a:gd name="T22" fmla="*/ 28 w 28"/>
                  <a:gd name="T23" fmla="*/ 38 h 43"/>
                  <a:gd name="T24" fmla="*/ 28 w 28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8" h="43">
                    <a:moveTo>
                      <a:pt x="28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4" y="5"/>
                    </a:lnTo>
                    <a:lnTo>
                      <a:pt x="4" y="17"/>
                    </a:lnTo>
                    <a:lnTo>
                      <a:pt x="28" y="17"/>
                    </a:lnTo>
                    <a:lnTo>
                      <a:pt x="28" y="22"/>
                    </a:lnTo>
                    <a:lnTo>
                      <a:pt x="4" y="22"/>
                    </a:lnTo>
                    <a:lnTo>
                      <a:pt x="4" y="38"/>
                    </a:lnTo>
                    <a:lnTo>
                      <a:pt x="28" y="38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" name="Freeform 409"/>
              <p:cNvSpPr>
                <a:spLocks noEditPoints="1"/>
              </p:cNvSpPr>
              <p:nvPr userDrawn="1"/>
            </p:nvSpPr>
            <p:spPr bwMode="auto">
              <a:xfrm>
                <a:off x="809" y="3530"/>
                <a:ext cx="35" cy="43"/>
              </a:xfrm>
              <a:custGeom>
                <a:avLst/>
                <a:gdLst>
                  <a:gd name="T0" fmla="*/ 2429 w 15"/>
                  <a:gd name="T1" fmla="*/ 1730 h 18"/>
                  <a:gd name="T2" fmla="*/ 2287 w 15"/>
                  <a:gd name="T3" fmla="*/ 2415 h 18"/>
                  <a:gd name="T4" fmla="*/ 1801 w 15"/>
                  <a:gd name="T5" fmla="*/ 3189 h 18"/>
                  <a:gd name="T6" fmla="*/ 1307 w 15"/>
                  <a:gd name="T7" fmla="*/ 3356 h 18"/>
                  <a:gd name="T8" fmla="*/ 621 w 15"/>
                  <a:gd name="T9" fmla="*/ 3356 h 18"/>
                  <a:gd name="T10" fmla="*/ 0 w 15"/>
                  <a:gd name="T11" fmla="*/ 3356 h 18"/>
                  <a:gd name="T12" fmla="*/ 0 w 15"/>
                  <a:gd name="T13" fmla="*/ 0 h 18"/>
                  <a:gd name="T14" fmla="*/ 621 w 15"/>
                  <a:gd name="T15" fmla="*/ 0 h 18"/>
                  <a:gd name="T16" fmla="*/ 1307 w 15"/>
                  <a:gd name="T17" fmla="*/ 0 h 18"/>
                  <a:gd name="T18" fmla="*/ 1801 w 15"/>
                  <a:gd name="T19" fmla="*/ 165 h 18"/>
                  <a:gd name="T20" fmla="*/ 2287 w 15"/>
                  <a:gd name="T21" fmla="*/ 776 h 18"/>
                  <a:gd name="T22" fmla="*/ 2429 w 15"/>
                  <a:gd name="T23" fmla="*/ 1730 h 18"/>
                  <a:gd name="T24" fmla="*/ 2070 w 15"/>
                  <a:gd name="T25" fmla="*/ 1730 h 18"/>
                  <a:gd name="T26" fmla="*/ 1932 w 15"/>
                  <a:gd name="T27" fmla="*/ 941 h 18"/>
                  <a:gd name="T28" fmla="*/ 1601 w 15"/>
                  <a:gd name="T29" fmla="*/ 559 h 18"/>
                  <a:gd name="T30" fmla="*/ 1094 w 15"/>
                  <a:gd name="T31" fmla="*/ 394 h 18"/>
                  <a:gd name="T32" fmla="*/ 621 w 15"/>
                  <a:gd name="T33" fmla="*/ 394 h 18"/>
                  <a:gd name="T34" fmla="*/ 355 w 15"/>
                  <a:gd name="T35" fmla="*/ 394 h 18"/>
                  <a:gd name="T36" fmla="*/ 355 w 15"/>
                  <a:gd name="T37" fmla="*/ 2955 h 18"/>
                  <a:gd name="T38" fmla="*/ 621 w 15"/>
                  <a:gd name="T39" fmla="*/ 2955 h 18"/>
                  <a:gd name="T40" fmla="*/ 1094 w 15"/>
                  <a:gd name="T41" fmla="*/ 2955 h 18"/>
                  <a:gd name="T42" fmla="*/ 1601 w 15"/>
                  <a:gd name="T43" fmla="*/ 2797 h 18"/>
                  <a:gd name="T44" fmla="*/ 1932 w 15"/>
                  <a:gd name="T45" fmla="*/ 2248 h 18"/>
                  <a:gd name="T46" fmla="*/ 2070 w 15"/>
                  <a:gd name="T47" fmla="*/ 1730 h 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5" h="18">
                    <a:moveTo>
                      <a:pt x="15" y="9"/>
                    </a:moveTo>
                    <a:cubicBezTo>
                      <a:pt x="15" y="10"/>
                      <a:pt x="15" y="12"/>
                      <a:pt x="14" y="13"/>
                    </a:cubicBezTo>
                    <a:cubicBezTo>
                      <a:pt x="13" y="15"/>
                      <a:pt x="12" y="16"/>
                      <a:pt x="11" y="17"/>
                    </a:cubicBezTo>
                    <a:cubicBezTo>
                      <a:pt x="10" y="17"/>
                      <a:pt x="9" y="17"/>
                      <a:pt x="8" y="18"/>
                    </a:cubicBezTo>
                    <a:cubicBezTo>
                      <a:pt x="7" y="18"/>
                      <a:pt x="6" y="18"/>
                      <a:pt x="4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0" y="0"/>
                      <a:pt x="10" y="1"/>
                      <a:pt x="11" y="1"/>
                    </a:cubicBezTo>
                    <a:cubicBezTo>
                      <a:pt x="12" y="2"/>
                      <a:pt x="13" y="3"/>
                      <a:pt x="14" y="4"/>
                    </a:cubicBezTo>
                    <a:cubicBezTo>
                      <a:pt x="15" y="5"/>
                      <a:pt x="15" y="7"/>
                      <a:pt x="15" y="9"/>
                    </a:cubicBezTo>
                    <a:close/>
                    <a:moveTo>
                      <a:pt x="13" y="9"/>
                    </a:moveTo>
                    <a:cubicBezTo>
                      <a:pt x="13" y="7"/>
                      <a:pt x="12" y="6"/>
                      <a:pt x="12" y="5"/>
                    </a:cubicBezTo>
                    <a:cubicBezTo>
                      <a:pt x="11" y="4"/>
                      <a:pt x="11" y="3"/>
                      <a:pt x="10" y="3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6" y="16"/>
                      <a:pt x="7" y="16"/>
                      <a:pt x="7" y="16"/>
                    </a:cubicBezTo>
                    <a:cubicBezTo>
                      <a:pt x="8" y="15"/>
                      <a:pt x="9" y="15"/>
                      <a:pt x="10" y="15"/>
                    </a:cubicBezTo>
                    <a:cubicBezTo>
                      <a:pt x="11" y="14"/>
                      <a:pt x="11" y="13"/>
                      <a:pt x="12" y="12"/>
                    </a:cubicBezTo>
                    <a:cubicBezTo>
                      <a:pt x="12" y="11"/>
                      <a:pt x="13" y="10"/>
                      <a:pt x="13" y="9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" name="Freeform 410"/>
              <p:cNvSpPr>
                <a:spLocks/>
              </p:cNvSpPr>
              <p:nvPr userDrawn="1"/>
            </p:nvSpPr>
            <p:spPr bwMode="auto">
              <a:xfrm>
                <a:off x="851" y="3530"/>
                <a:ext cx="17" cy="43"/>
              </a:xfrm>
              <a:custGeom>
                <a:avLst/>
                <a:gdLst>
                  <a:gd name="T0" fmla="*/ 17 w 17"/>
                  <a:gd name="T1" fmla="*/ 43 h 43"/>
                  <a:gd name="T2" fmla="*/ 0 w 17"/>
                  <a:gd name="T3" fmla="*/ 43 h 43"/>
                  <a:gd name="T4" fmla="*/ 0 w 17"/>
                  <a:gd name="T5" fmla="*/ 38 h 43"/>
                  <a:gd name="T6" fmla="*/ 8 w 17"/>
                  <a:gd name="T7" fmla="*/ 38 h 43"/>
                  <a:gd name="T8" fmla="*/ 8 w 17"/>
                  <a:gd name="T9" fmla="*/ 3 h 43"/>
                  <a:gd name="T10" fmla="*/ 0 w 17"/>
                  <a:gd name="T11" fmla="*/ 3 h 43"/>
                  <a:gd name="T12" fmla="*/ 0 w 17"/>
                  <a:gd name="T13" fmla="*/ 0 h 43"/>
                  <a:gd name="T14" fmla="*/ 17 w 17"/>
                  <a:gd name="T15" fmla="*/ 0 h 43"/>
                  <a:gd name="T16" fmla="*/ 17 w 17"/>
                  <a:gd name="T17" fmla="*/ 3 h 43"/>
                  <a:gd name="T18" fmla="*/ 12 w 17"/>
                  <a:gd name="T19" fmla="*/ 3 h 43"/>
                  <a:gd name="T20" fmla="*/ 12 w 17"/>
                  <a:gd name="T21" fmla="*/ 38 h 43"/>
                  <a:gd name="T22" fmla="*/ 17 w 17"/>
                  <a:gd name="T23" fmla="*/ 38 h 43"/>
                  <a:gd name="T24" fmla="*/ 17 w 17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" h="43">
                    <a:moveTo>
                      <a:pt x="17" y="43"/>
                    </a:moveTo>
                    <a:lnTo>
                      <a:pt x="0" y="43"/>
                    </a:lnTo>
                    <a:lnTo>
                      <a:pt x="0" y="38"/>
                    </a:lnTo>
                    <a:lnTo>
                      <a:pt x="8" y="38"/>
                    </a:lnTo>
                    <a:lnTo>
                      <a:pt x="8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3"/>
                    </a:lnTo>
                    <a:lnTo>
                      <a:pt x="12" y="3"/>
                    </a:lnTo>
                    <a:lnTo>
                      <a:pt x="12" y="38"/>
                    </a:lnTo>
                    <a:lnTo>
                      <a:pt x="17" y="38"/>
                    </a:lnTo>
                    <a:lnTo>
                      <a:pt x="17" y="43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" name="Freeform 411"/>
              <p:cNvSpPr>
                <a:spLocks noEditPoints="1"/>
              </p:cNvSpPr>
              <p:nvPr userDrawn="1"/>
            </p:nvSpPr>
            <p:spPr bwMode="auto">
              <a:xfrm>
                <a:off x="877" y="3530"/>
                <a:ext cx="38" cy="43"/>
              </a:xfrm>
              <a:custGeom>
                <a:avLst/>
                <a:gdLst>
                  <a:gd name="T0" fmla="*/ 38 w 38"/>
                  <a:gd name="T1" fmla="*/ 43 h 43"/>
                  <a:gd name="T2" fmla="*/ 33 w 38"/>
                  <a:gd name="T3" fmla="*/ 43 h 43"/>
                  <a:gd name="T4" fmla="*/ 29 w 38"/>
                  <a:gd name="T5" fmla="*/ 31 h 43"/>
                  <a:gd name="T6" fmla="*/ 10 w 38"/>
                  <a:gd name="T7" fmla="*/ 31 h 43"/>
                  <a:gd name="T8" fmla="*/ 5 w 38"/>
                  <a:gd name="T9" fmla="*/ 43 h 43"/>
                  <a:gd name="T10" fmla="*/ 0 w 38"/>
                  <a:gd name="T11" fmla="*/ 43 h 43"/>
                  <a:gd name="T12" fmla="*/ 15 w 38"/>
                  <a:gd name="T13" fmla="*/ 0 h 43"/>
                  <a:gd name="T14" fmla="*/ 24 w 38"/>
                  <a:gd name="T15" fmla="*/ 0 h 43"/>
                  <a:gd name="T16" fmla="*/ 38 w 38"/>
                  <a:gd name="T17" fmla="*/ 43 h 43"/>
                  <a:gd name="T18" fmla="*/ 26 w 38"/>
                  <a:gd name="T19" fmla="*/ 26 h 43"/>
                  <a:gd name="T20" fmla="*/ 19 w 38"/>
                  <a:gd name="T21" fmla="*/ 5 h 43"/>
                  <a:gd name="T22" fmla="*/ 12 w 38"/>
                  <a:gd name="T23" fmla="*/ 26 h 43"/>
                  <a:gd name="T24" fmla="*/ 26 w 38"/>
                  <a:gd name="T25" fmla="*/ 26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" h="43">
                    <a:moveTo>
                      <a:pt x="38" y="43"/>
                    </a:moveTo>
                    <a:lnTo>
                      <a:pt x="33" y="43"/>
                    </a:lnTo>
                    <a:lnTo>
                      <a:pt x="29" y="31"/>
                    </a:lnTo>
                    <a:lnTo>
                      <a:pt x="10" y="31"/>
                    </a:lnTo>
                    <a:lnTo>
                      <a:pt x="5" y="43"/>
                    </a:lnTo>
                    <a:lnTo>
                      <a:pt x="0" y="43"/>
                    </a:lnTo>
                    <a:lnTo>
                      <a:pt x="15" y="0"/>
                    </a:lnTo>
                    <a:lnTo>
                      <a:pt x="24" y="0"/>
                    </a:lnTo>
                    <a:lnTo>
                      <a:pt x="38" y="43"/>
                    </a:lnTo>
                    <a:close/>
                    <a:moveTo>
                      <a:pt x="26" y="26"/>
                    </a:moveTo>
                    <a:lnTo>
                      <a:pt x="19" y="5"/>
                    </a:lnTo>
                    <a:lnTo>
                      <a:pt x="12" y="26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1" name="Freeform 412"/>
              <p:cNvSpPr>
                <a:spLocks/>
              </p:cNvSpPr>
              <p:nvPr userDrawn="1"/>
            </p:nvSpPr>
            <p:spPr bwMode="auto">
              <a:xfrm>
                <a:off x="918" y="3530"/>
                <a:ext cx="37" cy="43"/>
              </a:xfrm>
              <a:custGeom>
                <a:avLst/>
                <a:gdLst>
                  <a:gd name="T0" fmla="*/ 37 w 37"/>
                  <a:gd name="T1" fmla="*/ 0 h 43"/>
                  <a:gd name="T2" fmla="*/ 23 w 37"/>
                  <a:gd name="T3" fmla="*/ 43 h 43"/>
                  <a:gd name="T4" fmla="*/ 14 w 37"/>
                  <a:gd name="T5" fmla="*/ 43 h 43"/>
                  <a:gd name="T6" fmla="*/ 0 w 37"/>
                  <a:gd name="T7" fmla="*/ 0 h 43"/>
                  <a:gd name="T8" fmla="*/ 4 w 37"/>
                  <a:gd name="T9" fmla="*/ 0 h 43"/>
                  <a:gd name="T10" fmla="*/ 18 w 37"/>
                  <a:gd name="T11" fmla="*/ 38 h 43"/>
                  <a:gd name="T12" fmla="*/ 33 w 37"/>
                  <a:gd name="T13" fmla="*/ 0 h 43"/>
                  <a:gd name="T14" fmla="*/ 37 w 37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" h="43">
                    <a:moveTo>
                      <a:pt x="37" y="0"/>
                    </a:moveTo>
                    <a:lnTo>
                      <a:pt x="23" y="43"/>
                    </a:lnTo>
                    <a:lnTo>
                      <a:pt x="14" y="4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8" y="38"/>
                    </a:lnTo>
                    <a:lnTo>
                      <a:pt x="33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2" name="Freeform 413"/>
              <p:cNvSpPr>
                <a:spLocks noEditPoints="1"/>
              </p:cNvSpPr>
              <p:nvPr userDrawn="1"/>
            </p:nvSpPr>
            <p:spPr bwMode="auto">
              <a:xfrm>
                <a:off x="955" y="3530"/>
                <a:ext cx="41" cy="43"/>
              </a:xfrm>
              <a:custGeom>
                <a:avLst/>
                <a:gdLst>
                  <a:gd name="T0" fmla="*/ 41 w 41"/>
                  <a:gd name="T1" fmla="*/ 43 h 43"/>
                  <a:gd name="T2" fmla="*/ 33 w 41"/>
                  <a:gd name="T3" fmla="*/ 43 h 43"/>
                  <a:gd name="T4" fmla="*/ 31 w 41"/>
                  <a:gd name="T5" fmla="*/ 31 h 43"/>
                  <a:gd name="T6" fmla="*/ 12 w 41"/>
                  <a:gd name="T7" fmla="*/ 31 h 43"/>
                  <a:gd name="T8" fmla="*/ 7 w 41"/>
                  <a:gd name="T9" fmla="*/ 43 h 43"/>
                  <a:gd name="T10" fmla="*/ 0 w 41"/>
                  <a:gd name="T11" fmla="*/ 43 h 43"/>
                  <a:gd name="T12" fmla="*/ 17 w 41"/>
                  <a:gd name="T13" fmla="*/ 0 h 43"/>
                  <a:gd name="T14" fmla="*/ 24 w 41"/>
                  <a:gd name="T15" fmla="*/ 0 h 43"/>
                  <a:gd name="T16" fmla="*/ 41 w 41"/>
                  <a:gd name="T17" fmla="*/ 43 h 43"/>
                  <a:gd name="T18" fmla="*/ 29 w 41"/>
                  <a:gd name="T19" fmla="*/ 26 h 43"/>
                  <a:gd name="T20" fmla="*/ 22 w 41"/>
                  <a:gd name="T21" fmla="*/ 5 h 43"/>
                  <a:gd name="T22" fmla="*/ 12 w 41"/>
                  <a:gd name="T23" fmla="*/ 26 h 43"/>
                  <a:gd name="T24" fmla="*/ 29 w 41"/>
                  <a:gd name="T25" fmla="*/ 26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1" h="43">
                    <a:moveTo>
                      <a:pt x="41" y="43"/>
                    </a:moveTo>
                    <a:lnTo>
                      <a:pt x="33" y="43"/>
                    </a:lnTo>
                    <a:lnTo>
                      <a:pt x="31" y="31"/>
                    </a:lnTo>
                    <a:lnTo>
                      <a:pt x="12" y="31"/>
                    </a:lnTo>
                    <a:lnTo>
                      <a:pt x="7" y="43"/>
                    </a:lnTo>
                    <a:lnTo>
                      <a:pt x="0" y="4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41" y="43"/>
                    </a:lnTo>
                    <a:close/>
                    <a:moveTo>
                      <a:pt x="29" y="26"/>
                    </a:moveTo>
                    <a:lnTo>
                      <a:pt x="22" y="5"/>
                    </a:lnTo>
                    <a:lnTo>
                      <a:pt x="12" y="26"/>
                    </a:lnTo>
                    <a:lnTo>
                      <a:pt x="29" y="26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3" name="Freeform 414"/>
              <p:cNvSpPr>
                <a:spLocks/>
              </p:cNvSpPr>
              <p:nvPr userDrawn="1"/>
            </p:nvSpPr>
            <p:spPr bwMode="auto">
              <a:xfrm>
                <a:off x="1003" y="3530"/>
                <a:ext cx="33" cy="43"/>
              </a:xfrm>
              <a:custGeom>
                <a:avLst/>
                <a:gdLst>
                  <a:gd name="T0" fmla="*/ 2411 w 14"/>
                  <a:gd name="T1" fmla="*/ 2021 h 18"/>
                  <a:gd name="T2" fmla="*/ 2251 w 14"/>
                  <a:gd name="T3" fmla="*/ 2580 h 18"/>
                  <a:gd name="T4" fmla="*/ 2044 w 14"/>
                  <a:gd name="T5" fmla="*/ 3189 h 18"/>
                  <a:gd name="T6" fmla="*/ 1756 w 14"/>
                  <a:gd name="T7" fmla="*/ 3356 h 18"/>
                  <a:gd name="T8" fmla="*/ 1233 w 14"/>
                  <a:gd name="T9" fmla="*/ 3356 h 18"/>
                  <a:gd name="T10" fmla="*/ 655 w 14"/>
                  <a:gd name="T11" fmla="*/ 3356 h 18"/>
                  <a:gd name="T12" fmla="*/ 368 w 14"/>
                  <a:gd name="T13" fmla="*/ 3189 h 18"/>
                  <a:gd name="T14" fmla="*/ 0 w 14"/>
                  <a:gd name="T15" fmla="*/ 2580 h 18"/>
                  <a:gd name="T16" fmla="*/ 0 w 14"/>
                  <a:gd name="T17" fmla="*/ 2021 h 18"/>
                  <a:gd name="T18" fmla="*/ 0 w 14"/>
                  <a:gd name="T19" fmla="*/ 0 h 18"/>
                  <a:gd name="T20" fmla="*/ 368 w 14"/>
                  <a:gd name="T21" fmla="*/ 0 h 18"/>
                  <a:gd name="T22" fmla="*/ 368 w 14"/>
                  <a:gd name="T23" fmla="*/ 2021 h 18"/>
                  <a:gd name="T24" fmla="*/ 368 w 14"/>
                  <a:gd name="T25" fmla="*/ 2415 h 18"/>
                  <a:gd name="T26" fmla="*/ 523 w 14"/>
                  <a:gd name="T27" fmla="*/ 2797 h 18"/>
                  <a:gd name="T28" fmla="*/ 867 w 14"/>
                  <a:gd name="T29" fmla="*/ 2955 h 18"/>
                  <a:gd name="T30" fmla="*/ 1233 w 14"/>
                  <a:gd name="T31" fmla="*/ 2955 h 18"/>
                  <a:gd name="T32" fmla="*/ 1544 w 14"/>
                  <a:gd name="T33" fmla="*/ 2955 h 18"/>
                  <a:gd name="T34" fmla="*/ 1883 w 14"/>
                  <a:gd name="T35" fmla="*/ 2797 h 18"/>
                  <a:gd name="T36" fmla="*/ 1883 w 14"/>
                  <a:gd name="T37" fmla="*/ 2415 h 18"/>
                  <a:gd name="T38" fmla="*/ 1883 w 14"/>
                  <a:gd name="T39" fmla="*/ 2021 h 18"/>
                  <a:gd name="T40" fmla="*/ 1883 w 14"/>
                  <a:gd name="T41" fmla="*/ 0 h 18"/>
                  <a:gd name="T42" fmla="*/ 2411 w 14"/>
                  <a:gd name="T43" fmla="*/ 0 h 18"/>
                  <a:gd name="T44" fmla="*/ 2411 w 14"/>
                  <a:gd name="T45" fmla="*/ 2021 h 1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4" h="18">
                    <a:moveTo>
                      <a:pt x="14" y="11"/>
                    </a:moveTo>
                    <a:cubicBezTo>
                      <a:pt x="14" y="12"/>
                      <a:pt x="14" y="13"/>
                      <a:pt x="13" y="14"/>
                    </a:cubicBezTo>
                    <a:cubicBezTo>
                      <a:pt x="13" y="15"/>
                      <a:pt x="13" y="16"/>
                      <a:pt x="12" y="17"/>
                    </a:cubicBezTo>
                    <a:cubicBezTo>
                      <a:pt x="11" y="17"/>
                      <a:pt x="11" y="18"/>
                      <a:pt x="10" y="18"/>
                    </a:cubicBezTo>
                    <a:cubicBezTo>
                      <a:pt x="9" y="18"/>
                      <a:pt x="8" y="18"/>
                      <a:pt x="7" y="18"/>
                    </a:cubicBezTo>
                    <a:cubicBezTo>
                      <a:pt x="6" y="18"/>
                      <a:pt x="5" y="18"/>
                      <a:pt x="4" y="18"/>
                    </a:cubicBezTo>
                    <a:cubicBezTo>
                      <a:pt x="3" y="18"/>
                      <a:pt x="2" y="17"/>
                      <a:pt x="2" y="17"/>
                    </a:cubicBezTo>
                    <a:cubicBezTo>
                      <a:pt x="1" y="16"/>
                      <a:pt x="1" y="15"/>
                      <a:pt x="0" y="14"/>
                    </a:cubicBezTo>
                    <a:cubicBezTo>
                      <a:pt x="0" y="13"/>
                      <a:pt x="0" y="12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4" y="16"/>
                      <a:pt x="5" y="16"/>
                    </a:cubicBezTo>
                    <a:cubicBezTo>
                      <a:pt x="5" y="16"/>
                      <a:pt x="6" y="16"/>
                      <a:pt x="7" y="16"/>
                    </a:cubicBezTo>
                    <a:cubicBezTo>
                      <a:pt x="8" y="16"/>
                      <a:pt x="8" y="16"/>
                      <a:pt x="9" y="16"/>
                    </a:cubicBezTo>
                    <a:cubicBezTo>
                      <a:pt x="10" y="16"/>
                      <a:pt x="10" y="15"/>
                      <a:pt x="11" y="15"/>
                    </a:cubicBezTo>
                    <a:cubicBezTo>
                      <a:pt x="11" y="14"/>
                      <a:pt x="11" y="14"/>
                      <a:pt x="11" y="13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11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4" name="Freeform 415"/>
              <p:cNvSpPr>
                <a:spLocks/>
              </p:cNvSpPr>
              <p:nvPr userDrawn="1"/>
            </p:nvSpPr>
            <p:spPr bwMode="auto">
              <a:xfrm>
                <a:off x="1047" y="3530"/>
                <a:ext cx="29" cy="43"/>
              </a:xfrm>
              <a:custGeom>
                <a:avLst/>
                <a:gdLst>
                  <a:gd name="T0" fmla="*/ 29 w 29"/>
                  <a:gd name="T1" fmla="*/ 43 h 43"/>
                  <a:gd name="T2" fmla="*/ 0 w 29"/>
                  <a:gd name="T3" fmla="*/ 43 h 43"/>
                  <a:gd name="T4" fmla="*/ 0 w 29"/>
                  <a:gd name="T5" fmla="*/ 0 h 43"/>
                  <a:gd name="T6" fmla="*/ 8 w 29"/>
                  <a:gd name="T7" fmla="*/ 0 h 43"/>
                  <a:gd name="T8" fmla="*/ 8 w 29"/>
                  <a:gd name="T9" fmla="*/ 38 h 43"/>
                  <a:gd name="T10" fmla="*/ 29 w 29"/>
                  <a:gd name="T11" fmla="*/ 38 h 43"/>
                  <a:gd name="T12" fmla="*/ 29 w 29"/>
                  <a:gd name="T13" fmla="*/ 43 h 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9" h="43">
                    <a:moveTo>
                      <a:pt x="29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8" y="38"/>
                    </a:lnTo>
                    <a:lnTo>
                      <a:pt x="29" y="38"/>
                    </a:lnTo>
                    <a:lnTo>
                      <a:pt x="29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5" name="Freeform 416"/>
              <p:cNvSpPr>
                <a:spLocks/>
              </p:cNvSpPr>
              <p:nvPr userDrawn="1"/>
            </p:nvSpPr>
            <p:spPr bwMode="auto">
              <a:xfrm>
                <a:off x="1073" y="3530"/>
                <a:ext cx="38" cy="43"/>
              </a:xfrm>
              <a:custGeom>
                <a:avLst/>
                <a:gdLst>
                  <a:gd name="T0" fmla="*/ 38 w 38"/>
                  <a:gd name="T1" fmla="*/ 5 h 43"/>
                  <a:gd name="T2" fmla="*/ 22 w 38"/>
                  <a:gd name="T3" fmla="*/ 5 h 43"/>
                  <a:gd name="T4" fmla="*/ 22 w 38"/>
                  <a:gd name="T5" fmla="*/ 43 h 43"/>
                  <a:gd name="T6" fmla="*/ 17 w 38"/>
                  <a:gd name="T7" fmla="*/ 43 h 43"/>
                  <a:gd name="T8" fmla="*/ 17 w 38"/>
                  <a:gd name="T9" fmla="*/ 5 h 43"/>
                  <a:gd name="T10" fmla="*/ 0 w 38"/>
                  <a:gd name="T11" fmla="*/ 5 h 43"/>
                  <a:gd name="T12" fmla="*/ 0 w 38"/>
                  <a:gd name="T13" fmla="*/ 0 h 43"/>
                  <a:gd name="T14" fmla="*/ 38 w 38"/>
                  <a:gd name="T15" fmla="*/ 0 h 43"/>
                  <a:gd name="T16" fmla="*/ 38 w 38"/>
                  <a:gd name="T17" fmla="*/ 5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" h="43">
                    <a:moveTo>
                      <a:pt x="38" y="5"/>
                    </a:moveTo>
                    <a:lnTo>
                      <a:pt x="22" y="5"/>
                    </a:lnTo>
                    <a:lnTo>
                      <a:pt x="22" y="43"/>
                    </a:lnTo>
                    <a:lnTo>
                      <a:pt x="17" y="43"/>
                    </a:lnTo>
                    <a:lnTo>
                      <a:pt x="17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5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6" name="Freeform 417"/>
              <p:cNvSpPr>
                <a:spLocks/>
              </p:cNvSpPr>
              <p:nvPr userDrawn="1"/>
            </p:nvSpPr>
            <p:spPr bwMode="auto">
              <a:xfrm>
                <a:off x="1111" y="3542"/>
                <a:ext cx="19" cy="19"/>
              </a:xfrm>
              <a:custGeom>
                <a:avLst/>
                <a:gdLst>
                  <a:gd name="T0" fmla="*/ 1432 w 8"/>
                  <a:gd name="T1" fmla="*/ 762 h 8"/>
                  <a:gd name="T2" fmla="*/ 1275 w 8"/>
                  <a:gd name="T3" fmla="*/ 1043 h 8"/>
                  <a:gd name="T4" fmla="*/ 762 w 8"/>
                  <a:gd name="T5" fmla="*/ 1432 h 8"/>
                  <a:gd name="T6" fmla="*/ 164 w 8"/>
                  <a:gd name="T7" fmla="*/ 1043 h 8"/>
                  <a:gd name="T8" fmla="*/ 0 w 8"/>
                  <a:gd name="T9" fmla="*/ 762 h 8"/>
                  <a:gd name="T10" fmla="*/ 164 w 8"/>
                  <a:gd name="T11" fmla="*/ 164 h 8"/>
                  <a:gd name="T12" fmla="*/ 762 w 8"/>
                  <a:gd name="T13" fmla="*/ 0 h 8"/>
                  <a:gd name="T14" fmla="*/ 1275 w 8"/>
                  <a:gd name="T15" fmla="*/ 164 h 8"/>
                  <a:gd name="T16" fmla="*/ 1432 w 8"/>
                  <a:gd name="T17" fmla="*/ 762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8" y="4"/>
                    </a:moveTo>
                    <a:cubicBezTo>
                      <a:pt x="8" y="5"/>
                      <a:pt x="8" y="6"/>
                      <a:pt x="7" y="6"/>
                    </a:cubicBezTo>
                    <a:cubicBezTo>
                      <a:pt x="6" y="7"/>
                      <a:pt x="5" y="8"/>
                      <a:pt x="4" y="8"/>
                    </a:cubicBezTo>
                    <a:cubicBezTo>
                      <a:pt x="3" y="8"/>
                      <a:pt x="2" y="7"/>
                      <a:pt x="1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8" y="2"/>
                      <a:pt x="8" y="3"/>
                      <a:pt x="8" y="4"/>
                    </a:cubicBezTo>
                    <a:close/>
                  </a:path>
                </a:pathLst>
              </a:custGeom>
              <a:solidFill>
                <a:srgbClr val="F1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" name="Freeform 418"/>
              <p:cNvSpPr>
                <a:spLocks/>
              </p:cNvSpPr>
              <p:nvPr userDrawn="1"/>
            </p:nvSpPr>
            <p:spPr bwMode="auto">
              <a:xfrm>
                <a:off x="1140" y="3528"/>
                <a:ext cx="33" cy="45"/>
              </a:xfrm>
              <a:custGeom>
                <a:avLst/>
                <a:gdLst>
                  <a:gd name="T0" fmla="*/ 2411 w 14"/>
                  <a:gd name="T1" fmla="*/ 2456 h 19"/>
                  <a:gd name="T2" fmla="*/ 2251 w 14"/>
                  <a:gd name="T3" fmla="*/ 2828 h 19"/>
                  <a:gd name="T4" fmla="*/ 2044 w 14"/>
                  <a:gd name="T5" fmla="*/ 3214 h 19"/>
                  <a:gd name="T6" fmla="*/ 1756 w 14"/>
                  <a:gd name="T7" fmla="*/ 3361 h 19"/>
                  <a:gd name="T8" fmla="*/ 1233 w 14"/>
                  <a:gd name="T9" fmla="*/ 3361 h 19"/>
                  <a:gd name="T10" fmla="*/ 523 w 14"/>
                  <a:gd name="T11" fmla="*/ 3361 h 19"/>
                  <a:gd name="T12" fmla="*/ 0 w 14"/>
                  <a:gd name="T13" fmla="*/ 3214 h 19"/>
                  <a:gd name="T14" fmla="*/ 0 w 14"/>
                  <a:gd name="T15" fmla="*/ 2669 h 19"/>
                  <a:gd name="T16" fmla="*/ 0 w 14"/>
                  <a:gd name="T17" fmla="*/ 2669 h 19"/>
                  <a:gd name="T18" fmla="*/ 523 w 14"/>
                  <a:gd name="T19" fmla="*/ 2989 h 19"/>
                  <a:gd name="T20" fmla="*/ 1233 w 14"/>
                  <a:gd name="T21" fmla="*/ 2989 h 19"/>
                  <a:gd name="T22" fmla="*/ 1756 w 14"/>
                  <a:gd name="T23" fmla="*/ 2828 h 19"/>
                  <a:gd name="T24" fmla="*/ 1883 w 14"/>
                  <a:gd name="T25" fmla="*/ 2456 h 19"/>
                  <a:gd name="T26" fmla="*/ 1883 w 14"/>
                  <a:gd name="T27" fmla="*/ 2070 h 19"/>
                  <a:gd name="T28" fmla="*/ 1544 w 14"/>
                  <a:gd name="T29" fmla="*/ 1952 h 19"/>
                  <a:gd name="T30" fmla="*/ 1233 w 14"/>
                  <a:gd name="T31" fmla="*/ 1952 h 19"/>
                  <a:gd name="T32" fmla="*/ 867 w 14"/>
                  <a:gd name="T33" fmla="*/ 1952 h 19"/>
                  <a:gd name="T34" fmla="*/ 156 w 14"/>
                  <a:gd name="T35" fmla="*/ 1566 h 19"/>
                  <a:gd name="T36" fmla="*/ 0 w 14"/>
                  <a:gd name="T37" fmla="*/ 1037 h 19"/>
                  <a:gd name="T38" fmla="*/ 368 w 14"/>
                  <a:gd name="T39" fmla="*/ 369 h 19"/>
                  <a:gd name="T40" fmla="*/ 1233 w 14"/>
                  <a:gd name="T41" fmla="*/ 0 h 19"/>
                  <a:gd name="T42" fmla="*/ 1756 w 14"/>
                  <a:gd name="T43" fmla="*/ 156 h 19"/>
                  <a:gd name="T44" fmla="*/ 2251 w 14"/>
                  <a:gd name="T45" fmla="*/ 369 h 19"/>
                  <a:gd name="T46" fmla="*/ 2251 w 14"/>
                  <a:gd name="T47" fmla="*/ 661 h 19"/>
                  <a:gd name="T48" fmla="*/ 2251 w 14"/>
                  <a:gd name="T49" fmla="*/ 661 h 19"/>
                  <a:gd name="T50" fmla="*/ 1756 w 14"/>
                  <a:gd name="T51" fmla="*/ 533 h 19"/>
                  <a:gd name="T52" fmla="*/ 1233 w 14"/>
                  <a:gd name="T53" fmla="*/ 369 h 19"/>
                  <a:gd name="T54" fmla="*/ 655 w 14"/>
                  <a:gd name="T55" fmla="*/ 533 h 19"/>
                  <a:gd name="T56" fmla="*/ 368 w 14"/>
                  <a:gd name="T57" fmla="*/ 874 h 19"/>
                  <a:gd name="T58" fmla="*/ 523 w 14"/>
                  <a:gd name="T59" fmla="*/ 1262 h 19"/>
                  <a:gd name="T60" fmla="*/ 867 w 14"/>
                  <a:gd name="T61" fmla="*/ 1419 h 19"/>
                  <a:gd name="T62" fmla="*/ 1233 w 14"/>
                  <a:gd name="T63" fmla="*/ 1566 h 19"/>
                  <a:gd name="T64" fmla="*/ 1756 w 14"/>
                  <a:gd name="T65" fmla="*/ 1566 h 19"/>
                  <a:gd name="T66" fmla="*/ 2251 w 14"/>
                  <a:gd name="T67" fmla="*/ 1952 h 19"/>
                  <a:gd name="T68" fmla="*/ 2411 w 14"/>
                  <a:gd name="T69" fmla="*/ 2456 h 1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4" h="19">
                    <a:moveTo>
                      <a:pt x="14" y="14"/>
                    </a:moveTo>
                    <a:cubicBezTo>
                      <a:pt x="14" y="14"/>
                      <a:pt x="14" y="15"/>
                      <a:pt x="13" y="16"/>
                    </a:cubicBezTo>
                    <a:cubicBezTo>
                      <a:pt x="13" y="17"/>
                      <a:pt x="13" y="17"/>
                      <a:pt x="12" y="18"/>
                    </a:cubicBezTo>
                    <a:cubicBezTo>
                      <a:pt x="11" y="18"/>
                      <a:pt x="11" y="19"/>
                      <a:pt x="10" y="19"/>
                    </a:cubicBezTo>
                    <a:cubicBezTo>
                      <a:pt x="9" y="19"/>
                      <a:pt x="8" y="19"/>
                      <a:pt x="7" y="19"/>
                    </a:cubicBezTo>
                    <a:cubicBezTo>
                      <a:pt x="5" y="19"/>
                      <a:pt x="4" y="19"/>
                      <a:pt x="3" y="19"/>
                    </a:cubicBezTo>
                    <a:cubicBezTo>
                      <a:pt x="2" y="19"/>
                      <a:pt x="1" y="18"/>
                      <a:pt x="0" y="1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2" y="16"/>
                      <a:pt x="3" y="17"/>
                    </a:cubicBezTo>
                    <a:cubicBezTo>
                      <a:pt x="4" y="17"/>
                      <a:pt x="5" y="17"/>
                      <a:pt x="7" y="17"/>
                    </a:cubicBezTo>
                    <a:cubicBezTo>
                      <a:pt x="8" y="17"/>
                      <a:pt x="9" y="17"/>
                      <a:pt x="10" y="16"/>
                    </a:cubicBezTo>
                    <a:cubicBezTo>
                      <a:pt x="11" y="16"/>
                      <a:pt x="11" y="15"/>
                      <a:pt x="11" y="14"/>
                    </a:cubicBezTo>
                    <a:cubicBezTo>
                      <a:pt x="11" y="13"/>
                      <a:pt x="11" y="13"/>
                      <a:pt x="11" y="12"/>
                    </a:cubicBezTo>
                    <a:cubicBezTo>
                      <a:pt x="10" y="12"/>
                      <a:pt x="10" y="12"/>
                      <a:pt x="9" y="11"/>
                    </a:cubicBezTo>
                    <a:cubicBezTo>
                      <a:pt x="8" y="11"/>
                      <a:pt x="8" y="11"/>
                      <a:pt x="7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3" y="10"/>
                      <a:pt x="2" y="10"/>
                      <a:pt x="1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4"/>
                      <a:pt x="0" y="3"/>
                      <a:pt x="2" y="2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1"/>
                      <a:pt x="13" y="2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1" y="3"/>
                      <a:pt x="10" y="3"/>
                    </a:cubicBezTo>
                    <a:cubicBezTo>
                      <a:pt x="9" y="3"/>
                      <a:pt x="8" y="2"/>
                      <a:pt x="7" y="2"/>
                    </a:cubicBezTo>
                    <a:cubicBezTo>
                      <a:pt x="5" y="2"/>
                      <a:pt x="4" y="3"/>
                      <a:pt x="4" y="3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6"/>
                      <a:pt x="3" y="7"/>
                      <a:pt x="3" y="7"/>
                    </a:cubicBezTo>
                    <a:cubicBezTo>
                      <a:pt x="3" y="8"/>
                      <a:pt x="4" y="8"/>
                      <a:pt x="5" y="8"/>
                    </a:cubicBezTo>
                    <a:cubicBezTo>
                      <a:pt x="6" y="8"/>
                      <a:pt x="6" y="8"/>
                      <a:pt x="7" y="9"/>
                    </a:cubicBezTo>
                    <a:cubicBezTo>
                      <a:pt x="8" y="9"/>
                      <a:pt x="9" y="9"/>
                      <a:pt x="10" y="9"/>
                    </a:cubicBezTo>
                    <a:cubicBezTo>
                      <a:pt x="11" y="9"/>
                      <a:pt x="12" y="10"/>
                      <a:pt x="13" y="11"/>
                    </a:cubicBezTo>
                    <a:cubicBezTo>
                      <a:pt x="14" y="11"/>
                      <a:pt x="14" y="12"/>
                      <a:pt x="14" y="1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8" name="Freeform 419"/>
              <p:cNvSpPr>
                <a:spLocks noEditPoints="1"/>
              </p:cNvSpPr>
              <p:nvPr userDrawn="1"/>
            </p:nvSpPr>
            <p:spPr bwMode="auto">
              <a:xfrm>
                <a:off x="1180" y="3528"/>
                <a:ext cx="42" cy="45"/>
              </a:xfrm>
              <a:custGeom>
                <a:avLst/>
                <a:gdLst>
                  <a:gd name="T0" fmla="*/ 2429 w 18"/>
                  <a:gd name="T1" fmla="*/ 533 h 19"/>
                  <a:gd name="T2" fmla="*/ 2756 w 18"/>
                  <a:gd name="T3" fmla="*/ 1037 h 19"/>
                  <a:gd name="T4" fmla="*/ 2907 w 18"/>
                  <a:gd name="T5" fmla="*/ 1795 h 19"/>
                  <a:gd name="T6" fmla="*/ 2756 w 18"/>
                  <a:gd name="T7" fmla="*/ 2456 h 19"/>
                  <a:gd name="T8" fmla="*/ 2429 w 18"/>
                  <a:gd name="T9" fmla="*/ 2989 h 19"/>
                  <a:gd name="T10" fmla="*/ 2070 w 18"/>
                  <a:gd name="T11" fmla="*/ 3361 h 19"/>
                  <a:gd name="T12" fmla="*/ 1449 w 18"/>
                  <a:gd name="T13" fmla="*/ 3361 h 19"/>
                  <a:gd name="T14" fmla="*/ 828 w 18"/>
                  <a:gd name="T15" fmla="*/ 3361 h 19"/>
                  <a:gd name="T16" fmla="*/ 469 w 18"/>
                  <a:gd name="T17" fmla="*/ 2989 h 19"/>
                  <a:gd name="T18" fmla="*/ 152 w 18"/>
                  <a:gd name="T19" fmla="*/ 2456 h 19"/>
                  <a:gd name="T20" fmla="*/ 0 w 18"/>
                  <a:gd name="T21" fmla="*/ 1795 h 19"/>
                  <a:gd name="T22" fmla="*/ 152 w 18"/>
                  <a:gd name="T23" fmla="*/ 1037 h 19"/>
                  <a:gd name="T24" fmla="*/ 469 w 18"/>
                  <a:gd name="T25" fmla="*/ 533 h 19"/>
                  <a:gd name="T26" fmla="*/ 828 w 18"/>
                  <a:gd name="T27" fmla="*/ 156 h 19"/>
                  <a:gd name="T28" fmla="*/ 1449 w 18"/>
                  <a:gd name="T29" fmla="*/ 0 h 19"/>
                  <a:gd name="T30" fmla="*/ 2070 w 18"/>
                  <a:gd name="T31" fmla="*/ 156 h 19"/>
                  <a:gd name="T32" fmla="*/ 2429 w 18"/>
                  <a:gd name="T33" fmla="*/ 533 h 19"/>
                  <a:gd name="T34" fmla="*/ 2429 w 18"/>
                  <a:gd name="T35" fmla="*/ 1795 h 19"/>
                  <a:gd name="T36" fmla="*/ 2070 w 18"/>
                  <a:gd name="T37" fmla="*/ 661 h 19"/>
                  <a:gd name="T38" fmla="*/ 1449 w 18"/>
                  <a:gd name="T39" fmla="*/ 369 h 19"/>
                  <a:gd name="T40" fmla="*/ 828 w 18"/>
                  <a:gd name="T41" fmla="*/ 661 h 19"/>
                  <a:gd name="T42" fmla="*/ 469 w 18"/>
                  <a:gd name="T43" fmla="*/ 1795 h 19"/>
                  <a:gd name="T44" fmla="*/ 828 w 18"/>
                  <a:gd name="T45" fmla="*/ 2669 h 19"/>
                  <a:gd name="T46" fmla="*/ 1449 w 18"/>
                  <a:gd name="T47" fmla="*/ 2989 h 19"/>
                  <a:gd name="T48" fmla="*/ 2070 w 18"/>
                  <a:gd name="T49" fmla="*/ 2669 h 19"/>
                  <a:gd name="T50" fmla="*/ 2429 w 18"/>
                  <a:gd name="T51" fmla="*/ 1795 h 1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8" h="19">
                    <a:moveTo>
                      <a:pt x="15" y="3"/>
                    </a:moveTo>
                    <a:cubicBezTo>
                      <a:pt x="16" y="4"/>
                      <a:pt x="17" y="5"/>
                      <a:pt x="17" y="6"/>
                    </a:cubicBezTo>
                    <a:cubicBezTo>
                      <a:pt x="17" y="7"/>
                      <a:pt x="18" y="8"/>
                      <a:pt x="18" y="10"/>
                    </a:cubicBezTo>
                    <a:cubicBezTo>
                      <a:pt x="18" y="11"/>
                      <a:pt x="17" y="13"/>
                      <a:pt x="17" y="14"/>
                    </a:cubicBezTo>
                    <a:cubicBezTo>
                      <a:pt x="17" y="15"/>
                      <a:pt x="16" y="16"/>
                      <a:pt x="15" y="17"/>
                    </a:cubicBezTo>
                    <a:cubicBezTo>
                      <a:pt x="14" y="18"/>
                      <a:pt x="14" y="18"/>
                      <a:pt x="13" y="19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8" y="19"/>
                      <a:pt x="7" y="19"/>
                      <a:pt x="5" y="19"/>
                    </a:cubicBezTo>
                    <a:cubicBezTo>
                      <a:pt x="4" y="18"/>
                      <a:pt x="4" y="18"/>
                      <a:pt x="3" y="17"/>
                    </a:cubicBezTo>
                    <a:cubicBezTo>
                      <a:pt x="2" y="16"/>
                      <a:pt x="1" y="15"/>
                      <a:pt x="1" y="14"/>
                    </a:cubicBezTo>
                    <a:cubicBezTo>
                      <a:pt x="1" y="13"/>
                      <a:pt x="0" y="11"/>
                      <a:pt x="0" y="10"/>
                    </a:cubicBezTo>
                    <a:cubicBezTo>
                      <a:pt x="0" y="8"/>
                      <a:pt x="1" y="7"/>
                      <a:pt x="1" y="6"/>
                    </a:cubicBezTo>
                    <a:cubicBezTo>
                      <a:pt x="1" y="5"/>
                      <a:pt x="2" y="4"/>
                      <a:pt x="3" y="3"/>
                    </a:cubicBezTo>
                    <a:cubicBezTo>
                      <a:pt x="4" y="2"/>
                      <a:pt x="4" y="1"/>
                      <a:pt x="5" y="1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10" y="0"/>
                      <a:pt x="11" y="0"/>
                      <a:pt x="13" y="1"/>
                    </a:cubicBezTo>
                    <a:cubicBezTo>
                      <a:pt x="14" y="1"/>
                      <a:pt x="14" y="2"/>
                      <a:pt x="15" y="3"/>
                    </a:cubicBezTo>
                    <a:close/>
                    <a:moveTo>
                      <a:pt x="15" y="10"/>
                    </a:moveTo>
                    <a:cubicBezTo>
                      <a:pt x="15" y="7"/>
                      <a:pt x="14" y="6"/>
                      <a:pt x="13" y="4"/>
                    </a:cubicBezTo>
                    <a:cubicBezTo>
                      <a:pt x="12" y="3"/>
                      <a:pt x="11" y="2"/>
                      <a:pt x="9" y="2"/>
                    </a:cubicBezTo>
                    <a:cubicBezTo>
                      <a:pt x="7" y="2"/>
                      <a:pt x="6" y="3"/>
                      <a:pt x="5" y="4"/>
                    </a:cubicBezTo>
                    <a:cubicBezTo>
                      <a:pt x="4" y="6"/>
                      <a:pt x="3" y="7"/>
                      <a:pt x="3" y="10"/>
                    </a:cubicBezTo>
                    <a:cubicBezTo>
                      <a:pt x="3" y="12"/>
                      <a:pt x="4" y="14"/>
                      <a:pt x="5" y="15"/>
                    </a:cubicBezTo>
                    <a:cubicBezTo>
                      <a:pt x="6" y="17"/>
                      <a:pt x="7" y="17"/>
                      <a:pt x="9" y="17"/>
                    </a:cubicBezTo>
                    <a:cubicBezTo>
                      <a:pt x="11" y="17"/>
                      <a:pt x="12" y="17"/>
                      <a:pt x="13" y="15"/>
                    </a:cubicBezTo>
                    <a:cubicBezTo>
                      <a:pt x="14" y="14"/>
                      <a:pt x="15" y="12"/>
                      <a:pt x="15" y="1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9" name="Freeform 420"/>
              <p:cNvSpPr>
                <a:spLocks/>
              </p:cNvSpPr>
              <p:nvPr userDrawn="1"/>
            </p:nvSpPr>
            <p:spPr bwMode="auto">
              <a:xfrm>
                <a:off x="1229" y="3528"/>
                <a:ext cx="36" cy="45"/>
              </a:xfrm>
              <a:custGeom>
                <a:avLst/>
                <a:gdLst>
                  <a:gd name="T0" fmla="*/ 2846 w 15"/>
                  <a:gd name="T1" fmla="*/ 3214 h 19"/>
                  <a:gd name="T2" fmla="*/ 2724 w 15"/>
                  <a:gd name="T3" fmla="*/ 3214 h 19"/>
                  <a:gd name="T4" fmla="*/ 2460 w 15"/>
                  <a:gd name="T5" fmla="*/ 3361 h 19"/>
                  <a:gd name="T6" fmla="*/ 2062 w 15"/>
                  <a:gd name="T7" fmla="*/ 3361 h 19"/>
                  <a:gd name="T8" fmla="*/ 1757 w 15"/>
                  <a:gd name="T9" fmla="*/ 3361 h 19"/>
                  <a:gd name="T10" fmla="*/ 1135 w 15"/>
                  <a:gd name="T11" fmla="*/ 3361 h 19"/>
                  <a:gd name="T12" fmla="*/ 564 w 15"/>
                  <a:gd name="T13" fmla="*/ 2989 h 19"/>
                  <a:gd name="T14" fmla="*/ 168 w 15"/>
                  <a:gd name="T15" fmla="*/ 2456 h 19"/>
                  <a:gd name="T16" fmla="*/ 0 w 15"/>
                  <a:gd name="T17" fmla="*/ 1795 h 19"/>
                  <a:gd name="T18" fmla="*/ 168 w 15"/>
                  <a:gd name="T19" fmla="*/ 1037 h 19"/>
                  <a:gd name="T20" fmla="*/ 564 w 15"/>
                  <a:gd name="T21" fmla="*/ 533 h 19"/>
                  <a:gd name="T22" fmla="*/ 1135 w 15"/>
                  <a:gd name="T23" fmla="*/ 156 h 19"/>
                  <a:gd name="T24" fmla="*/ 1757 w 15"/>
                  <a:gd name="T25" fmla="*/ 0 h 19"/>
                  <a:gd name="T26" fmla="*/ 2321 w 15"/>
                  <a:gd name="T27" fmla="*/ 156 h 19"/>
                  <a:gd name="T28" fmla="*/ 2846 w 15"/>
                  <a:gd name="T29" fmla="*/ 369 h 19"/>
                  <a:gd name="T30" fmla="*/ 2846 w 15"/>
                  <a:gd name="T31" fmla="*/ 874 h 19"/>
                  <a:gd name="T32" fmla="*/ 2846 w 15"/>
                  <a:gd name="T33" fmla="*/ 874 h 19"/>
                  <a:gd name="T34" fmla="*/ 2321 w 15"/>
                  <a:gd name="T35" fmla="*/ 533 h 19"/>
                  <a:gd name="T36" fmla="*/ 1757 w 15"/>
                  <a:gd name="T37" fmla="*/ 369 h 19"/>
                  <a:gd name="T38" fmla="*/ 1354 w 15"/>
                  <a:gd name="T39" fmla="*/ 533 h 19"/>
                  <a:gd name="T40" fmla="*/ 967 w 15"/>
                  <a:gd name="T41" fmla="*/ 661 h 19"/>
                  <a:gd name="T42" fmla="*/ 564 w 15"/>
                  <a:gd name="T43" fmla="*/ 1262 h 19"/>
                  <a:gd name="T44" fmla="*/ 564 w 15"/>
                  <a:gd name="T45" fmla="*/ 1795 h 19"/>
                  <a:gd name="T46" fmla="*/ 564 w 15"/>
                  <a:gd name="T47" fmla="*/ 2300 h 19"/>
                  <a:gd name="T48" fmla="*/ 967 w 15"/>
                  <a:gd name="T49" fmla="*/ 2669 h 19"/>
                  <a:gd name="T50" fmla="*/ 1354 w 15"/>
                  <a:gd name="T51" fmla="*/ 2989 h 19"/>
                  <a:gd name="T52" fmla="*/ 1757 w 15"/>
                  <a:gd name="T53" fmla="*/ 2989 h 19"/>
                  <a:gd name="T54" fmla="*/ 2321 w 15"/>
                  <a:gd name="T55" fmla="*/ 2989 h 19"/>
                  <a:gd name="T56" fmla="*/ 2846 w 15"/>
                  <a:gd name="T57" fmla="*/ 2669 h 19"/>
                  <a:gd name="T58" fmla="*/ 2846 w 15"/>
                  <a:gd name="T59" fmla="*/ 2669 h 19"/>
                  <a:gd name="T60" fmla="*/ 2846 w 15"/>
                  <a:gd name="T61" fmla="*/ 3214 h 1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5" h="19">
                    <a:moveTo>
                      <a:pt x="15" y="18"/>
                    </a:moveTo>
                    <a:cubicBezTo>
                      <a:pt x="15" y="18"/>
                      <a:pt x="15" y="18"/>
                      <a:pt x="14" y="18"/>
                    </a:cubicBezTo>
                    <a:cubicBezTo>
                      <a:pt x="14" y="18"/>
                      <a:pt x="13" y="19"/>
                      <a:pt x="13" y="19"/>
                    </a:cubicBezTo>
                    <a:cubicBezTo>
                      <a:pt x="12" y="19"/>
                      <a:pt x="12" y="19"/>
                      <a:pt x="11" y="19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8" y="19"/>
                      <a:pt x="7" y="19"/>
                      <a:pt x="6" y="19"/>
                    </a:cubicBezTo>
                    <a:cubicBezTo>
                      <a:pt x="4" y="18"/>
                      <a:pt x="4" y="18"/>
                      <a:pt x="3" y="17"/>
                    </a:cubicBezTo>
                    <a:cubicBezTo>
                      <a:pt x="2" y="16"/>
                      <a:pt x="1" y="15"/>
                      <a:pt x="1" y="14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" y="5"/>
                      <a:pt x="2" y="4"/>
                      <a:pt x="3" y="3"/>
                    </a:cubicBezTo>
                    <a:cubicBezTo>
                      <a:pt x="3" y="2"/>
                      <a:pt x="4" y="1"/>
                      <a:pt x="6" y="1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3" y="1"/>
                      <a:pt x="14" y="1"/>
                      <a:pt x="15" y="2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4"/>
                      <a:pt x="13" y="3"/>
                      <a:pt x="12" y="3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2"/>
                      <a:pt x="7" y="2"/>
                      <a:pt x="7" y="3"/>
                    </a:cubicBezTo>
                    <a:cubicBezTo>
                      <a:pt x="6" y="3"/>
                      <a:pt x="5" y="4"/>
                      <a:pt x="5" y="4"/>
                    </a:cubicBezTo>
                    <a:cubicBezTo>
                      <a:pt x="4" y="5"/>
                      <a:pt x="4" y="6"/>
                      <a:pt x="3" y="7"/>
                    </a:cubicBezTo>
                    <a:cubicBezTo>
                      <a:pt x="3" y="7"/>
                      <a:pt x="3" y="9"/>
                      <a:pt x="3" y="10"/>
                    </a:cubicBezTo>
                    <a:cubicBezTo>
                      <a:pt x="3" y="11"/>
                      <a:pt x="3" y="12"/>
                      <a:pt x="3" y="13"/>
                    </a:cubicBezTo>
                    <a:cubicBezTo>
                      <a:pt x="4" y="14"/>
                      <a:pt x="4" y="15"/>
                      <a:pt x="5" y="15"/>
                    </a:cubicBezTo>
                    <a:cubicBezTo>
                      <a:pt x="5" y="16"/>
                      <a:pt x="6" y="16"/>
                      <a:pt x="7" y="17"/>
                    </a:cubicBezTo>
                    <a:cubicBezTo>
                      <a:pt x="7" y="17"/>
                      <a:pt x="8" y="17"/>
                      <a:pt x="9" y="17"/>
                    </a:cubicBezTo>
                    <a:cubicBezTo>
                      <a:pt x="10" y="17"/>
                      <a:pt x="11" y="17"/>
                      <a:pt x="12" y="17"/>
                    </a:cubicBezTo>
                    <a:cubicBezTo>
                      <a:pt x="13" y="16"/>
                      <a:pt x="14" y="16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lnTo>
                      <a:pt x="15" y="18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Freeform 421"/>
              <p:cNvSpPr>
                <a:spLocks/>
              </p:cNvSpPr>
              <p:nvPr userDrawn="1"/>
            </p:nvSpPr>
            <p:spPr bwMode="auto">
              <a:xfrm>
                <a:off x="1274" y="3542"/>
                <a:ext cx="19" cy="19"/>
              </a:xfrm>
              <a:custGeom>
                <a:avLst/>
                <a:gdLst>
                  <a:gd name="T0" fmla="*/ 1432 w 8"/>
                  <a:gd name="T1" fmla="*/ 762 h 8"/>
                  <a:gd name="T2" fmla="*/ 1275 w 8"/>
                  <a:gd name="T3" fmla="*/ 1043 h 8"/>
                  <a:gd name="T4" fmla="*/ 762 w 8"/>
                  <a:gd name="T5" fmla="*/ 1432 h 8"/>
                  <a:gd name="T6" fmla="*/ 164 w 8"/>
                  <a:gd name="T7" fmla="*/ 1043 h 8"/>
                  <a:gd name="T8" fmla="*/ 0 w 8"/>
                  <a:gd name="T9" fmla="*/ 762 h 8"/>
                  <a:gd name="T10" fmla="*/ 164 w 8"/>
                  <a:gd name="T11" fmla="*/ 164 h 8"/>
                  <a:gd name="T12" fmla="*/ 762 w 8"/>
                  <a:gd name="T13" fmla="*/ 0 h 8"/>
                  <a:gd name="T14" fmla="*/ 1275 w 8"/>
                  <a:gd name="T15" fmla="*/ 164 h 8"/>
                  <a:gd name="T16" fmla="*/ 1432 w 8"/>
                  <a:gd name="T17" fmla="*/ 762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8" y="4"/>
                    </a:moveTo>
                    <a:cubicBezTo>
                      <a:pt x="8" y="5"/>
                      <a:pt x="7" y="6"/>
                      <a:pt x="7" y="6"/>
                    </a:cubicBezTo>
                    <a:cubicBezTo>
                      <a:pt x="6" y="7"/>
                      <a:pt x="5" y="8"/>
                      <a:pt x="4" y="8"/>
                    </a:cubicBezTo>
                    <a:cubicBezTo>
                      <a:pt x="3" y="8"/>
                      <a:pt x="2" y="7"/>
                      <a:pt x="1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7" y="2"/>
                      <a:pt x="8" y="3"/>
                      <a:pt x="8" y="4"/>
                    </a:cubicBezTo>
                    <a:close/>
                  </a:path>
                </a:pathLst>
              </a:custGeom>
              <a:solidFill>
                <a:srgbClr val="F1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Freeform 422"/>
              <p:cNvSpPr>
                <a:spLocks/>
              </p:cNvSpPr>
              <p:nvPr userDrawn="1"/>
            </p:nvSpPr>
            <p:spPr bwMode="auto">
              <a:xfrm>
                <a:off x="1298" y="3530"/>
                <a:ext cx="54" cy="43"/>
              </a:xfrm>
              <a:custGeom>
                <a:avLst/>
                <a:gdLst>
                  <a:gd name="T0" fmla="*/ 54 w 54"/>
                  <a:gd name="T1" fmla="*/ 0 h 43"/>
                  <a:gd name="T2" fmla="*/ 42 w 54"/>
                  <a:gd name="T3" fmla="*/ 43 h 43"/>
                  <a:gd name="T4" fmla="*/ 35 w 54"/>
                  <a:gd name="T5" fmla="*/ 43 h 43"/>
                  <a:gd name="T6" fmla="*/ 26 w 54"/>
                  <a:gd name="T7" fmla="*/ 7 h 43"/>
                  <a:gd name="T8" fmla="*/ 19 w 54"/>
                  <a:gd name="T9" fmla="*/ 43 h 43"/>
                  <a:gd name="T10" fmla="*/ 12 w 54"/>
                  <a:gd name="T11" fmla="*/ 43 h 43"/>
                  <a:gd name="T12" fmla="*/ 0 w 54"/>
                  <a:gd name="T13" fmla="*/ 0 h 43"/>
                  <a:gd name="T14" fmla="*/ 7 w 54"/>
                  <a:gd name="T15" fmla="*/ 0 h 43"/>
                  <a:gd name="T16" fmla="*/ 16 w 54"/>
                  <a:gd name="T17" fmla="*/ 36 h 43"/>
                  <a:gd name="T18" fmla="*/ 24 w 54"/>
                  <a:gd name="T19" fmla="*/ 0 h 43"/>
                  <a:gd name="T20" fmla="*/ 31 w 54"/>
                  <a:gd name="T21" fmla="*/ 0 h 43"/>
                  <a:gd name="T22" fmla="*/ 40 w 54"/>
                  <a:gd name="T23" fmla="*/ 36 h 43"/>
                  <a:gd name="T24" fmla="*/ 47 w 54"/>
                  <a:gd name="T25" fmla="*/ 0 h 43"/>
                  <a:gd name="T26" fmla="*/ 54 w 54"/>
                  <a:gd name="T27" fmla="*/ 0 h 4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4" h="43">
                    <a:moveTo>
                      <a:pt x="54" y="0"/>
                    </a:moveTo>
                    <a:lnTo>
                      <a:pt x="42" y="43"/>
                    </a:lnTo>
                    <a:lnTo>
                      <a:pt x="35" y="43"/>
                    </a:lnTo>
                    <a:lnTo>
                      <a:pt x="26" y="7"/>
                    </a:lnTo>
                    <a:lnTo>
                      <a:pt x="19" y="43"/>
                    </a:lnTo>
                    <a:lnTo>
                      <a:pt x="12" y="43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16" y="36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40" y="36"/>
                    </a:lnTo>
                    <a:lnTo>
                      <a:pt x="47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Freeform 423"/>
              <p:cNvSpPr>
                <a:spLocks/>
              </p:cNvSpPr>
              <p:nvPr userDrawn="1"/>
            </p:nvSpPr>
            <p:spPr bwMode="auto">
              <a:xfrm>
                <a:off x="1362" y="3530"/>
                <a:ext cx="16" cy="43"/>
              </a:xfrm>
              <a:custGeom>
                <a:avLst/>
                <a:gdLst>
                  <a:gd name="T0" fmla="*/ 16 w 16"/>
                  <a:gd name="T1" fmla="*/ 43 h 43"/>
                  <a:gd name="T2" fmla="*/ 0 w 16"/>
                  <a:gd name="T3" fmla="*/ 43 h 43"/>
                  <a:gd name="T4" fmla="*/ 0 w 16"/>
                  <a:gd name="T5" fmla="*/ 38 h 43"/>
                  <a:gd name="T6" fmla="*/ 4 w 16"/>
                  <a:gd name="T7" fmla="*/ 38 h 43"/>
                  <a:gd name="T8" fmla="*/ 4 w 16"/>
                  <a:gd name="T9" fmla="*/ 3 h 43"/>
                  <a:gd name="T10" fmla="*/ 0 w 16"/>
                  <a:gd name="T11" fmla="*/ 3 h 43"/>
                  <a:gd name="T12" fmla="*/ 0 w 16"/>
                  <a:gd name="T13" fmla="*/ 0 h 43"/>
                  <a:gd name="T14" fmla="*/ 16 w 16"/>
                  <a:gd name="T15" fmla="*/ 0 h 43"/>
                  <a:gd name="T16" fmla="*/ 16 w 16"/>
                  <a:gd name="T17" fmla="*/ 3 h 43"/>
                  <a:gd name="T18" fmla="*/ 9 w 16"/>
                  <a:gd name="T19" fmla="*/ 3 h 43"/>
                  <a:gd name="T20" fmla="*/ 9 w 16"/>
                  <a:gd name="T21" fmla="*/ 38 h 43"/>
                  <a:gd name="T22" fmla="*/ 16 w 16"/>
                  <a:gd name="T23" fmla="*/ 38 h 43"/>
                  <a:gd name="T24" fmla="*/ 16 w 16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" h="43">
                    <a:moveTo>
                      <a:pt x="16" y="43"/>
                    </a:moveTo>
                    <a:lnTo>
                      <a:pt x="0" y="43"/>
                    </a:lnTo>
                    <a:lnTo>
                      <a:pt x="0" y="38"/>
                    </a:lnTo>
                    <a:lnTo>
                      <a:pt x="4" y="38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9" y="3"/>
                    </a:lnTo>
                    <a:lnTo>
                      <a:pt x="9" y="38"/>
                    </a:lnTo>
                    <a:lnTo>
                      <a:pt x="16" y="38"/>
                    </a:lnTo>
                    <a:lnTo>
                      <a:pt x="16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Freeform 424"/>
              <p:cNvSpPr>
                <a:spLocks noEditPoints="1"/>
              </p:cNvSpPr>
              <p:nvPr userDrawn="1"/>
            </p:nvSpPr>
            <p:spPr bwMode="auto">
              <a:xfrm>
                <a:off x="1388" y="3530"/>
                <a:ext cx="35" cy="43"/>
              </a:xfrm>
              <a:custGeom>
                <a:avLst/>
                <a:gdLst>
                  <a:gd name="T0" fmla="*/ 2429 w 15"/>
                  <a:gd name="T1" fmla="*/ 3356 h 18"/>
                  <a:gd name="T2" fmla="*/ 1932 w 15"/>
                  <a:gd name="T3" fmla="*/ 3356 h 18"/>
                  <a:gd name="T4" fmla="*/ 980 w 15"/>
                  <a:gd name="T5" fmla="*/ 2021 h 18"/>
                  <a:gd name="T6" fmla="*/ 469 w 15"/>
                  <a:gd name="T7" fmla="*/ 2021 h 18"/>
                  <a:gd name="T8" fmla="*/ 469 w 15"/>
                  <a:gd name="T9" fmla="*/ 3356 h 18"/>
                  <a:gd name="T10" fmla="*/ 0 w 15"/>
                  <a:gd name="T11" fmla="*/ 3356 h 18"/>
                  <a:gd name="T12" fmla="*/ 0 w 15"/>
                  <a:gd name="T13" fmla="*/ 0 h 18"/>
                  <a:gd name="T14" fmla="*/ 828 w 15"/>
                  <a:gd name="T15" fmla="*/ 0 h 18"/>
                  <a:gd name="T16" fmla="*/ 1307 w 15"/>
                  <a:gd name="T17" fmla="*/ 0 h 18"/>
                  <a:gd name="T18" fmla="*/ 1601 w 15"/>
                  <a:gd name="T19" fmla="*/ 165 h 18"/>
                  <a:gd name="T20" fmla="*/ 1932 w 15"/>
                  <a:gd name="T21" fmla="*/ 394 h 18"/>
                  <a:gd name="T22" fmla="*/ 1932 w 15"/>
                  <a:gd name="T23" fmla="*/ 941 h 18"/>
                  <a:gd name="T24" fmla="*/ 1801 w 15"/>
                  <a:gd name="T25" fmla="*/ 1472 h 18"/>
                  <a:gd name="T26" fmla="*/ 1449 w 15"/>
                  <a:gd name="T27" fmla="*/ 1854 h 18"/>
                  <a:gd name="T28" fmla="*/ 2429 w 15"/>
                  <a:gd name="T29" fmla="*/ 3356 h 18"/>
                  <a:gd name="T30" fmla="*/ 1601 w 15"/>
                  <a:gd name="T31" fmla="*/ 941 h 18"/>
                  <a:gd name="T32" fmla="*/ 1449 w 15"/>
                  <a:gd name="T33" fmla="*/ 559 h 18"/>
                  <a:gd name="T34" fmla="*/ 1449 w 15"/>
                  <a:gd name="T35" fmla="*/ 394 h 18"/>
                  <a:gd name="T36" fmla="*/ 1094 w 15"/>
                  <a:gd name="T37" fmla="*/ 394 h 18"/>
                  <a:gd name="T38" fmla="*/ 980 w 15"/>
                  <a:gd name="T39" fmla="*/ 394 h 18"/>
                  <a:gd name="T40" fmla="*/ 469 w 15"/>
                  <a:gd name="T41" fmla="*/ 394 h 18"/>
                  <a:gd name="T42" fmla="*/ 469 w 15"/>
                  <a:gd name="T43" fmla="*/ 1730 h 18"/>
                  <a:gd name="T44" fmla="*/ 828 w 15"/>
                  <a:gd name="T45" fmla="*/ 1730 h 18"/>
                  <a:gd name="T46" fmla="*/ 1094 w 15"/>
                  <a:gd name="T47" fmla="*/ 1472 h 18"/>
                  <a:gd name="T48" fmla="*/ 1449 w 15"/>
                  <a:gd name="T49" fmla="*/ 1472 h 18"/>
                  <a:gd name="T50" fmla="*/ 1449 w 15"/>
                  <a:gd name="T51" fmla="*/ 1080 h 18"/>
                  <a:gd name="T52" fmla="*/ 1601 w 15"/>
                  <a:gd name="T53" fmla="*/ 941 h 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5" h="18">
                    <a:moveTo>
                      <a:pt x="15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9" y="0"/>
                      <a:pt x="10" y="0"/>
                      <a:pt x="10" y="1"/>
                    </a:cubicBezTo>
                    <a:cubicBezTo>
                      <a:pt x="11" y="1"/>
                      <a:pt x="11" y="2"/>
                      <a:pt x="12" y="2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12" y="6"/>
                      <a:pt x="12" y="7"/>
                      <a:pt x="11" y="8"/>
                    </a:cubicBezTo>
                    <a:cubicBezTo>
                      <a:pt x="11" y="9"/>
                      <a:pt x="10" y="9"/>
                      <a:pt x="9" y="10"/>
                    </a:cubicBezTo>
                    <a:lnTo>
                      <a:pt x="15" y="18"/>
                    </a:lnTo>
                    <a:close/>
                    <a:moveTo>
                      <a:pt x="10" y="5"/>
                    </a:move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7" y="9"/>
                      <a:pt x="7" y="8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9" y="7"/>
                      <a:pt x="9" y="7"/>
                      <a:pt x="9" y="6"/>
                    </a:cubicBezTo>
                    <a:cubicBezTo>
                      <a:pt x="10" y="6"/>
                      <a:pt x="10" y="5"/>
                      <a:pt x="10" y="5"/>
                    </a:cubicBez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Freeform 425"/>
              <p:cNvSpPr>
                <a:spLocks/>
              </p:cNvSpPr>
              <p:nvPr userDrawn="1"/>
            </p:nvSpPr>
            <p:spPr bwMode="auto">
              <a:xfrm>
                <a:off x="1433" y="3530"/>
                <a:ext cx="28" cy="43"/>
              </a:xfrm>
              <a:custGeom>
                <a:avLst/>
                <a:gdLst>
                  <a:gd name="T0" fmla="*/ 28 w 28"/>
                  <a:gd name="T1" fmla="*/ 43 h 43"/>
                  <a:gd name="T2" fmla="*/ 0 w 28"/>
                  <a:gd name="T3" fmla="*/ 43 h 43"/>
                  <a:gd name="T4" fmla="*/ 0 w 28"/>
                  <a:gd name="T5" fmla="*/ 0 h 43"/>
                  <a:gd name="T6" fmla="*/ 28 w 28"/>
                  <a:gd name="T7" fmla="*/ 0 h 43"/>
                  <a:gd name="T8" fmla="*/ 28 w 28"/>
                  <a:gd name="T9" fmla="*/ 5 h 43"/>
                  <a:gd name="T10" fmla="*/ 4 w 28"/>
                  <a:gd name="T11" fmla="*/ 5 h 43"/>
                  <a:gd name="T12" fmla="*/ 4 w 28"/>
                  <a:gd name="T13" fmla="*/ 17 h 43"/>
                  <a:gd name="T14" fmla="*/ 28 w 28"/>
                  <a:gd name="T15" fmla="*/ 17 h 43"/>
                  <a:gd name="T16" fmla="*/ 28 w 28"/>
                  <a:gd name="T17" fmla="*/ 22 h 43"/>
                  <a:gd name="T18" fmla="*/ 4 w 28"/>
                  <a:gd name="T19" fmla="*/ 22 h 43"/>
                  <a:gd name="T20" fmla="*/ 4 w 28"/>
                  <a:gd name="T21" fmla="*/ 38 h 43"/>
                  <a:gd name="T22" fmla="*/ 28 w 28"/>
                  <a:gd name="T23" fmla="*/ 38 h 43"/>
                  <a:gd name="T24" fmla="*/ 28 w 28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8" h="43">
                    <a:moveTo>
                      <a:pt x="28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4" y="5"/>
                    </a:lnTo>
                    <a:lnTo>
                      <a:pt x="4" y="17"/>
                    </a:lnTo>
                    <a:lnTo>
                      <a:pt x="28" y="17"/>
                    </a:lnTo>
                    <a:lnTo>
                      <a:pt x="28" y="22"/>
                    </a:lnTo>
                    <a:lnTo>
                      <a:pt x="4" y="22"/>
                    </a:lnTo>
                    <a:lnTo>
                      <a:pt x="4" y="38"/>
                    </a:lnTo>
                    <a:lnTo>
                      <a:pt x="28" y="38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5" name="Freeform 426"/>
              <p:cNvSpPr>
                <a:spLocks/>
              </p:cNvSpPr>
              <p:nvPr userDrawn="1"/>
            </p:nvSpPr>
            <p:spPr bwMode="auto">
              <a:xfrm>
                <a:off x="1473" y="3530"/>
                <a:ext cx="26" cy="43"/>
              </a:xfrm>
              <a:custGeom>
                <a:avLst/>
                <a:gdLst>
                  <a:gd name="T0" fmla="*/ 26 w 26"/>
                  <a:gd name="T1" fmla="*/ 43 h 43"/>
                  <a:gd name="T2" fmla="*/ 0 w 26"/>
                  <a:gd name="T3" fmla="*/ 43 h 43"/>
                  <a:gd name="T4" fmla="*/ 0 w 26"/>
                  <a:gd name="T5" fmla="*/ 0 h 43"/>
                  <a:gd name="T6" fmla="*/ 4 w 26"/>
                  <a:gd name="T7" fmla="*/ 0 h 43"/>
                  <a:gd name="T8" fmla="*/ 4 w 26"/>
                  <a:gd name="T9" fmla="*/ 38 h 43"/>
                  <a:gd name="T10" fmla="*/ 26 w 26"/>
                  <a:gd name="T11" fmla="*/ 38 h 43"/>
                  <a:gd name="T12" fmla="*/ 26 w 26"/>
                  <a:gd name="T13" fmla="*/ 43 h 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6" h="43">
                    <a:moveTo>
                      <a:pt x="26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38"/>
                    </a:lnTo>
                    <a:lnTo>
                      <a:pt x="26" y="38"/>
                    </a:lnTo>
                    <a:lnTo>
                      <a:pt x="26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6" name="Freeform 427"/>
              <p:cNvSpPr>
                <a:spLocks/>
              </p:cNvSpPr>
              <p:nvPr userDrawn="1"/>
            </p:nvSpPr>
            <p:spPr bwMode="auto">
              <a:xfrm>
                <a:off x="1508" y="3530"/>
                <a:ext cx="28" cy="43"/>
              </a:xfrm>
              <a:custGeom>
                <a:avLst/>
                <a:gdLst>
                  <a:gd name="T0" fmla="*/ 28 w 28"/>
                  <a:gd name="T1" fmla="*/ 43 h 43"/>
                  <a:gd name="T2" fmla="*/ 0 w 28"/>
                  <a:gd name="T3" fmla="*/ 43 h 43"/>
                  <a:gd name="T4" fmla="*/ 0 w 28"/>
                  <a:gd name="T5" fmla="*/ 0 h 43"/>
                  <a:gd name="T6" fmla="*/ 28 w 28"/>
                  <a:gd name="T7" fmla="*/ 0 h 43"/>
                  <a:gd name="T8" fmla="*/ 28 w 28"/>
                  <a:gd name="T9" fmla="*/ 5 h 43"/>
                  <a:gd name="T10" fmla="*/ 5 w 28"/>
                  <a:gd name="T11" fmla="*/ 5 h 43"/>
                  <a:gd name="T12" fmla="*/ 5 w 28"/>
                  <a:gd name="T13" fmla="*/ 17 h 43"/>
                  <a:gd name="T14" fmla="*/ 28 w 28"/>
                  <a:gd name="T15" fmla="*/ 17 h 43"/>
                  <a:gd name="T16" fmla="*/ 28 w 28"/>
                  <a:gd name="T17" fmla="*/ 22 h 43"/>
                  <a:gd name="T18" fmla="*/ 5 w 28"/>
                  <a:gd name="T19" fmla="*/ 22 h 43"/>
                  <a:gd name="T20" fmla="*/ 5 w 28"/>
                  <a:gd name="T21" fmla="*/ 38 h 43"/>
                  <a:gd name="T22" fmla="*/ 28 w 28"/>
                  <a:gd name="T23" fmla="*/ 38 h 43"/>
                  <a:gd name="T24" fmla="*/ 28 w 28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8" h="43">
                    <a:moveTo>
                      <a:pt x="28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5" y="5"/>
                    </a:lnTo>
                    <a:lnTo>
                      <a:pt x="5" y="17"/>
                    </a:lnTo>
                    <a:lnTo>
                      <a:pt x="28" y="17"/>
                    </a:lnTo>
                    <a:lnTo>
                      <a:pt x="28" y="22"/>
                    </a:lnTo>
                    <a:lnTo>
                      <a:pt x="5" y="22"/>
                    </a:lnTo>
                    <a:lnTo>
                      <a:pt x="5" y="38"/>
                    </a:lnTo>
                    <a:lnTo>
                      <a:pt x="28" y="38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" name="Freeform 428"/>
              <p:cNvSpPr>
                <a:spLocks/>
              </p:cNvSpPr>
              <p:nvPr userDrawn="1"/>
            </p:nvSpPr>
            <p:spPr bwMode="auto">
              <a:xfrm>
                <a:off x="1546" y="3528"/>
                <a:ext cx="33" cy="45"/>
              </a:xfrm>
              <a:custGeom>
                <a:avLst/>
                <a:gdLst>
                  <a:gd name="T0" fmla="*/ 2411 w 14"/>
                  <a:gd name="T1" fmla="*/ 2456 h 19"/>
                  <a:gd name="T2" fmla="*/ 2251 w 14"/>
                  <a:gd name="T3" fmla="*/ 2828 h 19"/>
                  <a:gd name="T4" fmla="*/ 2044 w 14"/>
                  <a:gd name="T5" fmla="*/ 3214 h 19"/>
                  <a:gd name="T6" fmla="*/ 1756 w 14"/>
                  <a:gd name="T7" fmla="*/ 3361 h 19"/>
                  <a:gd name="T8" fmla="*/ 1023 w 14"/>
                  <a:gd name="T9" fmla="*/ 3361 h 19"/>
                  <a:gd name="T10" fmla="*/ 523 w 14"/>
                  <a:gd name="T11" fmla="*/ 3361 h 19"/>
                  <a:gd name="T12" fmla="*/ 0 w 14"/>
                  <a:gd name="T13" fmla="*/ 3214 h 19"/>
                  <a:gd name="T14" fmla="*/ 0 w 14"/>
                  <a:gd name="T15" fmla="*/ 2669 h 19"/>
                  <a:gd name="T16" fmla="*/ 0 w 14"/>
                  <a:gd name="T17" fmla="*/ 2669 h 19"/>
                  <a:gd name="T18" fmla="*/ 523 w 14"/>
                  <a:gd name="T19" fmla="*/ 2989 h 19"/>
                  <a:gd name="T20" fmla="*/ 1023 w 14"/>
                  <a:gd name="T21" fmla="*/ 2989 h 19"/>
                  <a:gd name="T22" fmla="*/ 1756 w 14"/>
                  <a:gd name="T23" fmla="*/ 2828 h 19"/>
                  <a:gd name="T24" fmla="*/ 1883 w 14"/>
                  <a:gd name="T25" fmla="*/ 2456 h 19"/>
                  <a:gd name="T26" fmla="*/ 1883 w 14"/>
                  <a:gd name="T27" fmla="*/ 2070 h 19"/>
                  <a:gd name="T28" fmla="*/ 1544 w 14"/>
                  <a:gd name="T29" fmla="*/ 1952 h 19"/>
                  <a:gd name="T30" fmla="*/ 1233 w 14"/>
                  <a:gd name="T31" fmla="*/ 1952 h 19"/>
                  <a:gd name="T32" fmla="*/ 655 w 14"/>
                  <a:gd name="T33" fmla="*/ 1952 h 19"/>
                  <a:gd name="T34" fmla="*/ 156 w 14"/>
                  <a:gd name="T35" fmla="*/ 1566 h 19"/>
                  <a:gd name="T36" fmla="*/ 0 w 14"/>
                  <a:gd name="T37" fmla="*/ 1037 h 19"/>
                  <a:gd name="T38" fmla="*/ 368 w 14"/>
                  <a:gd name="T39" fmla="*/ 369 h 19"/>
                  <a:gd name="T40" fmla="*/ 1233 w 14"/>
                  <a:gd name="T41" fmla="*/ 0 h 19"/>
                  <a:gd name="T42" fmla="*/ 1756 w 14"/>
                  <a:gd name="T43" fmla="*/ 156 h 19"/>
                  <a:gd name="T44" fmla="*/ 2251 w 14"/>
                  <a:gd name="T45" fmla="*/ 369 h 19"/>
                  <a:gd name="T46" fmla="*/ 2251 w 14"/>
                  <a:gd name="T47" fmla="*/ 661 h 19"/>
                  <a:gd name="T48" fmla="*/ 2251 w 14"/>
                  <a:gd name="T49" fmla="*/ 661 h 19"/>
                  <a:gd name="T50" fmla="*/ 1756 w 14"/>
                  <a:gd name="T51" fmla="*/ 533 h 19"/>
                  <a:gd name="T52" fmla="*/ 1233 w 14"/>
                  <a:gd name="T53" fmla="*/ 369 h 19"/>
                  <a:gd name="T54" fmla="*/ 523 w 14"/>
                  <a:gd name="T55" fmla="*/ 533 h 19"/>
                  <a:gd name="T56" fmla="*/ 368 w 14"/>
                  <a:gd name="T57" fmla="*/ 874 h 19"/>
                  <a:gd name="T58" fmla="*/ 523 w 14"/>
                  <a:gd name="T59" fmla="*/ 1262 h 19"/>
                  <a:gd name="T60" fmla="*/ 867 w 14"/>
                  <a:gd name="T61" fmla="*/ 1419 h 19"/>
                  <a:gd name="T62" fmla="*/ 1233 w 14"/>
                  <a:gd name="T63" fmla="*/ 1566 h 19"/>
                  <a:gd name="T64" fmla="*/ 1756 w 14"/>
                  <a:gd name="T65" fmla="*/ 1566 h 19"/>
                  <a:gd name="T66" fmla="*/ 2251 w 14"/>
                  <a:gd name="T67" fmla="*/ 1952 h 19"/>
                  <a:gd name="T68" fmla="*/ 2411 w 14"/>
                  <a:gd name="T69" fmla="*/ 2456 h 1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4" h="19">
                    <a:moveTo>
                      <a:pt x="14" y="14"/>
                    </a:moveTo>
                    <a:cubicBezTo>
                      <a:pt x="14" y="14"/>
                      <a:pt x="14" y="15"/>
                      <a:pt x="13" y="16"/>
                    </a:cubicBezTo>
                    <a:cubicBezTo>
                      <a:pt x="13" y="17"/>
                      <a:pt x="12" y="17"/>
                      <a:pt x="12" y="18"/>
                    </a:cubicBezTo>
                    <a:cubicBezTo>
                      <a:pt x="11" y="18"/>
                      <a:pt x="10" y="19"/>
                      <a:pt x="10" y="19"/>
                    </a:cubicBezTo>
                    <a:cubicBezTo>
                      <a:pt x="9" y="19"/>
                      <a:pt x="8" y="19"/>
                      <a:pt x="6" y="19"/>
                    </a:cubicBezTo>
                    <a:cubicBezTo>
                      <a:pt x="5" y="19"/>
                      <a:pt x="4" y="19"/>
                      <a:pt x="3" y="19"/>
                    </a:cubicBezTo>
                    <a:cubicBezTo>
                      <a:pt x="2" y="19"/>
                      <a:pt x="1" y="18"/>
                      <a:pt x="0" y="1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2" y="16"/>
                      <a:pt x="3" y="17"/>
                    </a:cubicBezTo>
                    <a:cubicBezTo>
                      <a:pt x="4" y="17"/>
                      <a:pt x="5" y="17"/>
                      <a:pt x="6" y="17"/>
                    </a:cubicBezTo>
                    <a:cubicBezTo>
                      <a:pt x="8" y="17"/>
                      <a:pt x="9" y="17"/>
                      <a:pt x="10" y="16"/>
                    </a:cubicBezTo>
                    <a:cubicBezTo>
                      <a:pt x="11" y="16"/>
                      <a:pt x="11" y="15"/>
                      <a:pt x="11" y="14"/>
                    </a:cubicBezTo>
                    <a:cubicBezTo>
                      <a:pt x="11" y="13"/>
                      <a:pt x="11" y="13"/>
                      <a:pt x="11" y="12"/>
                    </a:cubicBezTo>
                    <a:cubicBezTo>
                      <a:pt x="10" y="12"/>
                      <a:pt x="10" y="12"/>
                      <a:pt x="9" y="11"/>
                    </a:cubicBezTo>
                    <a:cubicBezTo>
                      <a:pt x="8" y="11"/>
                      <a:pt x="7" y="11"/>
                      <a:pt x="7" y="11"/>
                    </a:cubicBezTo>
                    <a:cubicBezTo>
                      <a:pt x="6" y="11"/>
                      <a:pt x="5" y="11"/>
                      <a:pt x="4" y="11"/>
                    </a:cubicBezTo>
                    <a:cubicBezTo>
                      <a:pt x="3" y="10"/>
                      <a:pt x="2" y="10"/>
                      <a:pt x="1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4"/>
                      <a:pt x="0" y="3"/>
                      <a:pt x="2" y="2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1"/>
                      <a:pt x="13" y="2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1" y="3"/>
                      <a:pt x="10" y="3"/>
                    </a:cubicBezTo>
                    <a:cubicBezTo>
                      <a:pt x="9" y="3"/>
                      <a:pt x="8" y="2"/>
                      <a:pt x="7" y="2"/>
                    </a:cubicBezTo>
                    <a:cubicBezTo>
                      <a:pt x="5" y="2"/>
                      <a:pt x="4" y="3"/>
                      <a:pt x="3" y="3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6"/>
                      <a:pt x="2" y="7"/>
                      <a:pt x="3" y="7"/>
                    </a:cubicBezTo>
                    <a:cubicBezTo>
                      <a:pt x="3" y="8"/>
                      <a:pt x="4" y="8"/>
                      <a:pt x="5" y="8"/>
                    </a:cubicBezTo>
                    <a:cubicBezTo>
                      <a:pt x="5" y="8"/>
                      <a:pt x="6" y="8"/>
                      <a:pt x="7" y="9"/>
                    </a:cubicBezTo>
                    <a:cubicBezTo>
                      <a:pt x="8" y="9"/>
                      <a:pt x="9" y="9"/>
                      <a:pt x="10" y="9"/>
                    </a:cubicBezTo>
                    <a:cubicBezTo>
                      <a:pt x="11" y="9"/>
                      <a:pt x="12" y="10"/>
                      <a:pt x="13" y="11"/>
                    </a:cubicBezTo>
                    <a:cubicBezTo>
                      <a:pt x="13" y="11"/>
                      <a:pt x="14" y="12"/>
                      <a:pt x="14" y="14"/>
                    </a:cubicBez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Freeform 429"/>
              <p:cNvSpPr>
                <a:spLocks/>
              </p:cNvSpPr>
              <p:nvPr userDrawn="1"/>
            </p:nvSpPr>
            <p:spPr bwMode="auto">
              <a:xfrm>
                <a:off x="1588" y="3528"/>
                <a:ext cx="33" cy="45"/>
              </a:xfrm>
              <a:custGeom>
                <a:avLst/>
                <a:gdLst>
                  <a:gd name="T0" fmla="*/ 2411 w 14"/>
                  <a:gd name="T1" fmla="*/ 2456 h 19"/>
                  <a:gd name="T2" fmla="*/ 2251 w 14"/>
                  <a:gd name="T3" fmla="*/ 2828 h 19"/>
                  <a:gd name="T4" fmla="*/ 2044 w 14"/>
                  <a:gd name="T5" fmla="*/ 3214 h 19"/>
                  <a:gd name="T6" fmla="*/ 1544 w 14"/>
                  <a:gd name="T7" fmla="*/ 3361 h 19"/>
                  <a:gd name="T8" fmla="*/ 1023 w 14"/>
                  <a:gd name="T9" fmla="*/ 3361 h 19"/>
                  <a:gd name="T10" fmla="*/ 523 w 14"/>
                  <a:gd name="T11" fmla="*/ 3361 h 19"/>
                  <a:gd name="T12" fmla="*/ 0 w 14"/>
                  <a:gd name="T13" fmla="*/ 3214 h 19"/>
                  <a:gd name="T14" fmla="*/ 0 w 14"/>
                  <a:gd name="T15" fmla="*/ 2669 h 19"/>
                  <a:gd name="T16" fmla="*/ 0 w 14"/>
                  <a:gd name="T17" fmla="*/ 2669 h 19"/>
                  <a:gd name="T18" fmla="*/ 523 w 14"/>
                  <a:gd name="T19" fmla="*/ 2989 h 19"/>
                  <a:gd name="T20" fmla="*/ 1023 w 14"/>
                  <a:gd name="T21" fmla="*/ 2989 h 19"/>
                  <a:gd name="T22" fmla="*/ 1756 w 14"/>
                  <a:gd name="T23" fmla="*/ 2828 h 19"/>
                  <a:gd name="T24" fmla="*/ 1883 w 14"/>
                  <a:gd name="T25" fmla="*/ 2456 h 19"/>
                  <a:gd name="T26" fmla="*/ 1883 w 14"/>
                  <a:gd name="T27" fmla="*/ 2070 h 19"/>
                  <a:gd name="T28" fmla="*/ 1544 w 14"/>
                  <a:gd name="T29" fmla="*/ 1952 h 19"/>
                  <a:gd name="T30" fmla="*/ 1233 w 14"/>
                  <a:gd name="T31" fmla="*/ 1952 h 19"/>
                  <a:gd name="T32" fmla="*/ 655 w 14"/>
                  <a:gd name="T33" fmla="*/ 1952 h 19"/>
                  <a:gd name="T34" fmla="*/ 156 w 14"/>
                  <a:gd name="T35" fmla="*/ 1566 h 19"/>
                  <a:gd name="T36" fmla="*/ 0 w 14"/>
                  <a:gd name="T37" fmla="*/ 1037 h 19"/>
                  <a:gd name="T38" fmla="*/ 368 w 14"/>
                  <a:gd name="T39" fmla="*/ 369 h 19"/>
                  <a:gd name="T40" fmla="*/ 1233 w 14"/>
                  <a:gd name="T41" fmla="*/ 0 h 19"/>
                  <a:gd name="T42" fmla="*/ 1756 w 14"/>
                  <a:gd name="T43" fmla="*/ 156 h 19"/>
                  <a:gd name="T44" fmla="*/ 2251 w 14"/>
                  <a:gd name="T45" fmla="*/ 369 h 19"/>
                  <a:gd name="T46" fmla="*/ 2251 w 14"/>
                  <a:gd name="T47" fmla="*/ 661 h 19"/>
                  <a:gd name="T48" fmla="*/ 2251 w 14"/>
                  <a:gd name="T49" fmla="*/ 661 h 19"/>
                  <a:gd name="T50" fmla="*/ 1756 w 14"/>
                  <a:gd name="T51" fmla="*/ 533 h 19"/>
                  <a:gd name="T52" fmla="*/ 1233 w 14"/>
                  <a:gd name="T53" fmla="*/ 369 h 19"/>
                  <a:gd name="T54" fmla="*/ 523 w 14"/>
                  <a:gd name="T55" fmla="*/ 533 h 19"/>
                  <a:gd name="T56" fmla="*/ 368 w 14"/>
                  <a:gd name="T57" fmla="*/ 874 h 19"/>
                  <a:gd name="T58" fmla="*/ 523 w 14"/>
                  <a:gd name="T59" fmla="*/ 1262 h 19"/>
                  <a:gd name="T60" fmla="*/ 867 w 14"/>
                  <a:gd name="T61" fmla="*/ 1419 h 19"/>
                  <a:gd name="T62" fmla="*/ 1233 w 14"/>
                  <a:gd name="T63" fmla="*/ 1566 h 19"/>
                  <a:gd name="T64" fmla="*/ 1756 w 14"/>
                  <a:gd name="T65" fmla="*/ 1566 h 19"/>
                  <a:gd name="T66" fmla="*/ 2251 w 14"/>
                  <a:gd name="T67" fmla="*/ 1952 h 19"/>
                  <a:gd name="T68" fmla="*/ 2411 w 14"/>
                  <a:gd name="T69" fmla="*/ 2456 h 1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4" h="19">
                    <a:moveTo>
                      <a:pt x="14" y="14"/>
                    </a:moveTo>
                    <a:cubicBezTo>
                      <a:pt x="14" y="14"/>
                      <a:pt x="14" y="15"/>
                      <a:pt x="13" y="16"/>
                    </a:cubicBezTo>
                    <a:cubicBezTo>
                      <a:pt x="13" y="17"/>
                      <a:pt x="12" y="17"/>
                      <a:pt x="12" y="18"/>
                    </a:cubicBezTo>
                    <a:cubicBezTo>
                      <a:pt x="11" y="18"/>
                      <a:pt x="10" y="19"/>
                      <a:pt x="9" y="19"/>
                    </a:cubicBezTo>
                    <a:cubicBezTo>
                      <a:pt x="9" y="19"/>
                      <a:pt x="8" y="19"/>
                      <a:pt x="6" y="19"/>
                    </a:cubicBezTo>
                    <a:cubicBezTo>
                      <a:pt x="5" y="19"/>
                      <a:pt x="4" y="19"/>
                      <a:pt x="3" y="19"/>
                    </a:cubicBezTo>
                    <a:cubicBezTo>
                      <a:pt x="2" y="19"/>
                      <a:pt x="1" y="18"/>
                      <a:pt x="0" y="1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2" y="16"/>
                      <a:pt x="3" y="17"/>
                    </a:cubicBezTo>
                    <a:cubicBezTo>
                      <a:pt x="4" y="17"/>
                      <a:pt x="5" y="17"/>
                      <a:pt x="6" y="17"/>
                    </a:cubicBezTo>
                    <a:cubicBezTo>
                      <a:pt x="8" y="17"/>
                      <a:pt x="9" y="17"/>
                      <a:pt x="10" y="16"/>
                    </a:cubicBezTo>
                    <a:cubicBezTo>
                      <a:pt x="11" y="16"/>
                      <a:pt x="11" y="15"/>
                      <a:pt x="11" y="14"/>
                    </a:cubicBezTo>
                    <a:cubicBezTo>
                      <a:pt x="11" y="13"/>
                      <a:pt x="11" y="13"/>
                      <a:pt x="11" y="12"/>
                    </a:cubicBezTo>
                    <a:cubicBezTo>
                      <a:pt x="10" y="12"/>
                      <a:pt x="10" y="12"/>
                      <a:pt x="9" y="11"/>
                    </a:cubicBezTo>
                    <a:cubicBezTo>
                      <a:pt x="8" y="11"/>
                      <a:pt x="7" y="11"/>
                      <a:pt x="7" y="11"/>
                    </a:cubicBezTo>
                    <a:cubicBezTo>
                      <a:pt x="6" y="11"/>
                      <a:pt x="5" y="11"/>
                      <a:pt x="4" y="11"/>
                    </a:cubicBezTo>
                    <a:cubicBezTo>
                      <a:pt x="3" y="10"/>
                      <a:pt x="2" y="10"/>
                      <a:pt x="1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4"/>
                      <a:pt x="0" y="3"/>
                      <a:pt x="2" y="2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1"/>
                      <a:pt x="13" y="2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1" y="3"/>
                      <a:pt x="10" y="3"/>
                    </a:cubicBezTo>
                    <a:cubicBezTo>
                      <a:pt x="9" y="3"/>
                      <a:pt x="8" y="2"/>
                      <a:pt x="7" y="2"/>
                    </a:cubicBezTo>
                    <a:cubicBezTo>
                      <a:pt x="5" y="2"/>
                      <a:pt x="4" y="3"/>
                      <a:pt x="3" y="3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6"/>
                      <a:pt x="2" y="7"/>
                      <a:pt x="3" y="7"/>
                    </a:cubicBezTo>
                    <a:cubicBezTo>
                      <a:pt x="3" y="8"/>
                      <a:pt x="4" y="8"/>
                      <a:pt x="5" y="8"/>
                    </a:cubicBezTo>
                    <a:cubicBezTo>
                      <a:pt x="5" y="8"/>
                      <a:pt x="6" y="8"/>
                      <a:pt x="7" y="9"/>
                    </a:cubicBezTo>
                    <a:cubicBezTo>
                      <a:pt x="8" y="9"/>
                      <a:pt x="9" y="9"/>
                      <a:pt x="10" y="9"/>
                    </a:cubicBezTo>
                    <a:cubicBezTo>
                      <a:pt x="11" y="9"/>
                      <a:pt x="12" y="10"/>
                      <a:pt x="13" y="11"/>
                    </a:cubicBezTo>
                    <a:cubicBezTo>
                      <a:pt x="13" y="11"/>
                      <a:pt x="14" y="12"/>
                      <a:pt x="14" y="14"/>
                    </a:cubicBez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Freeform 430"/>
              <p:cNvSpPr>
                <a:spLocks/>
              </p:cNvSpPr>
              <p:nvPr userDrawn="1"/>
            </p:nvSpPr>
            <p:spPr bwMode="auto">
              <a:xfrm>
                <a:off x="1631" y="3542"/>
                <a:ext cx="19" cy="19"/>
              </a:xfrm>
              <a:custGeom>
                <a:avLst/>
                <a:gdLst>
                  <a:gd name="T0" fmla="*/ 1432 w 8"/>
                  <a:gd name="T1" fmla="*/ 762 h 8"/>
                  <a:gd name="T2" fmla="*/ 1275 w 8"/>
                  <a:gd name="T3" fmla="*/ 1043 h 8"/>
                  <a:gd name="T4" fmla="*/ 762 w 8"/>
                  <a:gd name="T5" fmla="*/ 1432 h 8"/>
                  <a:gd name="T6" fmla="*/ 164 w 8"/>
                  <a:gd name="T7" fmla="*/ 1043 h 8"/>
                  <a:gd name="T8" fmla="*/ 0 w 8"/>
                  <a:gd name="T9" fmla="*/ 762 h 8"/>
                  <a:gd name="T10" fmla="*/ 164 w 8"/>
                  <a:gd name="T11" fmla="*/ 164 h 8"/>
                  <a:gd name="T12" fmla="*/ 762 w 8"/>
                  <a:gd name="T13" fmla="*/ 0 h 8"/>
                  <a:gd name="T14" fmla="*/ 1275 w 8"/>
                  <a:gd name="T15" fmla="*/ 164 h 8"/>
                  <a:gd name="T16" fmla="*/ 1432 w 8"/>
                  <a:gd name="T17" fmla="*/ 762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8" y="4"/>
                    </a:moveTo>
                    <a:cubicBezTo>
                      <a:pt x="8" y="5"/>
                      <a:pt x="7" y="6"/>
                      <a:pt x="7" y="6"/>
                    </a:cubicBezTo>
                    <a:cubicBezTo>
                      <a:pt x="6" y="7"/>
                      <a:pt x="5" y="8"/>
                      <a:pt x="4" y="8"/>
                    </a:cubicBezTo>
                    <a:cubicBezTo>
                      <a:pt x="3" y="8"/>
                      <a:pt x="2" y="7"/>
                      <a:pt x="1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7" y="2"/>
                      <a:pt x="8" y="3"/>
                      <a:pt x="8" y="4"/>
                    </a:cubicBezTo>
                    <a:close/>
                  </a:path>
                </a:pathLst>
              </a:custGeom>
              <a:solidFill>
                <a:srgbClr val="F1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Freeform 431"/>
              <p:cNvSpPr>
                <a:spLocks noEditPoints="1"/>
              </p:cNvSpPr>
              <p:nvPr userDrawn="1"/>
            </p:nvSpPr>
            <p:spPr bwMode="auto">
              <a:xfrm>
                <a:off x="1655" y="3530"/>
                <a:ext cx="40" cy="43"/>
              </a:xfrm>
              <a:custGeom>
                <a:avLst/>
                <a:gdLst>
                  <a:gd name="T0" fmla="*/ 40 w 40"/>
                  <a:gd name="T1" fmla="*/ 43 h 43"/>
                  <a:gd name="T2" fmla="*/ 33 w 40"/>
                  <a:gd name="T3" fmla="*/ 43 h 43"/>
                  <a:gd name="T4" fmla="*/ 28 w 40"/>
                  <a:gd name="T5" fmla="*/ 31 h 43"/>
                  <a:gd name="T6" fmla="*/ 9 w 40"/>
                  <a:gd name="T7" fmla="*/ 31 h 43"/>
                  <a:gd name="T8" fmla="*/ 7 w 40"/>
                  <a:gd name="T9" fmla="*/ 43 h 43"/>
                  <a:gd name="T10" fmla="*/ 0 w 40"/>
                  <a:gd name="T11" fmla="*/ 43 h 43"/>
                  <a:gd name="T12" fmla="*/ 16 w 40"/>
                  <a:gd name="T13" fmla="*/ 0 h 43"/>
                  <a:gd name="T14" fmla="*/ 23 w 40"/>
                  <a:gd name="T15" fmla="*/ 0 h 43"/>
                  <a:gd name="T16" fmla="*/ 40 w 40"/>
                  <a:gd name="T17" fmla="*/ 43 h 43"/>
                  <a:gd name="T18" fmla="*/ 28 w 40"/>
                  <a:gd name="T19" fmla="*/ 26 h 43"/>
                  <a:gd name="T20" fmla="*/ 18 w 40"/>
                  <a:gd name="T21" fmla="*/ 5 h 43"/>
                  <a:gd name="T22" fmla="*/ 11 w 40"/>
                  <a:gd name="T23" fmla="*/ 26 h 43"/>
                  <a:gd name="T24" fmla="*/ 28 w 40"/>
                  <a:gd name="T25" fmla="*/ 26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0" h="43">
                    <a:moveTo>
                      <a:pt x="40" y="43"/>
                    </a:moveTo>
                    <a:lnTo>
                      <a:pt x="33" y="43"/>
                    </a:lnTo>
                    <a:lnTo>
                      <a:pt x="28" y="31"/>
                    </a:lnTo>
                    <a:lnTo>
                      <a:pt x="9" y="31"/>
                    </a:lnTo>
                    <a:lnTo>
                      <a:pt x="7" y="43"/>
                    </a:lnTo>
                    <a:lnTo>
                      <a:pt x="0" y="43"/>
                    </a:lnTo>
                    <a:lnTo>
                      <a:pt x="16" y="0"/>
                    </a:lnTo>
                    <a:lnTo>
                      <a:pt x="23" y="0"/>
                    </a:lnTo>
                    <a:lnTo>
                      <a:pt x="40" y="43"/>
                    </a:lnTo>
                    <a:close/>
                    <a:moveTo>
                      <a:pt x="28" y="26"/>
                    </a:moveTo>
                    <a:lnTo>
                      <a:pt x="18" y="5"/>
                    </a:lnTo>
                    <a:lnTo>
                      <a:pt x="11" y="26"/>
                    </a:lnTo>
                    <a:lnTo>
                      <a:pt x="28" y="26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1" name="Freeform 432"/>
              <p:cNvSpPr>
                <a:spLocks noEditPoints="1"/>
              </p:cNvSpPr>
              <p:nvPr userDrawn="1"/>
            </p:nvSpPr>
            <p:spPr bwMode="auto">
              <a:xfrm>
                <a:off x="1702" y="3530"/>
                <a:ext cx="28" cy="43"/>
              </a:xfrm>
              <a:custGeom>
                <a:avLst/>
                <a:gdLst>
                  <a:gd name="T0" fmla="*/ 1932 w 12"/>
                  <a:gd name="T1" fmla="*/ 941 h 18"/>
                  <a:gd name="T2" fmla="*/ 1932 w 12"/>
                  <a:gd name="T3" fmla="*/ 1335 h 18"/>
                  <a:gd name="T4" fmla="*/ 1801 w 12"/>
                  <a:gd name="T5" fmla="*/ 1730 h 18"/>
                  <a:gd name="T6" fmla="*/ 1449 w 12"/>
                  <a:gd name="T7" fmla="*/ 2021 h 18"/>
                  <a:gd name="T8" fmla="*/ 828 w 12"/>
                  <a:gd name="T9" fmla="*/ 2021 h 18"/>
                  <a:gd name="T10" fmla="*/ 469 w 12"/>
                  <a:gd name="T11" fmla="*/ 2021 h 18"/>
                  <a:gd name="T12" fmla="*/ 469 w 12"/>
                  <a:gd name="T13" fmla="*/ 3356 h 18"/>
                  <a:gd name="T14" fmla="*/ 0 w 12"/>
                  <a:gd name="T15" fmla="*/ 3356 h 18"/>
                  <a:gd name="T16" fmla="*/ 0 w 12"/>
                  <a:gd name="T17" fmla="*/ 0 h 18"/>
                  <a:gd name="T18" fmla="*/ 828 w 12"/>
                  <a:gd name="T19" fmla="*/ 0 h 18"/>
                  <a:gd name="T20" fmla="*/ 1307 w 12"/>
                  <a:gd name="T21" fmla="*/ 0 h 18"/>
                  <a:gd name="T22" fmla="*/ 1601 w 12"/>
                  <a:gd name="T23" fmla="*/ 165 h 18"/>
                  <a:gd name="T24" fmla="*/ 1932 w 12"/>
                  <a:gd name="T25" fmla="*/ 394 h 18"/>
                  <a:gd name="T26" fmla="*/ 1932 w 12"/>
                  <a:gd name="T27" fmla="*/ 941 h 18"/>
                  <a:gd name="T28" fmla="*/ 1601 w 12"/>
                  <a:gd name="T29" fmla="*/ 941 h 18"/>
                  <a:gd name="T30" fmla="*/ 1601 w 12"/>
                  <a:gd name="T31" fmla="*/ 776 h 18"/>
                  <a:gd name="T32" fmla="*/ 1449 w 12"/>
                  <a:gd name="T33" fmla="*/ 394 h 18"/>
                  <a:gd name="T34" fmla="*/ 1094 w 12"/>
                  <a:gd name="T35" fmla="*/ 394 h 18"/>
                  <a:gd name="T36" fmla="*/ 828 w 12"/>
                  <a:gd name="T37" fmla="*/ 394 h 18"/>
                  <a:gd name="T38" fmla="*/ 469 w 12"/>
                  <a:gd name="T39" fmla="*/ 394 h 18"/>
                  <a:gd name="T40" fmla="*/ 469 w 12"/>
                  <a:gd name="T41" fmla="*/ 1730 h 18"/>
                  <a:gd name="T42" fmla="*/ 828 w 12"/>
                  <a:gd name="T43" fmla="*/ 1730 h 18"/>
                  <a:gd name="T44" fmla="*/ 1094 w 12"/>
                  <a:gd name="T45" fmla="*/ 1730 h 18"/>
                  <a:gd name="T46" fmla="*/ 1449 w 12"/>
                  <a:gd name="T47" fmla="*/ 1472 h 18"/>
                  <a:gd name="T48" fmla="*/ 1601 w 12"/>
                  <a:gd name="T49" fmla="*/ 1335 h 18"/>
                  <a:gd name="T50" fmla="*/ 1601 w 12"/>
                  <a:gd name="T51" fmla="*/ 941 h 1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2" h="18">
                    <a:moveTo>
                      <a:pt x="12" y="5"/>
                    </a:moveTo>
                    <a:cubicBezTo>
                      <a:pt x="12" y="6"/>
                      <a:pt x="12" y="7"/>
                      <a:pt x="12" y="7"/>
                    </a:cubicBezTo>
                    <a:cubicBezTo>
                      <a:pt x="12" y="8"/>
                      <a:pt x="11" y="9"/>
                      <a:pt x="11" y="9"/>
                    </a:cubicBezTo>
                    <a:cubicBezTo>
                      <a:pt x="10" y="10"/>
                      <a:pt x="9" y="10"/>
                      <a:pt x="9" y="11"/>
                    </a:cubicBezTo>
                    <a:cubicBezTo>
                      <a:pt x="8" y="11"/>
                      <a:pt x="7" y="11"/>
                      <a:pt x="5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9" y="0"/>
                      <a:pt x="10" y="0"/>
                      <a:pt x="10" y="1"/>
                    </a:cubicBezTo>
                    <a:cubicBezTo>
                      <a:pt x="11" y="1"/>
                      <a:pt x="11" y="2"/>
                      <a:pt x="12" y="2"/>
                    </a:cubicBezTo>
                    <a:cubicBezTo>
                      <a:pt x="12" y="3"/>
                      <a:pt x="12" y="4"/>
                      <a:pt x="12" y="5"/>
                    </a:cubicBezTo>
                    <a:close/>
                    <a:moveTo>
                      <a:pt x="10" y="5"/>
                    </a:moveTo>
                    <a:cubicBezTo>
                      <a:pt x="10" y="5"/>
                      <a:pt x="10" y="4"/>
                      <a:pt x="10" y="4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8"/>
                      <a:pt x="9" y="7"/>
                      <a:pt x="10" y="7"/>
                    </a:cubicBezTo>
                    <a:cubicBezTo>
                      <a:pt x="10" y="6"/>
                      <a:pt x="10" y="6"/>
                      <a:pt x="10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2" name="Freeform 433"/>
              <p:cNvSpPr>
                <a:spLocks noEditPoints="1"/>
              </p:cNvSpPr>
              <p:nvPr userDrawn="1"/>
            </p:nvSpPr>
            <p:spPr bwMode="auto">
              <a:xfrm>
                <a:off x="1740" y="3530"/>
                <a:ext cx="28" cy="43"/>
              </a:xfrm>
              <a:custGeom>
                <a:avLst/>
                <a:gdLst>
                  <a:gd name="T0" fmla="*/ 1932 w 12"/>
                  <a:gd name="T1" fmla="*/ 941 h 18"/>
                  <a:gd name="T2" fmla="*/ 1932 w 12"/>
                  <a:gd name="T3" fmla="*/ 1335 h 18"/>
                  <a:gd name="T4" fmla="*/ 1801 w 12"/>
                  <a:gd name="T5" fmla="*/ 1730 h 18"/>
                  <a:gd name="T6" fmla="*/ 1307 w 12"/>
                  <a:gd name="T7" fmla="*/ 2021 h 18"/>
                  <a:gd name="T8" fmla="*/ 828 w 12"/>
                  <a:gd name="T9" fmla="*/ 2021 h 18"/>
                  <a:gd name="T10" fmla="*/ 469 w 12"/>
                  <a:gd name="T11" fmla="*/ 2021 h 18"/>
                  <a:gd name="T12" fmla="*/ 469 w 12"/>
                  <a:gd name="T13" fmla="*/ 3356 h 18"/>
                  <a:gd name="T14" fmla="*/ 0 w 12"/>
                  <a:gd name="T15" fmla="*/ 3356 h 18"/>
                  <a:gd name="T16" fmla="*/ 0 w 12"/>
                  <a:gd name="T17" fmla="*/ 0 h 18"/>
                  <a:gd name="T18" fmla="*/ 828 w 12"/>
                  <a:gd name="T19" fmla="*/ 0 h 18"/>
                  <a:gd name="T20" fmla="*/ 1307 w 12"/>
                  <a:gd name="T21" fmla="*/ 0 h 18"/>
                  <a:gd name="T22" fmla="*/ 1601 w 12"/>
                  <a:gd name="T23" fmla="*/ 165 h 18"/>
                  <a:gd name="T24" fmla="*/ 1932 w 12"/>
                  <a:gd name="T25" fmla="*/ 394 h 18"/>
                  <a:gd name="T26" fmla="*/ 1932 w 12"/>
                  <a:gd name="T27" fmla="*/ 941 h 18"/>
                  <a:gd name="T28" fmla="*/ 1601 w 12"/>
                  <a:gd name="T29" fmla="*/ 941 h 18"/>
                  <a:gd name="T30" fmla="*/ 1449 w 12"/>
                  <a:gd name="T31" fmla="*/ 776 h 18"/>
                  <a:gd name="T32" fmla="*/ 1307 w 12"/>
                  <a:gd name="T33" fmla="*/ 394 h 18"/>
                  <a:gd name="T34" fmla="*/ 1094 w 12"/>
                  <a:gd name="T35" fmla="*/ 394 h 18"/>
                  <a:gd name="T36" fmla="*/ 828 w 12"/>
                  <a:gd name="T37" fmla="*/ 394 h 18"/>
                  <a:gd name="T38" fmla="*/ 469 w 12"/>
                  <a:gd name="T39" fmla="*/ 394 h 18"/>
                  <a:gd name="T40" fmla="*/ 469 w 12"/>
                  <a:gd name="T41" fmla="*/ 1730 h 18"/>
                  <a:gd name="T42" fmla="*/ 828 w 12"/>
                  <a:gd name="T43" fmla="*/ 1730 h 18"/>
                  <a:gd name="T44" fmla="*/ 1094 w 12"/>
                  <a:gd name="T45" fmla="*/ 1730 h 18"/>
                  <a:gd name="T46" fmla="*/ 1449 w 12"/>
                  <a:gd name="T47" fmla="*/ 1472 h 18"/>
                  <a:gd name="T48" fmla="*/ 1601 w 12"/>
                  <a:gd name="T49" fmla="*/ 1335 h 18"/>
                  <a:gd name="T50" fmla="*/ 1601 w 12"/>
                  <a:gd name="T51" fmla="*/ 941 h 1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2" h="18">
                    <a:moveTo>
                      <a:pt x="12" y="5"/>
                    </a:moveTo>
                    <a:cubicBezTo>
                      <a:pt x="12" y="6"/>
                      <a:pt x="12" y="7"/>
                      <a:pt x="12" y="7"/>
                    </a:cubicBezTo>
                    <a:cubicBezTo>
                      <a:pt x="12" y="8"/>
                      <a:pt x="11" y="9"/>
                      <a:pt x="11" y="9"/>
                    </a:cubicBezTo>
                    <a:cubicBezTo>
                      <a:pt x="10" y="10"/>
                      <a:pt x="9" y="10"/>
                      <a:pt x="8" y="11"/>
                    </a:cubicBezTo>
                    <a:cubicBezTo>
                      <a:pt x="8" y="11"/>
                      <a:pt x="7" y="11"/>
                      <a:pt x="5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0"/>
                      <a:pt x="10" y="0"/>
                      <a:pt x="10" y="1"/>
                    </a:cubicBezTo>
                    <a:cubicBezTo>
                      <a:pt x="11" y="1"/>
                      <a:pt x="11" y="2"/>
                      <a:pt x="12" y="2"/>
                    </a:cubicBezTo>
                    <a:cubicBezTo>
                      <a:pt x="12" y="3"/>
                      <a:pt x="12" y="4"/>
                      <a:pt x="12" y="5"/>
                    </a:cubicBezTo>
                    <a:close/>
                    <a:moveTo>
                      <a:pt x="10" y="5"/>
                    </a:moveTo>
                    <a:cubicBezTo>
                      <a:pt x="10" y="5"/>
                      <a:pt x="10" y="4"/>
                      <a:pt x="9" y="4"/>
                    </a:cubicBezTo>
                    <a:cubicBezTo>
                      <a:pt x="9" y="3"/>
                      <a:pt x="9" y="3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8"/>
                      <a:pt x="9" y="7"/>
                      <a:pt x="10" y="7"/>
                    </a:cubicBezTo>
                    <a:cubicBezTo>
                      <a:pt x="10" y="6"/>
                      <a:pt x="10" y="6"/>
                      <a:pt x="10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3" name="Freeform 434"/>
              <p:cNvSpPr>
                <a:spLocks/>
              </p:cNvSpPr>
              <p:nvPr userDrawn="1"/>
            </p:nvSpPr>
            <p:spPr bwMode="auto">
              <a:xfrm>
                <a:off x="1777" y="3530"/>
                <a:ext cx="29" cy="43"/>
              </a:xfrm>
              <a:custGeom>
                <a:avLst/>
                <a:gdLst>
                  <a:gd name="T0" fmla="*/ 29 w 29"/>
                  <a:gd name="T1" fmla="*/ 43 h 43"/>
                  <a:gd name="T2" fmla="*/ 0 w 29"/>
                  <a:gd name="T3" fmla="*/ 43 h 43"/>
                  <a:gd name="T4" fmla="*/ 0 w 29"/>
                  <a:gd name="T5" fmla="*/ 0 h 43"/>
                  <a:gd name="T6" fmla="*/ 7 w 29"/>
                  <a:gd name="T7" fmla="*/ 0 h 43"/>
                  <a:gd name="T8" fmla="*/ 7 w 29"/>
                  <a:gd name="T9" fmla="*/ 38 h 43"/>
                  <a:gd name="T10" fmla="*/ 29 w 29"/>
                  <a:gd name="T11" fmla="*/ 38 h 43"/>
                  <a:gd name="T12" fmla="*/ 29 w 29"/>
                  <a:gd name="T13" fmla="*/ 43 h 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9" h="43">
                    <a:moveTo>
                      <a:pt x="29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38"/>
                    </a:lnTo>
                    <a:lnTo>
                      <a:pt x="29" y="38"/>
                    </a:lnTo>
                    <a:lnTo>
                      <a:pt x="29" y="43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4" name="Freeform 435"/>
              <p:cNvSpPr>
                <a:spLocks/>
              </p:cNvSpPr>
              <p:nvPr userDrawn="1"/>
            </p:nvSpPr>
            <p:spPr bwMode="auto">
              <a:xfrm>
                <a:off x="1813" y="3530"/>
                <a:ext cx="16" cy="43"/>
              </a:xfrm>
              <a:custGeom>
                <a:avLst/>
                <a:gdLst>
                  <a:gd name="T0" fmla="*/ 16 w 16"/>
                  <a:gd name="T1" fmla="*/ 43 h 43"/>
                  <a:gd name="T2" fmla="*/ 0 w 16"/>
                  <a:gd name="T3" fmla="*/ 43 h 43"/>
                  <a:gd name="T4" fmla="*/ 0 w 16"/>
                  <a:gd name="T5" fmla="*/ 38 h 43"/>
                  <a:gd name="T6" fmla="*/ 5 w 16"/>
                  <a:gd name="T7" fmla="*/ 38 h 43"/>
                  <a:gd name="T8" fmla="*/ 5 w 16"/>
                  <a:gd name="T9" fmla="*/ 3 h 43"/>
                  <a:gd name="T10" fmla="*/ 0 w 16"/>
                  <a:gd name="T11" fmla="*/ 3 h 43"/>
                  <a:gd name="T12" fmla="*/ 0 w 16"/>
                  <a:gd name="T13" fmla="*/ 0 h 43"/>
                  <a:gd name="T14" fmla="*/ 16 w 16"/>
                  <a:gd name="T15" fmla="*/ 0 h 43"/>
                  <a:gd name="T16" fmla="*/ 16 w 16"/>
                  <a:gd name="T17" fmla="*/ 3 h 43"/>
                  <a:gd name="T18" fmla="*/ 12 w 16"/>
                  <a:gd name="T19" fmla="*/ 3 h 43"/>
                  <a:gd name="T20" fmla="*/ 12 w 16"/>
                  <a:gd name="T21" fmla="*/ 38 h 43"/>
                  <a:gd name="T22" fmla="*/ 16 w 16"/>
                  <a:gd name="T23" fmla="*/ 38 h 43"/>
                  <a:gd name="T24" fmla="*/ 16 w 16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" h="43">
                    <a:moveTo>
                      <a:pt x="16" y="43"/>
                    </a:moveTo>
                    <a:lnTo>
                      <a:pt x="0" y="43"/>
                    </a:lnTo>
                    <a:lnTo>
                      <a:pt x="0" y="38"/>
                    </a:lnTo>
                    <a:lnTo>
                      <a:pt x="5" y="38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2" y="3"/>
                    </a:lnTo>
                    <a:lnTo>
                      <a:pt x="12" y="38"/>
                    </a:lnTo>
                    <a:lnTo>
                      <a:pt x="16" y="38"/>
                    </a:lnTo>
                    <a:lnTo>
                      <a:pt x="16" y="43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" name="Freeform 436"/>
              <p:cNvSpPr>
                <a:spLocks/>
              </p:cNvSpPr>
              <p:nvPr userDrawn="1"/>
            </p:nvSpPr>
            <p:spPr bwMode="auto">
              <a:xfrm>
                <a:off x="1836" y="3528"/>
                <a:ext cx="38" cy="45"/>
              </a:xfrm>
              <a:custGeom>
                <a:avLst/>
                <a:gdLst>
                  <a:gd name="T0" fmla="*/ 2867 w 16"/>
                  <a:gd name="T1" fmla="*/ 3214 h 19"/>
                  <a:gd name="T2" fmla="*/ 2477 w 16"/>
                  <a:gd name="T3" fmla="*/ 3214 h 19"/>
                  <a:gd name="T4" fmla="*/ 2358 w 16"/>
                  <a:gd name="T5" fmla="*/ 3361 h 19"/>
                  <a:gd name="T6" fmla="*/ 1969 w 16"/>
                  <a:gd name="T7" fmla="*/ 3361 h 19"/>
                  <a:gd name="T8" fmla="*/ 1596 w 16"/>
                  <a:gd name="T9" fmla="*/ 3361 h 19"/>
                  <a:gd name="T10" fmla="*/ 1043 w 16"/>
                  <a:gd name="T11" fmla="*/ 3361 h 19"/>
                  <a:gd name="T12" fmla="*/ 537 w 16"/>
                  <a:gd name="T13" fmla="*/ 2989 h 19"/>
                  <a:gd name="T14" fmla="*/ 164 w 16"/>
                  <a:gd name="T15" fmla="*/ 2456 h 19"/>
                  <a:gd name="T16" fmla="*/ 0 w 16"/>
                  <a:gd name="T17" fmla="*/ 1795 h 19"/>
                  <a:gd name="T18" fmla="*/ 164 w 16"/>
                  <a:gd name="T19" fmla="*/ 1037 h 19"/>
                  <a:gd name="T20" fmla="*/ 537 w 16"/>
                  <a:gd name="T21" fmla="*/ 533 h 19"/>
                  <a:gd name="T22" fmla="*/ 1043 w 16"/>
                  <a:gd name="T23" fmla="*/ 156 h 19"/>
                  <a:gd name="T24" fmla="*/ 1596 w 16"/>
                  <a:gd name="T25" fmla="*/ 0 h 19"/>
                  <a:gd name="T26" fmla="*/ 2199 w 16"/>
                  <a:gd name="T27" fmla="*/ 156 h 19"/>
                  <a:gd name="T28" fmla="*/ 2867 w 16"/>
                  <a:gd name="T29" fmla="*/ 369 h 19"/>
                  <a:gd name="T30" fmla="*/ 2867 w 16"/>
                  <a:gd name="T31" fmla="*/ 874 h 19"/>
                  <a:gd name="T32" fmla="*/ 2736 w 16"/>
                  <a:gd name="T33" fmla="*/ 874 h 19"/>
                  <a:gd name="T34" fmla="*/ 2199 w 16"/>
                  <a:gd name="T35" fmla="*/ 533 h 19"/>
                  <a:gd name="T36" fmla="*/ 1596 w 16"/>
                  <a:gd name="T37" fmla="*/ 369 h 19"/>
                  <a:gd name="T38" fmla="*/ 1275 w 16"/>
                  <a:gd name="T39" fmla="*/ 533 h 19"/>
                  <a:gd name="T40" fmla="*/ 926 w 16"/>
                  <a:gd name="T41" fmla="*/ 661 h 19"/>
                  <a:gd name="T42" fmla="*/ 537 w 16"/>
                  <a:gd name="T43" fmla="*/ 1262 h 19"/>
                  <a:gd name="T44" fmla="*/ 537 w 16"/>
                  <a:gd name="T45" fmla="*/ 1795 h 19"/>
                  <a:gd name="T46" fmla="*/ 537 w 16"/>
                  <a:gd name="T47" fmla="*/ 2300 h 19"/>
                  <a:gd name="T48" fmla="*/ 926 w 16"/>
                  <a:gd name="T49" fmla="*/ 2669 h 19"/>
                  <a:gd name="T50" fmla="*/ 1275 w 16"/>
                  <a:gd name="T51" fmla="*/ 2989 h 19"/>
                  <a:gd name="T52" fmla="*/ 1596 w 16"/>
                  <a:gd name="T53" fmla="*/ 2989 h 19"/>
                  <a:gd name="T54" fmla="*/ 2358 w 16"/>
                  <a:gd name="T55" fmla="*/ 2989 h 19"/>
                  <a:gd name="T56" fmla="*/ 2736 w 16"/>
                  <a:gd name="T57" fmla="*/ 2669 h 19"/>
                  <a:gd name="T58" fmla="*/ 2867 w 16"/>
                  <a:gd name="T59" fmla="*/ 2669 h 19"/>
                  <a:gd name="T60" fmla="*/ 2867 w 16"/>
                  <a:gd name="T61" fmla="*/ 3214 h 1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6" h="19">
                    <a:moveTo>
                      <a:pt x="16" y="18"/>
                    </a:moveTo>
                    <a:cubicBezTo>
                      <a:pt x="15" y="18"/>
                      <a:pt x="15" y="18"/>
                      <a:pt x="14" y="18"/>
                    </a:cubicBezTo>
                    <a:cubicBezTo>
                      <a:pt x="14" y="18"/>
                      <a:pt x="14" y="19"/>
                      <a:pt x="13" y="19"/>
                    </a:cubicBezTo>
                    <a:cubicBezTo>
                      <a:pt x="12" y="19"/>
                      <a:pt x="12" y="19"/>
                      <a:pt x="11" y="19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8" y="19"/>
                      <a:pt x="7" y="19"/>
                      <a:pt x="6" y="19"/>
                    </a:cubicBezTo>
                    <a:cubicBezTo>
                      <a:pt x="5" y="18"/>
                      <a:pt x="4" y="18"/>
                      <a:pt x="3" y="17"/>
                    </a:cubicBezTo>
                    <a:cubicBezTo>
                      <a:pt x="2" y="16"/>
                      <a:pt x="1" y="15"/>
                      <a:pt x="1" y="14"/>
                    </a:cubicBezTo>
                    <a:cubicBezTo>
                      <a:pt x="1" y="13"/>
                      <a:pt x="0" y="11"/>
                      <a:pt x="0" y="10"/>
                    </a:cubicBezTo>
                    <a:cubicBezTo>
                      <a:pt x="0" y="8"/>
                      <a:pt x="1" y="7"/>
                      <a:pt x="1" y="6"/>
                    </a:cubicBezTo>
                    <a:cubicBezTo>
                      <a:pt x="1" y="5"/>
                      <a:pt x="2" y="4"/>
                      <a:pt x="3" y="3"/>
                    </a:cubicBezTo>
                    <a:cubicBezTo>
                      <a:pt x="4" y="2"/>
                      <a:pt x="5" y="1"/>
                      <a:pt x="6" y="1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3" y="1"/>
                      <a:pt x="14" y="1"/>
                      <a:pt x="16" y="2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4"/>
                      <a:pt x="13" y="3"/>
                      <a:pt x="12" y="3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2"/>
                      <a:pt x="7" y="2"/>
                      <a:pt x="7" y="3"/>
                    </a:cubicBezTo>
                    <a:cubicBezTo>
                      <a:pt x="6" y="3"/>
                      <a:pt x="5" y="4"/>
                      <a:pt x="5" y="4"/>
                    </a:cubicBezTo>
                    <a:cubicBezTo>
                      <a:pt x="4" y="5"/>
                      <a:pt x="4" y="6"/>
                      <a:pt x="3" y="7"/>
                    </a:cubicBezTo>
                    <a:cubicBezTo>
                      <a:pt x="3" y="7"/>
                      <a:pt x="3" y="9"/>
                      <a:pt x="3" y="10"/>
                    </a:cubicBezTo>
                    <a:cubicBezTo>
                      <a:pt x="3" y="11"/>
                      <a:pt x="3" y="12"/>
                      <a:pt x="3" y="13"/>
                    </a:cubicBezTo>
                    <a:cubicBezTo>
                      <a:pt x="4" y="14"/>
                      <a:pt x="4" y="15"/>
                      <a:pt x="5" y="15"/>
                    </a:cubicBezTo>
                    <a:cubicBezTo>
                      <a:pt x="5" y="16"/>
                      <a:pt x="6" y="16"/>
                      <a:pt x="7" y="17"/>
                    </a:cubicBezTo>
                    <a:cubicBezTo>
                      <a:pt x="8" y="17"/>
                      <a:pt x="8" y="17"/>
                      <a:pt x="9" y="17"/>
                    </a:cubicBezTo>
                    <a:cubicBezTo>
                      <a:pt x="10" y="17"/>
                      <a:pt x="12" y="17"/>
                      <a:pt x="13" y="17"/>
                    </a:cubicBezTo>
                    <a:cubicBezTo>
                      <a:pt x="14" y="16"/>
                      <a:pt x="15" y="16"/>
                      <a:pt x="15" y="15"/>
                    </a:cubicBezTo>
                    <a:cubicBezTo>
                      <a:pt x="16" y="15"/>
                      <a:pt x="16" y="15"/>
                      <a:pt x="16" y="15"/>
                    </a:cubicBez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6" name="Freeform 437"/>
              <p:cNvSpPr>
                <a:spLocks noEditPoints="1"/>
              </p:cNvSpPr>
              <p:nvPr userDrawn="1"/>
            </p:nvSpPr>
            <p:spPr bwMode="auto">
              <a:xfrm>
                <a:off x="1879" y="3530"/>
                <a:ext cx="40" cy="43"/>
              </a:xfrm>
              <a:custGeom>
                <a:avLst/>
                <a:gdLst>
                  <a:gd name="T0" fmla="*/ 40 w 40"/>
                  <a:gd name="T1" fmla="*/ 43 h 43"/>
                  <a:gd name="T2" fmla="*/ 33 w 40"/>
                  <a:gd name="T3" fmla="*/ 43 h 43"/>
                  <a:gd name="T4" fmla="*/ 28 w 40"/>
                  <a:gd name="T5" fmla="*/ 31 h 43"/>
                  <a:gd name="T6" fmla="*/ 12 w 40"/>
                  <a:gd name="T7" fmla="*/ 31 h 43"/>
                  <a:gd name="T8" fmla="*/ 7 w 40"/>
                  <a:gd name="T9" fmla="*/ 43 h 43"/>
                  <a:gd name="T10" fmla="*/ 0 w 40"/>
                  <a:gd name="T11" fmla="*/ 43 h 43"/>
                  <a:gd name="T12" fmla="*/ 17 w 40"/>
                  <a:gd name="T13" fmla="*/ 0 h 43"/>
                  <a:gd name="T14" fmla="*/ 24 w 40"/>
                  <a:gd name="T15" fmla="*/ 0 h 43"/>
                  <a:gd name="T16" fmla="*/ 40 w 40"/>
                  <a:gd name="T17" fmla="*/ 43 h 43"/>
                  <a:gd name="T18" fmla="*/ 28 w 40"/>
                  <a:gd name="T19" fmla="*/ 26 h 43"/>
                  <a:gd name="T20" fmla="*/ 21 w 40"/>
                  <a:gd name="T21" fmla="*/ 5 h 43"/>
                  <a:gd name="T22" fmla="*/ 12 w 40"/>
                  <a:gd name="T23" fmla="*/ 26 h 43"/>
                  <a:gd name="T24" fmla="*/ 28 w 40"/>
                  <a:gd name="T25" fmla="*/ 26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0" h="43">
                    <a:moveTo>
                      <a:pt x="40" y="43"/>
                    </a:moveTo>
                    <a:lnTo>
                      <a:pt x="33" y="43"/>
                    </a:lnTo>
                    <a:lnTo>
                      <a:pt x="28" y="31"/>
                    </a:lnTo>
                    <a:lnTo>
                      <a:pt x="12" y="31"/>
                    </a:lnTo>
                    <a:lnTo>
                      <a:pt x="7" y="43"/>
                    </a:lnTo>
                    <a:lnTo>
                      <a:pt x="0" y="4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40" y="43"/>
                    </a:lnTo>
                    <a:close/>
                    <a:moveTo>
                      <a:pt x="28" y="26"/>
                    </a:moveTo>
                    <a:lnTo>
                      <a:pt x="21" y="5"/>
                    </a:lnTo>
                    <a:lnTo>
                      <a:pt x="12" y="26"/>
                    </a:lnTo>
                    <a:lnTo>
                      <a:pt x="28" y="26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" name="Freeform 438"/>
              <p:cNvSpPr>
                <a:spLocks/>
              </p:cNvSpPr>
              <p:nvPr userDrawn="1"/>
            </p:nvSpPr>
            <p:spPr bwMode="auto">
              <a:xfrm>
                <a:off x="1919" y="3530"/>
                <a:ext cx="36" cy="43"/>
              </a:xfrm>
              <a:custGeom>
                <a:avLst/>
                <a:gdLst>
                  <a:gd name="T0" fmla="*/ 36 w 36"/>
                  <a:gd name="T1" fmla="*/ 5 h 43"/>
                  <a:gd name="T2" fmla="*/ 21 w 36"/>
                  <a:gd name="T3" fmla="*/ 5 h 43"/>
                  <a:gd name="T4" fmla="*/ 21 w 36"/>
                  <a:gd name="T5" fmla="*/ 43 h 43"/>
                  <a:gd name="T6" fmla="*/ 14 w 36"/>
                  <a:gd name="T7" fmla="*/ 43 h 43"/>
                  <a:gd name="T8" fmla="*/ 14 w 36"/>
                  <a:gd name="T9" fmla="*/ 5 h 43"/>
                  <a:gd name="T10" fmla="*/ 0 w 36"/>
                  <a:gd name="T11" fmla="*/ 5 h 43"/>
                  <a:gd name="T12" fmla="*/ 0 w 36"/>
                  <a:gd name="T13" fmla="*/ 0 h 43"/>
                  <a:gd name="T14" fmla="*/ 36 w 36"/>
                  <a:gd name="T15" fmla="*/ 0 h 43"/>
                  <a:gd name="T16" fmla="*/ 36 w 36"/>
                  <a:gd name="T17" fmla="*/ 5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6" h="43">
                    <a:moveTo>
                      <a:pt x="36" y="5"/>
                    </a:moveTo>
                    <a:lnTo>
                      <a:pt x="21" y="5"/>
                    </a:lnTo>
                    <a:lnTo>
                      <a:pt x="21" y="43"/>
                    </a:lnTo>
                    <a:lnTo>
                      <a:pt x="14" y="43"/>
                    </a:lnTo>
                    <a:lnTo>
                      <a:pt x="14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5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" name="Freeform 439"/>
              <p:cNvSpPr>
                <a:spLocks/>
              </p:cNvSpPr>
              <p:nvPr userDrawn="1"/>
            </p:nvSpPr>
            <p:spPr bwMode="auto">
              <a:xfrm>
                <a:off x="1962" y="3530"/>
                <a:ext cx="16" cy="43"/>
              </a:xfrm>
              <a:custGeom>
                <a:avLst/>
                <a:gdLst>
                  <a:gd name="T0" fmla="*/ 16 w 16"/>
                  <a:gd name="T1" fmla="*/ 43 h 43"/>
                  <a:gd name="T2" fmla="*/ 0 w 16"/>
                  <a:gd name="T3" fmla="*/ 43 h 43"/>
                  <a:gd name="T4" fmla="*/ 0 w 16"/>
                  <a:gd name="T5" fmla="*/ 38 h 43"/>
                  <a:gd name="T6" fmla="*/ 7 w 16"/>
                  <a:gd name="T7" fmla="*/ 38 h 43"/>
                  <a:gd name="T8" fmla="*/ 7 w 16"/>
                  <a:gd name="T9" fmla="*/ 3 h 43"/>
                  <a:gd name="T10" fmla="*/ 0 w 16"/>
                  <a:gd name="T11" fmla="*/ 3 h 43"/>
                  <a:gd name="T12" fmla="*/ 0 w 16"/>
                  <a:gd name="T13" fmla="*/ 0 h 43"/>
                  <a:gd name="T14" fmla="*/ 16 w 16"/>
                  <a:gd name="T15" fmla="*/ 0 h 43"/>
                  <a:gd name="T16" fmla="*/ 16 w 16"/>
                  <a:gd name="T17" fmla="*/ 3 h 43"/>
                  <a:gd name="T18" fmla="*/ 11 w 16"/>
                  <a:gd name="T19" fmla="*/ 3 h 43"/>
                  <a:gd name="T20" fmla="*/ 11 w 16"/>
                  <a:gd name="T21" fmla="*/ 38 h 43"/>
                  <a:gd name="T22" fmla="*/ 16 w 16"/>
                  <a:gd name="T23" fmla="*/ 38 h 43"/>
                  <a:gd name="T24" fmla="*/ 16 w 16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" h="43">
                    <a:moveTo>
                      <a:pt x="16" y="43"/>
                    </a:moveTo>
                    <a:lnTo>
                      <a:pt x="0" y="43"/>
                    </a:lnTo>
                    <a:lnTo>
                      <a:pt x="0" y="38"/>
                    </a:lnTo>
                    <a:lnTo>
                      <a:pt x="7" y="38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1" y="3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43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" name="Freeform 440"/>
              <p:cNvSpPr>
                <a:spLocks noEditPoints="1"/>
              </p:cNvSpPr>
              <p:nvPr userDrawn="1"/>
            </p:nvSpPr>
            <p:spPr bwMode="auto">
              <a:xfrm>
                <a:off x="1988" y="3528"/>
                <a:ext cx="40" cy="45"/>
              </a:xfrm>
              <a:custGeom>
                <a:avLst/>
                <a:gdLst>
                  <a:gd name="T0" fmla="*/ 2398 w 17"/>
                  <a:gd name="T1" fmla="*/ 533 h 19"/>
                  <a:gd name="T2" fmla="*/ 2725 w 17"/>
                  <a:gd name="T3" fmla="*/ 1037 h 19"/>
                  <a:gd name="T4" fmla="*/ 2880 w 17"/>
                  <a:gd name="T5" fmla="*/ 1795 h 19"/>
                  <a:gd name="T6" fmla="*/ 2725 w 17"/>
                  <a:gd name="T7" fmla="*/ 2456 h 19"/>
                  <a:gd name="T8" fmla="*/ 2398 w 17"/>
                  <a:gd name="T9" fmla="*/ 2989 h 19"/>
                  <a:gd name="T10" fmla="*/ 2021 w 17"/>
                  <a:gd name="T11" fmla="*/ 3361 h 19"/>
                  <a:gd name="T12" fmla="*/ 1379 w 17"/>
                  <a:gd name="T13" fmla="*/ 3361 h 19"/>
                  <a:gd name="T14" fmla="*/ 859 w 17"/>
                  <a:gd name="T15" fmla="*/ 3361 h 19"/>
                  <a:gd name="T16" fmla="*/ 365 w 17"/>
                  <a:gd name="T17" fmla="*/ 2989 h 19"/>
                  <a:gd name="T18" fmla="*/ 0 w 17"/>
                  <a:gd name="T19" fmla="*/ 2456 h 19"/>
                  <a:gd name="T20" fmla="*/ 0 w 17"/>
                  <a:gd name="T21" fmla="*/ 1795 h 19"/>
                  <a:gd name="T22" fmla="*/ 0 w 17"/>
                  <a:gd name="T23" fmla="*/ 1037 h 19"/>
                  <a:gd name="T24" fmla="*/ 365 w 17"/>
                  <a:gd name="T25" fmla="*/ 533 h 19"/>
                  <a:gd name="T26" fmla="*/ 859 w 17"/>
                  <a:gd name="T27" fmla="*/ 156 h 19"/>
                  <a:gd name="T28" fmla="*/ 1379 w 17"/>
                  <a:gd name="T29" fmla="*/ 0 h 19"/>
                  <a:gd name="T30" fmla="*/ 2021 w 17"/>
                  <a:gd name="T31" fmla="*/ 156 h 19"/>
                  <a:gd name="T32" fmla="*/ 2398 w 17"/>
                  <a:gd name="T33" fmla="*/ 533 h 19"/>
                  <a:gd name="T34" fmla="*/ 2398 w 17"/>
                  <a:gd name="T35" fmla="*/ 1795 h 19"/>
                  <a:gd name="T36" fmla="*/ 2242 w 17"/>
                  <a:gd name="T37" fmla="*/ 661 h 19"/>
                  <a:gd name="T38" fmla="*/ 1379 w 17"/>
                  <a:gd name="T39" fmla="*/ 369 h 19"/>
                  <a:gd name="T40" fmla="*/ 638 w 17"/>
                  <a:gd name="T41" fmla="*/ 661 h 19"/>
                  <a:gd name="T42" fmla="*/ 365 w 17"/>
                  <a:gd name="T43" fmla="*/ 1795 h 19"/>
                  <a:gd name="T44" fmla="*/ 638 w 17"/>
                  <a:gd name="T45" fmla="*/ 2669 h 19"/>
                  <a:gd name="T46" fmla="*/ 1379 w 17"/>
                  <a:gd name="T47" fmla="*/ 2989 h 19"/>
                  <a:gd name="T48" fmla="*/ 2242 w 17"/>
                  <a:gd name="T49" fmla="*/ 2669 h 19"/>
                  <a:gd name="T50" fmla="*/ 2398 w 17"/>
                  <a:gd name="T51" fmla="*/ 1795 h 1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" h="19">
                    <a:moveTo>
                      <a:pt x="14" y="3"/>
                    </a:moveTo>
                    <a:cubicBezTo>
                      <a:pt x="15" y="4"/>
                      <a:pt x="16" y="5"/>
                      <a:pt x="16" y="6"/>
                    </a:cubicBezTo>
                    <a:cubicBezTo>
                      <a:pt x="17" y="7"/>
                      <a:pt x="17" y="8"/>
                      <a:pt x="17" y="10"/>
                    </a:cubicBezTo>
                    <a:cubicBezTo>
                      <a:pt x="17" y="11"/>
                      <a:pt x="17" y="13"/>
                      <a:pt x="16" y="14"/>
                    </a:cubicBezTo>
                    <a:cubicBezTo>
                      <a:pt x="16" y="15"/>
                      <a:pt x="15" y="16"/>
                      <a:pt x="14" y="17"/>
                    </a:cubicBezTo>
                    <a:cubicBezTo>
                      <a:pt x="14" y="18"/>
                      <a:pt x="13" y="18"/>
                      <a:pt x="12" y="19"/>
                    </a:cubicBezTo>
                    <a:cubicBezTo>
                      <a:pt x="11" y="19"/>
                      <a:pt x="10" y="19"/>
                      <a:pt x="8" y="19"/>
                    </a:cubicBezTo>
                    <a:cubicBezTo>
                      <a:pt x="7" y="19"/>
                      <a:pt x="6" y="19"/>
                      <a:pt x="5" y="19"/>
                    </a:cubicBezTo>
                    <a:cubicBezTo>
                      <a:pt x="4" y="18"/>
                      <a:pt x="3" y="18"/>
                      <a:pt x="2" y="17"/>
                    </a:cubicBezTo>
                    <a:cubicBezTo>
                      <a:pt x="1" y="16"/>
                      <a:pt x="1" y="15"/>
                      <a:pt x="0" y="14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1" y="5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0"/>
                      <a:pt x="11" y="0"/>
                      <a:pt x="12" y="1"/>
                    </a:cubicBezTo>
                    <a:cubicBezTo>
                      <a:pt x="13" y="1"/>
                      <a:pt x="14" y="2"/>
                      <a:pt x="14" y="3"/>
                    </a:cubicBezTo>
                    <a:close/>
                    <a:moveTo>
                      <a:pt x="14" y="10"/>
                    </a:moveTo>
                    <a:cubicBezTo>
                      <a:pt x="14" y="7"/>
                      <a:pt x="14" y="6"/>
                      <a:pt x="13" y="4"/>
                    </a:cubicBezTo>
                    <a:cubicBezTo>
                      <a:pt x="12" y="3"/>
                      <a:pt x="10" y="2"/>
                      <a:pt x="8" y="2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2" y="7"/>
                      <a:pt x="2" y="10"/>
                    </a:cubicBezTo>
                    <a:cubicBezTo>
                      <a:pt x="2" y="12"/>
                      <a:pt x="3" y="14"/>
                      <a:pt x="4" y="15"/>
                    </a:cubicBezTo>
                    <a:cubicBezTo>
                      <a:pt x="5" y="17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cubicBezTo>
                      <a:pt x="14" y="14"/>
                      <a:pt x="14" y="12"/>
                      <a:pt x="14" y="1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441"/>
              <p:cNvSpPr>
                <a:spLocks/>
              </p:cNvSpPr>
              <p:nvPr userDrawn="1"/>
            </p:nvSpPr>
            <p:spPr bwMode="auto">
              <a:xfrm>
                <a:off x="2037" y="3530"/>
                <a:ext cx="33" cy="43"/>
              </a:xfrm>
              <a:custGeom>
                <a:avLst/>
                <a:gdLst>
                  <a:gd name="T0" fmla="*/ 33 w 33"/>
                  <a:gd name="T1" fmla="*/ 43 h 43"/>
                  <a:gd name="T2" fmla="*/ 26 w 33"/>
                  <a:gd name="T3" fmla="*/ 43 h 43"/>
                  <a:gd name="T4" fmla="*/ 7 w 33"/>
                  <a:gd name="T5" fmla="*/ 5 h 43"/>
                  <a:gd name="T6" fmla="*/ 7 w 33"/>
                  <a:gd name="T7" fmla="*/ 43 h 43"/>
                  <a:gd name="T8" fmla="*/ 0 w 33"/>
                  <a:gd name="T9" fmla="*/ 43 h 43"/>
                  <a:gd name="T10" fmla="*/ 0 w 33"/>
                  <a:gd name="T11" fmla="*/ 0 h 43"/>
                  <a:gd name="T12" fmla="*/ 10 w 33"/>
                  <a:gd name="T13" fmla="*/ 0 h 43"/>
                  <a:gd name="T14" fmla="*/ 29 w 33"/>
                  <a:gd name="T15" fmla="*/ 36 h 43"/>
                  <a:gd name="T16" fmla="*/ 29 w 33"/>
                  <a:gd name="T17" fmla="*/ 0 h 43"/>
                  <a:gd name="T18" fmla="*/ 33 w 33"/>
                  <a:gd name="T19" fmla="*/ 0 h 43"/>
                  <a:gd name="T20" fmla="*/ 33 w 33"/>
                  <a:gd name="T21" fmla="*/ 43 h 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3" h="43">
                    <a:moveTo>
                      <a:pt x="33" y="43"/>
                    </a:moveTo>
                    <a:lnTo>
                      <a:pt x="26" y="43"/>
                    </a:lnTo>
                    <a:lnTo>
                      <a:pt x="7" y="5"/>
                    </a:lnTo>
                    <a:lnTo>
                      <a:pt x="7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9" y="36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3" y="43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1" name="Freeform 442"/>
              <p:cNvSpPr>
                <a:spLocks/>
              </p:cNvSpPr>
              <p:nvPr userDrawn="1"/>
            </p:nvSpPr>
            <p:spPr bwMode="auto">
              <a:xfrm>
                <a:off x="2082" y="3528"/>
                <a:ext cx="33" cy="45"/>
              </a:xfrm>
              <a:custGeom>
                <a:avLst/>
                <a:gdLst>
                  <a:gd name="T0" fmla="*/ 2411 w 14"/>
                  <a:gd name="T1" fmla="*/ 2456 h 19"/>
                  <a:gd name="T2" fmla="*/ 2411 w 14"/>
                  <a:gd name="T3" fmla="*/ 2828 h 19"/>
                  <a:gd name="T4" fmla="*/ 2044 w 14"/>
                  <a:gd name="T5" fmla="*/ 3214 h 19"/>
                  <a:gd name="T6" fmla="*/ 1756 w 14"/>
                  <a:gd name="T7" fmla="*/ 3361 h 19"/>
                  <a:gd name="T8" fmla="*/ 1233 w 14"/>
                  <a:gd name="T9" fmla="*/ 3361 h 19"/>
                  <a:gd name="T10" fmla="*/ 523 w 14"/>
                  <a:gd name="T11" fmla="*/ 3361 h 19"/>
                  <a:gd name="T12" fmla="*/ 0 w 14"/>
                  <a:gd name="T13" fmla="*/ 3214 h 19"/>
                  <a:gd name="T14" fmla="*/ 0 w 14"/>
                  <a:gd name="T15" fmla="*/ 2669 h 19"/>
                  <a:gd name="T16" fmla="*/ 0 w 14"/>
                  <a:gd name="T17" fmla="*/ 2669 h 19"/>
                  <a:gd name="T18" fmla="*/ 655 w 14"/>
                  <a:gd name="T19" fmla="*/ 2989 h 19"/>
                  <a:gd name="T20" fmla="*/ 1233 w 14"/>
                  <a:gd name="T21" fmla="*/ 2989 h 19"/>
                  <a:gd name="T22" fmla="*/ 1883 w 14"/>
                  <a:gd name="T23" fmla="*/ 2828 h 19"/>
                  <a:gd name="T24" fmla="*/ 2044 w 14"/>
                  <a:gd name="T25" fmla="*/ 2456 h 19"/>
                  <a:gd name="T26" fmla="*/ 1883 w 14"/>
                  <a:gd name="T27" fmla="*/ 2070 h 19"/>
                  <a:gd name="T28" fmla="*/ 1544 w 14"/>
                  <a:gd name="T29" fmla="*/ 1952 h 19"/>
                  <a:gd name="T30" fmla="*/ 1233 w 14"/>
                  <a:gd name="T31" fmla="*/ 1952 h 19"/>
                  <a:gd name="T32" fmla="*/ 867 w 14"/>
                  <a:gd name="T33" fmla="*/ 1952 h 19"/>
                  <a:gd name="T34" fmla="*/ 156 w 14"/>
                  <a:gd name="T35" fmla="*/ 1566 h 19"/>
                  <a:gd name="T36" fmla="*/ 0 w 14"/>
                  <a:gd name="T37" fmla="*/ 1037 h 19"/>
                  <a:gd name="T38" fmla="*/ 368 w 14"/>
                  <a:gd name="T39" fmla="*/ 369 h 19"/>
                  <a:gd name="T40" fmla="*/ 1233 w 14"/>
                  <a:gd name="T41" fmla="*/ 0 h 19"/>
                  <a:gd name="T42" fmla="*/ 1883 w 14"/>
                  <a:gd name="T43" fmla="*/ 156 h 19"/>
                  <a:gd name="T44" fmla="*/ 2411 w 14"/>
                  <a:gd name="T45" fmla="*/ 369 h 19"/>
                  <a:gd name="T46" fmla="*/ 2411 w 14"/>
                  <a:gd name="T47" fmla="*/ 661 h 19"/>
                  <a:gd name="T48" fmla="*/ 2251 w 14"/>
                  <a:gd name="T49" fmla="*/ 661 h 19"/>
                  <a:gd name="T50" fmla="*/ 1883 w 14"/>
                  <a:gd name="T51" fmla="*/ 533 h 19"/>
                  <a:gd name="T52" fmla="*/ 1233 w 14"/>
                  <a:gd name="T53" fmla="*/ 369 h 19"/>
                  <a:gd name="T54" fmla="*/ 655 w 14"/>
                  <a:gd name="T55" fmla="*/ 533 h 19"/>
                  <a:gd name="T56" fmla="*/ 523 w 14"/>
                  <a:gd name="T57" fmla="*/ 874 h 19"/>
                  <a:gd name="T58" fmla="*/ 523 w 14"/>
                  <a:gd name="T59" fmla="*/ 1262 h 19"/>
                  <a:gd name="T60" fmla="*/ 867 w 14"/>
                  <a:gd name="T61" fmla="*/ 1419 h 19"/>
                  <a:gd name="T62" fmla="*/ 1388 w 14"/>
                  <a:gd name="T63" fmla="*/ 1566 h 19"/>
                  <a:gd name="T64" fmla="*/ 1756 w 14"/>
                  <a:gd name="T65" fmla="*/ 1566 h 19"/>
                  <a:gd name="T66" fmla="*/ 2251 w 14"/>
                  <a:gd name="T67" fmla="*/ 1952 h 19"/>
                  <a:gd name="T68" fmla="*/ 2411 w 14"/>
                  <a:gd name="T69" fmla="*/ 2456 h 1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4" h="19">
                    <a:moveTo>
                      <a:pt x="14" y="14"/>
                    </a:moveTo>
                    <a:cubicBezTo>
                      <a:pt x="14" y="14"/>
                      <a:pt x="14" y="15"/>
                      <a:pt x="14" y="16"/>
                    </a:cubicBezTo>
                    <a:cubicBezTo>
                      <a:pt x="13" y="17"/>
                      <a:pt x="13" y="17"/>
                      <a:pt x="12" y="18"/>
                    </a:cubicBezTo>
                    <a:cubicBezTo>
                      <a:pt x="12" y="18"/>
                      <a:pt x="11" y="19"/>
                      <a:pt x="10" y="19"/>
                    </a:cubicBezTo>
                    <a:cubicBezTo>
                      <a:pt x="9" y="19"/>
                      <a:pt x="8" y="19"/>
                      <a:pt x="7" y="19"/>
                    </a:cubicBezTo>
                    <a:cubicBezTo>
                      <a:pt x="6" y="19"/>
                      <a:pt x="4" y="19"/>
                      <a:pt x="3" y="19"/>
                    </a:cubicBezTo>
                    <a:cubicBezTo>
                      <a:pt x="2" y="19"/>
                      <a:pt x="1" y="18"/>
                      <a:pt x="0" y="1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2" y="16"/>
                      <a:pt x="4" y="17"/>
                    </a:cubicBezTo>
                    <a:cubicBezTo>
                      <a:pt x="5" y="17"/>
                      <a:pt x="6" y="17"/>
                      <a:pt x="7" y="17"/>
                    </a:cubicBezTo>
                    <a:cubicBezTo>
                      <a:pt x="8" y="17"/>
                      <a:pt x="10" y="17"/>
                      <a:pt x="11" y="16"/>
                    </a:cubicBezTo>
                    <a:cubicBezTo>
                      <a:pt x="11" y="16"/>
                      <a:pt x="12" y="15"/>
                      <a:pt x="12" y="14"/>
                    </a:cubicBezTo>
                    <a:cubicBezTo>
                      <a:pt x="12" y="13"/>
                      <a:pt x="12" y="13"/>
                      <a:pt x="11" y="12"/>
                    </a:cubicBezTo>
                    <a:cubicBezTo>
                      <a:pt x="11" y="12"/>
                      <a:pt x="10" y="12"/>
                      <a:pt x="9" y="11"/>
                    </a:cubicBezTo>
                    <a:cubicBezTo>
                      <a:pt x="9" y="11"/>
                      <a:pt x="8" y="11"/>
                      <a:pt x="7" y="11"/>
                    </a:cubicBezTo>
                    <a:cubicBezTo>
                      <a:pt x="7" y="11"/>
                      <a:pt x="6" y="11"/>
                      <a:pt x="5" y="11"/>
                    </a:cubicBezTo>
                    <a:cubicBezTo>
                      <a:pt x="3" y="10"/>
                      <a:pt x="2" y="10"/>
                      <a:pt x="1" y="9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2" y="1"/>
                      <a:pt x="13" y="1"/>
                      <a:pt x="14" y="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2" y="3"/>
                      <a:pt x="11" y="3"/>
                    </a:cubicBezTo>
                    <a:cubicBezTo>
                      <a:pt x="9" y="3"/>
                      <a:pt x="8" y="2"/>
                      <a:pt x="7" y="2"/>
                    </a:cubicBezTo>
                    <a:cubicBezTo>
                      <a:pt x="6" y="2"/>
                      <a:pt x="5" y="3"/>
                      <a:pt x="4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4" y="11"/>
                      <a:pt x="14" y="12"/>
                      <a:pt x="14" y="1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2" name="Freeform 443"/>
              <p:cNvSpPr>
                <a:spLocks noEditPoints="1"/>
              </p:cNvSpPr>
              <p:nvPr userDrawn="1"/>
            </p:nvSpPr>
            <p:spPr bwMode="auto">
              <a:xfrm>
                <a:off x="2127" y="3530"/>
                <a:ext cx="28" cy="43"/>
              </a:xfrm>
              <a:custGeom>
                <a:avLst/>
                <a:gdLst>
                  <a:gd name="T0" fmla="*/ 1932 w 12"/>
                  <a:gd name="T1" fmla="*/ 941 h 18"/>
                  <a:gd name="T2" fmla="*/ 1801 w 12"/>
                  <a:gd name="T3" fmla="*/ 1335 h 18"/>
                  <a:gd name="T4" fmla="*/ 1601 w 12"/>
                  <a:gd name="T5" fmla="*/ 1730 h 18"/>
                  <a:gd name="T6" fmla="*/ 1307 w 12"/>
                  <a:gd name="T7" fmla="*/ 2021 h 18"/>
                  <a:gd name="T8" fmla="*/ 828 w 12"/>
                  <a:gd name="T9" fmla="*/ 2021 h 18"/>
                  <a:gd name="T10" fmla="*/ 355 w 12"/>
                  <a:gd name="T11" fmla="*/ 2021 h 18"/>
                  <a:gd name="T12" fmla="*/ 355 w 12"/>
                  <a:gd name="T13" fmla="*/ 3356 h 18"/>
                  <a:gd name="T14" fmla="*/ 0 w 12"/>
                  <a:gd name="T15" fmla="*/ 3356 h 18"/>
                  <a:gd name="T16" fmla="*/ 0 w 12"/>
                  <a:gd name="T17" fmla="*/ 0 h 18"/>
                  <a:gd name="T18" fmla="*/ 828 w 12"/>
                  <a:gd name="T19" fmla="*/ 0 h 18"/>
                  <a:gd name="T20" fmla="*/ 1307 w 12"/>
                  <a:gd name="T21" fmla="*/ 0 h 18"/>
                  <a:gd name="T22" fmla="*/ 1601 w 12"/>
                  <a:gd name="T23" fmla="*/ 165 h 18"/>
                  <a:gd name="T24" fmla="*/ 1801 w 12"/>
                  <a:gd name="T25" fmla="*/ 394 h 18"/>
                  <a:gd name="T26" fmla="*/ 1932 w 12"/>
                  <a:gd name="T27" fmla="*/ 941 h 18"/>
                  <a:gd name="T28" fmla="*/ 1449 w 12"/>
                  <a:gd name="T29" fmla="*/ 941 h 18"/>
                  <a:gd name="T30" fmla="*/ 1449 w 12"/>
                  <a:gd name="T31" fmla="*/ 776 h 18"/>
                  <a:gd name="T32" fmla="*/ 1307 w 12"/>
                  <a:gd name="T33" fmla="*/ 394 h 18"/>
                  <a:gd name="T34" fmla="*/ 1094 w 12"/>
                  <a:gd name="T35" fmla="*/ 394 h 18"/>
                  <a:gd name="T36" fmla="*/ 828 w 12"/>
                  <a:gd name="T37" fmla="*/ 394 h 18"/>
                  <a:gd name="T38" fmla="*/ 355 w 12"/>
                  <a:gd name="T39" fmla="*/ 394 h 18"/>
                  <a:gd name="T40" fmla="*/ 355 w 12"/>
                  <a:gd name="T41" fmla="*/ 1730 h 18"/>
                  <a:gd name="T42" fmla="*/ 621 w 12"/>
                  <a:gd name="T43" fmla="*/ 1730 h 18"/>
                  <a:gd name="T44" fmla="*/ 1094 w 12"/>
                  <a:gd name="T45" fmla="*/ 1730 h 18"/>
                  <a:gd name="T46" fmla="*/ 1307 w 12"/>
                  <a:gd name="T47" fmla="*/ 1472 h 18"/>
                  <a:gd name="T48" fmla="*/ 1449 w 12"/>
                  <a:gd name="T49" fmla="*/ 1335 h 18"/>
                  <a:gd name="T50" fmla="*/ 1449 w 12"/>
                  <a:gd name="T51" fmla="*/ 941 h 1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2" h="18">
                    <a:moveTo>
                      <a:pt x="12" y="5"/>
                    </a:moveTo>
                    <a:cubicBezTo>
                      <a:pt x="12" y="6"/>
                      <a:pt x="12" y="7"/>
                      <a:pt x="11" y="7"/>
                    </a:cubicBezTo>
                    <a:cubicBezTo>
                      <a:pt x="11" y="8"/>
                      <a:pt x="11" y="9"/>
                      <a:pt x="10" y="9"/>
                    </a:cubicBezTo>
                    <a:cubicBezTo>
                      <a:pt x="10" y="10"/>
                      <a:pt x="9" y="10"/>
                      <a:pt x="8" y="11"/>
                    </a:cubicBezTo>
                    <a:cubicBezTo>
                      <a:pt x="7" y="11"/>
                      <a:pt x="6" y="11"/>
                      <a:pt x="5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0" y="1"/>
                      <a:pt x="11" y="2"/>
                      <a:pt x="11" y="2"/>
                    </a:cubicBezTo>
                    <a:cubicBezTo>
                      <a:pt x="12" y="3"/>
                      <a:pt x="12" y="4"/>
                      <a:pt x="12" y="5"/>
                    </a:cubicBezTo>
                    <a:close/>
                    <a:moveTo>
                      <a:pt x="9" y="5"/>
                    </a:moveTo>
                    <a:cubicBezTo>
                      <a:pt x="9" y="5"/>
                      <a:pt x="9" y="4"/>
                      <a:pt x="9" y="4"/>
                    </a:cubicBezTo>
                    <a:cubicBezTo>
                      <a:pt x="9" y="3"/>
                      <a:pt x="8" y="3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6" y="9"/>
                      <a:pt x="7" y="9"/>
                    </a:cubicBezTo>
                    <a:cubicBezTo>
                      <a:pt x="7" y="9"/>
                      <a:pt x="8" y="8"/>
                      <a:pt x="8" y="8"/>
                    </a:cubicBezTo>
                    <a:cubicBezTo>
                      <a:pt x="9" y="8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5"/>
                    </a:cubicBez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3" name="Freeform 444"/>
              <p:cNvSpPr>
                <a:spLocks noEditPoints="1"/>
              </p:cNvSpPr>
              <p:nvPr userDrawn="1"/>
            </p:nvSpPr>
            <p:spPr bwMode="auto">
              <a:xfrm>
                <a:off x="2165" y="3530"/>
                <a:ext cx="35" cy="43"/>
              </a:xfrm>
              <a:custGeom>
                <a:avLst/>
                <a:gdLst>
                  <a:gd name="T0" fmla="*/ 2429 w 15"/>
                  <a:gd name="T1" fmla="*/ 3356 h 18"/>
                  <a:gd name="T2" fmla="*/ 1932 w 15"/>
                  <a:gd name="T3" fmla="*/ 3356 h 18"/>
                  <a:gd name="T4" fmla="*/ 980 w 15"/>
                  <a:gd name="T5" fmla="*/ 2021 h 18"/>
                  <a:gd name="T6" fmla="*/ 355 w 15"/>
                  <a:gd name="T7" fmla="*/ 2021 h 18"/>
                  <a:gd name="T8" fmla="*/ 355 w 15"/>
                  <a:gd name="T9" fmla="*/ 3356 h 18"/>
                  <a:gd name="T10" fmla="*/ 0 w 15"/>
                  <a:gd name="T11" fmla="*/ 3356 h 18"/>
                  <a:gd name="T12" fmla="*/ 0 w 15"/>
                  <a:gd name="T13" fmla="*/ 0 h 18"/>
                  <a:gd name="T14" fmla="*/ 828 w 15"/>
                  <a:gd name="T15" fmla="*/ 0 h 18"/>
                  <a:gd name="T16" fmla="*/ 1307 w 15"/>
                  <a:gd name="T17" fmla="*/ 0 h 18"/>
                  <a:gd name="T18" fmla="*/ 1601 w 15"/>
                  <a:gd name="T19" fmla="*/ 165 h 18"/>
                  <a:gd name="T20" fmla="*/ 1801 w 15"/>
                  <a:gd name="T21" fmla="*/ 394 h 18"/>
                  <a:gd name="T22" fmla="*/ 1932 w 15"/>
                  <a:gd name="T23" fmla="*/ 941 h 18"/>
                  <a:gd name="T24" fmla="*/ 1801 w 15"/>
                  <a:gd name="T25" fmla="*/ 1472 h 18"/>
                  <a:gd name="T26" fmla="*/ 1307 w 15"/>
                  <a:gd name="T27" fmla="*/ 1854 h 18"/>
                  <a:gd name="T28" fmla="*/ 2429 w 15"/>
                  <a:gd name="T29" fmla="*/ 3356 h 18"/>
                  <a:gd name="T30" fmla="*/ 1449 w 15"/>
                  <a:gd name="T31" fmla="*/ 941 h 18"/>
                  <a:gd name="T32" fmla="*/ 1449 w 15"/>
                  <a:gd name="T33" fmla="*/ 559 h 18"/>
                  <a:gd name="T34" fmla="*/ 1307 w 15"/>
                  <a:gd name="T35" fmla="*/ 394 h 18"/>
                  <a:gd name="T36" fmla="*/ 1094 w 15"/>
                  <a:gd name="T37" fmla="*/ 394 h 18"/>
                  <a:gd name="T38" fmla="*/ 828 w 15"/>
                  <a:gd name="T39" fmla="*/ 394 h 18"/>
                  <a:gd name="T40" fmla="*/ 355 w 15"/>
                  <a:gd name="T41" fmla="*/ 394 h 18"/>
                  <a:gd name="T42" fmla="*/ 355 w 15"/>
                  <a:gd name="T43" fmla="*/ 1730 h 18"/>
                  <a:gd name="T44" fmla="*/ 828 w 15"/>
                  <a:gd name="T45" fmla="*/ 1730 h 18"/>
                  <a:gd name="T46" fmla="*/ 1094 w 15"/>
                  <a:gd name="T47" fmla="*/ 1472 h 18"/>
                  <a:gd name="T48" fmla="*/ 1307 w 15"/>
                  <a:gd name="T49" fmla="*/ 1472 h 18"/>
                  <a:gd name="T50" fmla="*/ 1449 w 15"/>
                  <a:gd name="T51" fmla="*/ 1080 h 18"/>
                  <a:gd name="T52" fmla="*/ 1449 w 15"/>
                  <a:gd name="T53" fmla="*/ 941 h 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5" h="18">
                    <a:moveTo>
                      <a:pt x="15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0" y="1"/>
                      <a:pt x="11" y="2"/>
                      <a:pt x="11" y="2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12" y="6"/>
                      <a:pt x="11" y="7"/>
                      <a:pt x="11" y="8"/>
                    </a:cubicBezTo>
                    <a:cubicBezTo>
                      <a:pt x="10" y="9"/>
                      <a:pt x="9" y="9"/>
                      <a:pt x="8" y="10"/>
                    </a:cubicBezTo>
                    <a:lnTo>
                      <a:pt x="15" y="18"/>
                    </a:lnTo>
                    <a:close/>
                    <a:moveTo>
                      <a:pt x="9" y="5"/>
                    </a:moveTo>
                    <a:cubicBezTo>
                      <a:pt x="9" y="4"/>
                      <a:pt x="9" y="4"/>
                      <a:pt x="9" y="3"/>
                    </a:cubicBezTo>
                    <a:cubicBezTo>
                      <a:pt x="9" y="3"/>
                      <a:pt x="9" y="3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6" y="9"/>
                      <a:pt x="7" y="8"/>
                    </a:cubicBezTo>
                    <a:cubicBezTo>
                      <a:pt x="7" y="8"/>
                      <a:pt x="8" y="8"/>
                      <a:pt x="8" y="8"/>
                    </a:cubicBezTo>
                    <a:cubicBezTo>
                      <a:pt x="9" y="7"/>
                      <a:pt x="9" y="7"/>
                      <a:pt x="9" y="6"/>
                    </a:cubicBezTo>
                    <a:cubicBezTo>
                      <a:pt x="9" y="6"/>
                      <a:pt x="9" y="5"/>
                      <a:pt x="9" y="5"/>
                    </a:cubicBez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4" name="Freeform 445"/>
              <p:cNvSpPr>
                <a:spLocks noEditPoints="1"/>
              </p:cNvSpPr>
              <p:nvPr userDrawn="1"/>
            </p:nvSpPr>
            <p:spPr bwMode="auto">
              <a:xfrm>
                <a:off x="2203" y="3528"/>
                <a:ext cx="42" cy="45"/>
              </a:xfrm>
              <a:custGeom>
                <a:avLst/>
                <a:gdLst>
                  <a:gd name="T0" fmla="*/ 2429 w 18"/>
                  <a:gd name="T1" fmla="*/ 533 h 19"/>
                  <a:gd name="T2" fmla="*/ 2756 w 18"/>
                  <a:gd name="T3" fmla="*/ 1037 h 19"/>
                  <a:gd name="T4" fmla="*/ 2907 w 18"/>
                  <a:gd name="T5" fmla="*/ 1795 h 19"/>
                  <a:gd name="T6" fmla="*/ 2756 w 18"/>
                  <a:gd name="T7" fmla="*/ 2456 h 19"/>
                  <a:gd name="T8" fmla="*/ 2429 w 18"/>
                  <a:gd name="T9" fmla="*/ 2989 h 19"/>
                  <a:gd name="T10" fmla="*/ 2070 w 18"/>
                  <a:gd name="T11" fmla="*/ 3361 h 19"/>
                  <a:gd name="T12" fmla="*/ 1449 w 18"/>
                  <a:gd name="T13" fmla="*/ 3361 h 19"/>
                  <a:gd name="T14" fmla="*/ 828 w 18"/>
                  <a:gd name="T15" fmla="*/ 3361 h 19"/>
                  <a:gd name="T16" fmla="*/ 469 w 18"/>
                  <a:gd name="T17" fmla="*/ 2989 h 19"/>
                  <a:gd name="T18" fmla="*/ 152 w 18"/>
                  <a:gd name="T19" fmla="*/ 2456 h 19"/>
                  <a:gd name="T20" fmla="*/ 0 w 18"/>
                  <a:gd name="T21" fmla="*/ 1795 h 19"/>
                  <a:gd name="T22" fmla="*/ 152 w 18"/>
                  <a:gd name="T23" fmla="*/ 1037 h 19"/>
                  <a:gd name="T24" fmla="*/ 469 w 18"/>
                  <a:gd name="T25" fmla="*/ 533 h 19"/>
                  <a:gd name="T26" fmla="*/ 828 w 18"/>
                  <a:gd name="T27" fmla="*/ 156 h 19"/>
                  <a:gd name="T28" fmla="*/ 1449 w 18"/>
                  <a:gd name="T29" fmla="*/ 0 h 19"/>
                  <a:gd name="T30" fmla="*/ 2070 w 18"/>
                  <a:gd name="T31" fmla="*/ 156 h 19"/>
                  <a:gd name="T32" fmla="*/ 2429 w 18"/>
                  <a:gd name="T33" fmla="*/ 533 h 19"/>
                  <a:gd name="T34" fmla="*/ 2429 w 18"/>
                  <a:gd name="T35" fmla="*/ 1795 h 19"/>
                  <a:gd name="T36" fmla="*/ 2070 w 18"/>
                  <a:gd name="T37" fmla="*/ 661 h 19"/>
                  <a:gd name="T38" fmla="*/ 1449 w 18"/>
                  <a:gd name="T39" fmla="*/ 369 h 19"/>
                  <a:gd name="T40" fmla="*/ 828 w 18"/>
                  <a:gd name="T41" fmla="*/ 661 h 19"/>
                  <a:gd name="T42" fmla="*/ 469 w 18"/>
                  <a:gd name="T43" fmla="*/ 1795 h 19"/>
                  <a:gd name="T44" fmla="*/ 828 w 18"/>
                  <a:gd name="T45" fmla="*/ 2669 h 19"/>
                  <a:gd name="T46" fmla="*/ 1449 w 18"/>
                  <a:gd name="T47" fmla="*/ 2989 h 19"/>
                  <a:gd name="T48" fmla="*/ 2070 w 18"/>
                  <a:gd name="T49" fmla="*/ 2669 h 19"/>
                  <a:gd name="T50" fmla="*/ 2429 w 18"/>
                  <a:gd name="T51" fmla="*/ 1795 h 1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8" h="19">
                    <a:moveTo>
                      <a:pt x="15" y="3"/>
                    </a:moveTo>
                    <a:cubicBezTo>
                      <a:pt x="16" y="4"/>
                      <a:pt x="17" y="5"/>
                      <a:pt x="17" y="6"/>
                    </a:cubicBezTo>
                    <a:cubicBezTo>
                      <a:pt x="17" y="7"/>
                      <a:pt x="18" y="8"/>
                      <a:pt x="18" y="10"/>
                    </a:cubicBezTo>
                    <a:cubicBezTo>
                      <a:pt x="18" y="11"/>
                      <a:pt x="17" y="13"/>
                      <a:pt x="17" y="14"/>
                    </a:cubicBezTo>
                    <a:cubicBezTo>
                      <a:pt x="16" y="15"/>
                      <a:pt x="16" y="16"/>
                      <a:pt x="15" y="17"/>
                    </a:cubicBezTo>
                    <a:cubicBezTo>
                      <a:pt x="14" y="18"/>
                      <a:pt x="14" y="18"/>
                      <a:pt x="13" y="19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8" y="19"/>
                      <a:pt x="6" y="19"/>
                      <a:pt x="5" y="19"/>
                    </a:cubicBezTo>
                    <a:cubicBezTo>
                      <a:pt x="4" y="18"/>
                      <a:pt x="3" y="18"/>
                      <a:pt x="3" y="17"/>
                    </a:cubicBezTo>
                    <a:cubicBezTo>
                      <a:pt x="2" y="16"/>
                      <a:pt x="1" y="15"/>
                      <a:pt x="1" y="14"/>
                    </a:cubicBezTo>
                    <a:cubicBezTo>
                      <a:pt x="1" y="13"/>
                      <a:pt x="0" y="11"/>
                      <a:pt x="0" y="10"/>
                    </a:cubicBezTo>
                    <a:cubicBezTo>
                      <a:pt x="0" y="8"/>
                      <a:pt x="1" y="7"/>
                      <a:pt x="1" y="6"/>
                    </a:cubicBezTo>
                    <a:cubicBezTo>
                      <a:pt x="1" y="5"/>
                      <a:pt x="2" y="4"/>
                      <a:pt x="3" y="3"/>
                    </a:cubicBezTo>
                    <a:cubicBezTo>
                      <a:pt x="3" y="2"/>
                      <a:pt x="4" y="1"/>
                      <a:pt x="5" y="1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10" y="0"/>
                      <a:pt x="11" y="0"/>
                      <a:pt x="13" y="1"/>
                    </a:cubicBezTo>
                    <a:cubicBezTo>
                      <a:pt x="14" y="1"/>
                      <a:pt x="14" y="2"/>
                      <a:pt x="15" y="3"/>
                    </a:cubicBezTo>
                    <a:close/>
                    <a:moveTo>
                      <a:pt x="15" y="10"/>
                    </a:moveTo>
                    <a:cubicBezTo>
                      <a:pt x="15" y="7"/>
                      <a:pt x="14" y="6"/>
                      <a:pt x="13" y="4"/>
                    </a:cubicBezTo>
                    <a:cubicBezTo>
                      <a:pt x="12" y="3"/>
                      <a:pt x="11" y="2"/>
                      <a:pt x="9" y="2"/>
                    </a:cubicBezTo>
                    <a:cubicBezTo>
                      <a:pt x="7" y="2"/>
                      <a:pt x="6" y="3"/>
                      <a:pt x="5" y="4"/>
                    </a:cubicBezTo>
                    <a:cubicBezTo>
                      <a:pt x="4" y="6"/>
                      <a:pt x="3" y="7"/>
                      <a:pt x="3" y="10"/>
                    </a:cubicBezTo>
                    <a:cubicBezTo>
                      <a:pt x="3" y="12"/>
                      <a:pt x="4" y="14"/>
                      <a:pt x="5" y="15"/>
                    </a:cubicBezTo>
                    <a:cubicBezTo>
                      <a:pt x="6" y="17"/>
                      <a:pt x="7" y="17"/>
                      <a:pt x="9" y="17"/>
                    </a:cubicBezTo>
                    <a:cubicBezTo>
                      <a:pt x="11" y="17"/>
                      <a:pt x="12" y="17"/>
                      <a:pt x="13" y="15"/>
                    </a:cubicBezTo>
                    <a:cubicBezTo>
                      <a:pt x="14" y="14"/>
                      <a:pt x="15" y="12"/>
                      <a:pt x="15" y="10"/>
                    </a:cubicBez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5" name="Freeform 446"/>
              <p:cNvSpPr>
                <a:spLocks/>
              </p:cNvSpPr>
              <p:nvPr userDrawn="1"/>
            </p:nvSpPr>
            <p:spPr bwMode="auto">
              <a:xfrm>
                <a:off x="2252" y="3528"/>
                <a:ext cx="36" cy="45"/>
              </a:xfrm>
              <a:custGeom>
                <a:avLst/>
                <a:gdLst>
                  <a:gd name="T0" fmla="*/ 2846 w 15"/>
                  <a:gd name="T1" fmla="*/ 3214 h 19"/>
                  <a:gd name="T2" fmla="*/ 2724 w 15"/>
                  <a:gd name="T3" fmla="*/ 3214 h 19"/>
                  <a:gd name="T4" fmla="*/ 2460 w 15"/>
                  <a:gd name="T5" fmla="*/ 3361 h 19"/>
                  <a:gd name="T6" fmla="*/ 2062 w 15"/>
                  <a:gd name="T7" fmla="*/ 3361 h 19"/>
                  <a:gd name="T8" fmla="*/ 1757 w 15"/>
                  <a:gd name="T9" fmla="*/ 3361 h 19"/>
                  <a:gd name="T10" fmla="*/ 1135 w 15"/>
                  <a:gd name="T11" fmla="*/ 3361 h 19"/>
                  <a:gd name="T12" fmla="*/ 564 w 15"/>
                  <a:gd name="T13" fmla="*/ 2989 h 19"/>
                  <a:gd name="T14" fmla="*/ 168 w 15"/>
                  <a:gd name="T15" fmla="*/ 2456 h 19"/>
                  <a:gd name="T16" fmla="*/ 0 w 15"/>
                  <a:gd name="T17" fmla="*/ 1795 h 19"/>
                  <a:gd name="T18" fmla="*/ 168 w 15"/>
                  <a:gd name="T19" fmla="*/ 1037 h 19"/>
                  <a:gd name="T20" fmla="*/ 564 w 15"/>
                  <a:gd name="T21" fmla="*/ 533 h 19"/>
                  <a:gd name="T22" fmla="*/ 967 w 15"/>
                  <a:gd name="T23" fmla="*/ 156 h 19"/>
                  <a:gd name="T24" fmla="*/ 1757 w 15"/>
                  <a:gd name="T25" fmla="*/ 0 h 19"/>
                  <a:gd name="T26" fmla="*/ 2321 w 15"/>
                  <a:gd name="T27" fmla="*/ 156 h 19"/>
                  <a:gd name="T28" fmla="*/ 2846 w 15"/>
                  <a:gd name="T29" fmla="*/ 369 h 19"/>
                  <a:gd name="T30" fmla="*/ 2846 w 15"/>
                  <a:gd name="T31" fmla="*/ 874 h 19"/>
                  <a:gd name="T32" fmla="*/ 2846 w 15"/>
                  <a:gd name="T33" fmla="*/ 874 h 19"/>
                  <a:gd name="T34" fmla="*/ 2321 w 15"/>
                  <a:gd name="T35" fmla="*/ 533 h 19"/>
                  <a:gd name="T36" fmla="*/ 1757 w 15"/>
                  <a:gd name="T37" fmla="*/ 369 h 19"/>
                  <a:gd name="T38" fmla="*/ 1354 w 15"/>
                  <a:gd name="T39" fmla="*/ 533 h 19"/>
                  <a:gd name="T40" fmla="*/ 967 w 15"/>
                  <a:gd name="T41" fmla="*/ 661 h 19"/>
                  <a:gd name="T42" fmla="*/ 564 w 15"/>
                  <a:gd name="T43" fmla="*/ 1262 h 19"/>
                  <a:gd name="T44" fmla="*/ 564 w 15"/>
                  <a:gd name="T45" fmla="*/ 1795 h 19"/>
                  <a:gd name="T46" fmla="*/ 564 w 15"/>
                  <a:gd name="T47" fmla="*/ 2300 h 19"/>
                  <a:gd name="T48" fmla="*/ 967 w 15"/>
                  <a:gd name="T49" fmla="*/ 2669 h 19"/>
                  <a:gd name="T50" fmla="*/ 1354 w 15"/>
                  <a:gd name="T51" fmla="*/ 2989 h 19"/>
                  <a:gd name="T52" fmla="*/ 1757 w 15"/>
                  <a:gd name="T53" fmla="*/ 2989 h 19"/>
                  <a:gd name="T54" fmla="*/ 2321 w 15"/>
                  <a:gd name="T55" fmla="*/ 2989 h 19"/>
                  <a:gd name="T56" fmla="*/ 2846 w 15"/>
                  <a:gd name="T57" fmla="*/ 2669 h 19"/>
                  <a:gd name="T58" fmla="*/ 2846 w 15"/>
                  <a:gd name="T59" fmla="*/ 2669 h 19"/>
                  <a:gd name="T60" fmla="*/ 2846 w 15"/>
                  <a:gd name="T61" fmla="*/ 3214 h 1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5" h="19">
                    <a:moveTo>
                      <a:pt x="15" y="18"/>
                    </a:moveTo>
                    <a:cubicBezTo>
                      <a:pt x="15" y="18"/>
                      <a:pt x="15" y="18"/>
                      <a:pt x="14" y="18"/>
                    </a:cubicBezTo>
                    <a:cubicBezTo>
                      <a:pt x="14" y="18"/>
                      <a:pt x="13" y="19"/>
                      <a:pt x="13" y="19"/>
                    </a:cubicBezTo>
                    <a:cubicBezTo>
                      <a:pt x="12" y="19"/>
                      <a:pt x="12" y="19"/>
                      <a:pt x="11" y="19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8" y="19"/>
                      <a:pt x="7" y="19"/>
                      <a:pt x="6" y="19"/>
                    </a:cubicBezTo>
                    <a:cubicBezTo>
                      <a:pt x="4" y="18"/>
                      <a:pt x="3" y="18"/>
                      <a:pt x="3" y="17"/>
                    </a:cubicBezTo>
                    <a:cubicBezTo>
                      <a:pt x="2" y="16"/>
                      <a:pt x="1" y="15"/>
                      <a:pt x="1" y="14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" y="5"/>
                      <a:pt x="2" y="4"/>
                      <a:pt x="3" y="3"/>
                    </a:cubicBezTo>
                    <a:cubicBezTo>
                      <a:pt x="3" y="2"/>
                      <a:pt x="4" y="1"/>
                      <a:pt x="5" y="1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3" y="1"/>
                      <a:pt x="14" y="1"/>
                      <a:pt x="15" y="2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4"/>
                      <a:pt x="13" y="3"/>
                      <a:pt x="12" y="3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2"/>
                      <a:pt x="7" y="2"/>
                      <a:pt x="7" y="3"/>
                    </a:cubicBezTo>
                    <a:cubicBezTo>
                      <a:pt x="6" y="3"/>
                      <a:pt x="5" y="4"/>
                      <a:pt x="5" y="4"/>
                    </a:cubicBezTo>
                    <a:cubicBezTo>
                      <a:pt x="4" y="5"/>
                      <a:pt x="3" y="6"/>
                      <a:pt x="3" y="7"/>
                    </a:cubicBezTo>
                    <a:cubicBezTo>
                      <a:pt x="3" y="7"/>
                      <a:pt x="3" y="9"/>
                      <a:pt x="3" y="10"/>
                    </a:cubicBezTo>
                    <a:cubicBezTo>
                      <a:pt x="3" y="11"/>
                      <a:pt x="3" y="12"/>
                      <a:pt x="3" y="13"/>
                    </a:cubicBezTo>
                    <a:cubicBezTo>
                      <a:pt x="4" y="14"/>
                      <a:pt x="4" y="15"/>
                      <a:pt x="5" y="15"/>
                    </a:cubicBezTo>
                    <a:cubicBezTo>
                      <a:pt x="5" y="16"/>
                      <a:pt x="6" y="16"/>
                      <a:pt x="7" y="17"/>
                    </a:cubicBezTo>
                    <a:cubicBezTo>
                      <a:pt x="7" y="17"/>
                      <a:pt x="8" y="17"/>
                      <a:pt x="9" y="17"/>
                    </a:cubicBezTo>
                    <a:cubicBezTo>
                      <a:pt x="10" y="17"/>
                      <a:pt x="11" y="17"/>
                      <a:pt x="12" y="17"/>
                    </a:cubicBezTo>
                    <a:cubicBezTo>
                      <a:pt x="13" y="16"/>
                      <a:pt x="14" y="16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lnTo>
                      <a:pt x="15" y="18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6" name="Freeform 447"/>
              <p:cNvSpPr>
                <a:spLocks/>
              </p:cNvSpPr>
              <p:nvPr userDrawn="1"/>
            </p:nvSpPr>
            <p:spPr bwMode="auto">
              <a:xfrm>
                <a:off x="2299" y="3530"/>
                <a:ext cx="29" cy="43"/>
              </a:xfrm>
              <a:custGeom>
                <a:avLst/>
                <a:gdLst>
                  <a:gd name="T0" fmla="*/ 29 w 29"/>
                  <a:gd name="T1" fmla="*/ 43 h 43"/>
                  <a:gd name="T2" fmla="*/ 0 w 29"/>
                  <a:gd name="T3" fmla="*/ 43 h 43"/>
                  <a:gd name="T4" fmla="*/ 0 w 29"/>
                  <a:gd name="T5" fmla="*/ 0 h 43"/>
                  <a:gd name="T6" fmla="*/ 29 w 29"/>
                  <a:gd name="T7" fmla="*/ 0 h 43"/>
                  <a:gd name="T8" fmla="*/ 29 w 29"/>
                  <a:gd name="T9" fmla="*/ 5 h 43"/>
                  <a:gd name="T10" fmla="*/ 5 w 29"/>
                  <a:gd name="T11" fmla="*/ 5 h 43"/>
                  <a:gd name="T12" fmla="*/ 5 w 29"/>
                  <a:gd name="T13" fmla="*/ 17 h 43"/>
                  <a:gd name="T14" fmla="*/ 29 w 29"/>
                  <a:gd name="T15" fmla="*/ 17 h 43"/>
                  <a:gd name="T16" fmla="*/ 29 w 29"/>
                  <a:gd name="T17" fmla="*/ 22 h 43"/>
                  <a:gd name="T18" fmla="*/ 5 w 29"/>
                  <a:gd name="T19" fmla="*/ 22 h 43"/>
                  <a:gd name="T20" fmla="*/ 5 w 29"/>
                  <a:gd name="T21" fmla="*/ 38 h 43"/>
                  <a:gd name="T22" fmla="*/ 29 w 29"/>
                  <a:gd name="T23" fmla="*/ 38 h 43"/>
                  <a:gd name="T24" fmla="*/ 29 w 29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43">
                    <a:moveTo>
                      <a:pt x="29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29" y="0"/>
                    </a:lnTo>
                    <a:lnTo>
                      <a:pt x="29" y="5"/>
                    </a:lnTo>
                    <a:lnTo>
                      <a:pt x="5" y="5"/>
                    </a:lnTo>
                    <a:lnTo>
                      <a:pt x="5" y="17"/>
                    </a:lnTo>
                    <a:lnTo>
                      <a:pt x="29" y="17"/>
                    </a:lnTo>
                    <a:lnTo>
                      <a:pt x="29" y="22"/>
                    </a:lnTo>
                    <a:lnTo>
                      <a:pt x="5" y="22"/>
                    </a:lnTo>
                    <a:lnTo>
                      <a:pt x="5" y="38"/>
                    </a:lnTo>
                    <a:lnTo>
                      <a:pt x="29" y="38"/>
                    </a:lnTo>
                    <a:lnTo>
                      <a:pt x="29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7" name="Freeform 448"/>
              <p:cNvSpPr>
                <a:spLocks/>
              </p:cNvSpPr>
              <p:nvPr userDrawn="1"/>
            </p:nvSpPr>
            <p:spPr bwMode="auto">
              <a:xfrm>
                <a:off x="2337" y="3528"/>
                <a:ext cx="33" cy="45"/>
              </a:xfrm>
              <a:custGeom>
                <a:avLst/>
                <a:gdLst>
                  <a:gd name="T0" fmla="*/ 2411 w 14"/>
                  <a:gd name="T1" fmla="*/ 2456 h 19"/>
                  <a:gd name="T2" fmla="*/ 2251 w 14"/>
                  <a:gd name="T3" fmla="*/ 2828 h 19"/>
                  <a:gd name="T4" fmla="*/ 2044 w 14"/>
                  <a:gd name="T5" fmla="*/ 3214 h 19"/>
                  <a:gd name="T6" fmla="*/ 1756 w 14"/>
                  <a:gd name="T7" fmla="*/ 3361 h 19"/>
                  <a:gd name="T8" fmla="*/ 1233 w 14"/>
                  <a:gd name="T9" fmla="*/ 3361 h 19"/>
                  <a:gd name="T10" fmla="*/ 523 w 14"/>
                  <a:gd name="T11" fmla="*/ 3361 h 19"/>
                  <a:gd name="T12" fmla="*/ 0 w 14"/>
                  <a:gd name="T13" fmla="*/ 3214 h 19"/>
                  <a:gd name="T14" fmla="*/ 0 w 14"/>
                  <a:gd name="T15" fmla="*/ 2669 h 19"/>
                  <a:gd name="T16" fmla="*/ 0 w 14"/>
                  <a:gd name="T17" fmla="*/ 2669 h 19"/>
                  <a:gd name="T18" fmla="*/ 523 w 14"/>
                  <a:gd name="T19" fmla="*/ 2989 h 19"/>
                  <a:gd name="T20" fmla="*/ 1233 w 14"/>
                  <a:gd name="T21" fmla="*/ 2989 h 19"/>
                  <a:gd name="T22" fmla="*/ 1756 w 14"/>
                  <a:gd name="T23" fmla="*/ 2828 h 19"/>
                  <a:gd name="T24" fmla="*/ 1883 w 14"/>
                  <a:gd name="T25" fmla="*/ 2456 h 19"/>
                  <a:gd name="T26" fmla="*/ 1883 w 14"/>
                  <a:gd name="T27" fmla="*/ 2070 h 19"/>
                  <a:gd name="T28" fmla="*/ 1544 w 14"/>
                  <a:gd name="T29" fmla="*/ 1952 h 19"/>
                  <a:gd name="T30" fmla="*/ 1233 w 14"/>
                  <a:gd name="T31" fmla="*/ 1952 h 19"/>
                  <a:gd name="T32" fmla="*/ 867 w 14"/>
                  <a:gd name="T33" fmla="*/ 1952 h 19"/>
                  <a:gd name="T34" fmla="*/ 156 w 14"/>
                  <a:gd name="T35" fmla="*/ 1566 h 19"/>
                  <a:gd name="T36" fmla="*/ 0 w 14"/>
                  <a:gd name="T37" fmla="*/ 1037 h 19"/>
                  <a:gd name="T38" fmla="*/ 368 w 14"/>
                  <a:gd name="T39" fmla="*/ 369 h 19"/>
                  <a:gd name="T40" fmla="*/ 1233 w 14"/>
                  <a:gd name="T41" fmla="*/ 0 h 19"/>
                  <a:gd name="T42" fmla="*/ 1756 w 14"/>
                  <a:gd name="T43" fmla="*/ 156 h 19"/>
                  <a:gd name="T44" fmla="*/ 2251 w 14"/>
                  <a:gd name="T45" fmla="*/ 369 h 19"/>
                  <a:gd name="T46" fmla="*/ 2251 w 14"/>
                  <a:gd name="T47" fmla="*/ 661 h 19"/>
                  <a:gd name="T48" fmla="*/ 2251 w 14"/>
                  <a:gd name="T49" fmla="*/ 661 h 19"/>
                  <a:gd name="T50" fmla="*/ 1756 w 14"/>
                  <a:gd name="T51" fmla="*/ 533 h 19"/>
                  <a:gd name="T52" fmla="*/ 1233 w 14"/>
                  <a:gd name="T53" fmla="*/ 369 h 19"/>
                  <a:gd name="T54" fmla="*/ 655 w 14"/>
                  <a:gd name="T55" fmla="*/ 533 h 19"/>
                  <a:gd name="T56" fmla="*/ 368 w 14"/>
                  <a:gd name="T57" fmla="*/ 874 h 19"/>
                  <a:gd name="T58" fmla="*/ 523 w 14"/>
                  <a:gd name="T59" fmla="*/ 1262 h 19"/>
                  <a:gd name="T60" fmla="*/ 867 w 14"/>
                  <a:gd name="T61" fmla="*/ 1419 h 19"/>
                  <a:gd name="T62" fmla="*/ 1233 w 14"/>
                  <a:gd name="T63" fmla="*/ 1566 h 19"/>
                  <a:gd name="T64" fmla="*/ 1756 w 14"/>
                  <a:gd name="T65" fmla="*/ 1566 h 19"/>
                  <a:gd name="T66" fmla="*/ 2251 w 14"/>
                  <a:gd name="T67" fmla="*/ 1952 h 19"/>
                  <a:gd name="T68" fmla="*/ 2411 w 14"/>
                  <a:gd name="T69" fmla="*/ 2456 h 1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4" h="19">
                    <a:moveTo>
                      <a:pt x="14" y="14"/>
                    </a:moveTo>
                    <a:cubicBezTo>
                      <a:pt x="14" y="14"/>
                      <a:pt x="14" y="15"/>
                      <a:pt x="13" y="16"/>
                    </a:cubicBezTo>
                    <a:cubicBezTo>
                      <a:pt x="13" y="17"/>
                      <a:pt x="13" y="17"/>
                      <a:pt x="12" y="18"/>
                    </a:cubicBezTo>
                    <a:cubicBezTo>
                      <a:pt x="11" y="18"/>
                      <a:pt x="11" y="19"/>
                      <a:pt x="10" y="19"/>
                    </a:cubicBezTo>
                    <a:cubicBezTo>
                      <a:pt x="9" y="19"/>
                      <a:pt x="8" y="19"/>
                      <a:pt x="7" y="19"/>
                    </a:cubicBezTo>
                    <a:cubicBezTo>
                      <a:pt x="5" y="19"/>
                      <a:pt x="4" y="19"/>
                      <a:pt x="3" y="19"/>
                    </a:cubicBezTo>
                    <a:cubicBezTo>
                      <a:pt x="2" y="19"/>
                      <a:pt x="1" y="18"/>
                      <a:pt x="0" y="1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2" y="16"/>
                      <a:pt x="3" y="17"/>
                    </a:cubicBezTo>
                    <a:cubicBezTo>
                      <a:pt x="4" y="17"/>
                      <a:pt x="5" y="17"/>
                      <a:pt x="7" y="17"/>
                    </a:cubicBezTo>
                    <a:cubicBezTo>
                      <a:pt x="8" y="17"/>
                      <a:pt x="9" y="17"/>
                      <a:pt x="10" y="16"/>
                    </a:cubicBezTo>
                    <a:cubicBezTo>
                      <a:pt x="11" y="16"/>
                      <a:pt x="11" y="15"/>
                      <a:pt x="11" y="14"/>
                    </a:cubicBezTo>
                    <a:cubicBezTo>
                      <a:pt x="11" y="13"/>
                      <a:pt x="11" y="13"/>
                      <a:pt x="11" y="12"/>
                    </a:cubicBezTo>
                    <a:cubicBezTo>
                      <a:pt x="10" y="12"/>
                      <a:pt x="10" y="12"/>
                      <a:pt x="9" y="11"/>
                    </a:cubicBezTo>
                    <a:cubicBezTo>
                      <a:pt x="8" y="11"/>
                      <a:pt x="8" y="11"/>
                      <a:pt x="7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3" y="10"/>
                      <a:pt x="2" y="10"/>
                      <a:pt x="1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4"/>
                      <a:pt x="0" y="3"/>
                      <a:pt x="2" y="2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1"/>
                      <a:pt x="13" y="2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1" y="3"/>
                      <a:pt x="10" y="3"/>
                    </a:cubicBezTo>
                    <a:cubicBezTo>
                      <a:pt x="9" y="3"/>
                      <a:pt x="8" y="2"/>
                      <a:pt x="7" y="2"/>
                    </a:cubicBezTo>
                    <a:cubicBezTo>
                      <a:pt x="5" y="2"/>
                      <a:pt x="4" y="3"/>
                      <a:pt x="4" y="3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6"/>
                      <a:pt x="3" y="7"/>
                      <a:pt x="3" y="7"/>
                    </a:cubicBezTo>
                    <a:cubicBezTo>
                      <a:pt x="3" y="8"/>
                      <a:pt x="4" y="8"/>
                      <a:pt x="5" y="8"/>
                    </a:cubicBezTo>
                    <a:cubicBezTo>
                      <a:pt x="6" y="8"/>
                      <a:pt x="6" y="8"/>
                      <a:pt x="7" y="9"/>
                    </a:cubicBezTo>
                    <a:cubicBezTo>
                      <a:pt x="8" y="9"/>
                      <a:pt x="9" y="9"/>
                      <a:pt x="10" y="9"/>
                    </a:cubicBezTo>
                    <a:cubicBezTo>
                      <a:pt x="11" y="9"/>
                      <a:pt x="12" y="10"/>
                      <a:pt x="13" y="11"/>
                    </a:cubicBezTo>
                    <a:cubicBezTo>
                      <a:pt x="14" y="11"/>
                      <a:pt x="14" y="12"/>
                      <a:pt x="14" y="14"/>
                    </a:cubicBez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" name="Freeform 449"/>
              <p:cNvSpPr>
                <a:spLocks/>
              </p:cNvSpPr>
              <p:nvPr userDrawn="1"/>
            </p:nvSpPr>
            <p:spPr bwMode="auto">
              <a:xfrm>
                <a:off x="2380" y="3528"/>
                <a:ext cx="33" cy="45"/>
              </a:xfrm>
              <a:custGeom>
                <a:avLst/>
                <a:gdLst>
                  <a:gd name="T0" fmla="*/ 2411 w 14"/>
                  <a:gd name="T1" fmla="*/ 2456 h 19"/>
                  <a:gd name="T2" fmla="*/ 2251 w 14"/>
                  <a:gd name="T3" fmla="*/ 2828 h 19"/>
                  <a:gd name="T4" fmla="*/ 2044 w 14"/>
                  <a:gd name="T5" fmla="*/ 3214 h 19"/>
                  <a:gd name="T6" fmla="*/ 1756 w 14"/>
                  <a:gd name="T7" fmla="*/ 3361 h 19"/>
                  <a:gd name="T8" fmla="*/ 1023 w 14"/>
                  <a:gd name="T9" fmla="*/ 3361 h 19"/>
                  <a:gd name="T10" fmla="*/ 523 w 14"/>
                  <a:gd name="T11" fmla="*/ 3361 h 19"/>
                  <a:gd name="T12" fmla="*/ 0 w 14"/>
                  <a:gd name="T13" fmla="*/ 3214 h 19"/>
                  <a:gd name="T14" fmla="*/ 0 w 14"/>
                  <a:gd name="T15" fmla="*/ 2669 h 19"/>
                  <a:gd name="T16" fmla="*/ 0 w 14"/>
                  <a:gd name="T17" fmla="*/ 2669 h 19"/>
                  <a:gd name="T18" fmla="*/ 523 w 14"/>
                  <a:gd name="T19" fmla="*/ 2989 h 19"/>
                  <a:gd name="T20" fmla="*/ 1023 w 14"/>
                  <a:gd name="T21" fmla="*/ 2989 h 19"/>
                  <a:gd name="T22" fmla="*/ 1756 w 14"/>
                  <a:gd name="T23" fmla="*/ 2828 h 19"/>
                  <a:gd name="T24" fmla="*/ 1883 w 14"/>
                  <a:gd name="T25" fmla="*/ 2456 h 19"/>
                  <a:gd name="T26" fmla="*/ 1883 w 14"/>
                  <a:gd name="T27" fmla="*/ 2070 h 19"/>
                  <a:gd name="T28" fmla="*/ 1544 w 14"/>
                  <a:gd name="T29" fmla="*/ 1952 h 19"/>
                  <a:gd name="T30" fmla="*/ 1233 w 14"/>
                  <a:gd name="T31" fmla="*/ 1952 h 19"/>
                  <a:gd name="T32" fmla="*/ 867 w 14"/>
                  <a:gd name="T33" fmla="*/ 1952 h 19"/>
                  <a:gd name="T34" fmla="*/ 156 w 14"/>
                  <a:gd name="T35" fmla="*/ 1566 h 19"/>
                  <a:gd name="T36" fmla="*/ 0 w 14"/>
                  <a:gd name="T37" fmla="*/ 1037 h 19"/>
                  <a:gd name="T38" fmla="*/ 368 w 14"/>
                  <a:gd name="T39" fmla="*/ 369 h 19"/>
                  <a:gd name="T40" fmla="*/ 1233 w 14"/>
                  <a:gd name="T41" fmla="*/ 0 h 19"/>
                  <a:gd name="T42" fmla="*/ 1756 w 14"/>
                  <a:gd name="T43" fmla="*/ 156 h 19"/>
                  <a:gd name="T44" fmla="*/ 2251 w 14"/>
                  <a:gd name="T45" fmla="*/ 369 h 19"/>
                  <a:gd name="T46" fmla="*/ 2251 w 14"/>
                  <a:gd name="T47" fmla="*/ 661 h 19"/>
                  <a:gd name="T48" fmla="*/ 2251 w 14"/>
                  <a:gd name="T49" fmla="*/ 661 h 19"/>
                  <a:gd name="T50" fmla="*/ 1756 w 14"/>
                  <a:gd name="T51" fmla="*/ 533 h 19"/>
                  <a:gd name="T52" fmla="*/ 1233 w 14"/>
                  <a:gd name="T53" fmla="*/ 369 h 19"/>
                  <a:gd name="T54" fmla="*/ 655 w 14"/>
                  <a:gd name="T55" fmla="*/ 533 h 19"/>
                  <a:gd name="T56" fmla="*/ 368 w 14"/>
                  <a:gd name="T57" fmla="*/ 874 h 19"/>
                  <a:gd name="T58" fmla="*/ 523 w 14"/>
                  <a:gd name="T59" fmla="*/ 1262 h 19"/>
                  <a:gd name="T60" fmla="*/ 867 w 14"/>
                  <a:gd name="T61" fmla="*/ 1419 h 19"/>
                  <a:gd name="T62" fmla="*/ 1233 w 14"/>
                  <a:gd name="T63" fmla="*/ 1566 h 19"/>
                  <a:gd name="T64" fmla="*/ 1756 w 14"/>
                  <a:gd name="T65" fmla="*/ 1566 h 19"/>
                  <a:gd name="T66" fmla="*/ 2251 w 14"/>
                  <a:gd name="T67" fmla="*/ 1952 h 19"/>
                  <a:gd name="T68" fmla="*/ 2411 w 14"/>
                  <a:gd name="T69" fmla="*/ 2456 h 1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4" h="19">
                    <a:moveTo>
                      <a:pt x="14" y="14"/>
                    </a:moveTo>
                    <a:cubicBezTo>
                      <a:pt x="14" y="14"/>
                      <a:pt x="14" y="15"/>
                      <a:pt x="13" y="16"/>
                    </a:cubicBezTo>
                    <a:cubicBezTo>
                      <a:pt x="13" y="17"/>
                      <a:pt x="13" y="17"/>
                      <a:pt x="12" y="18"/>
                    </a:cubicBezTo>
                    <a:cubicBezTo>
                      <a:pt x="11" y="18"/>
                      <a:pt x="11" y="19"/>
                      <a:pt x="10" y="19"/>
                    </a:cubicBezTo>
                    <a:cubicBezTo>
                      <a:pt x="9" y="19"/>
                      <a:pt x="8" y="19"/>
                      <a:pt x="6" y="19"/>
                    </a:cubicBezTo>
                    <a:cubicBezTo>
                      <a:pt x="5" y="19"/>
                      <a:pt x="4" y="19"/>
                      <a:pt x="3" y="19"/>
                    </a:cubicBezTo>
                    <a:cubicBezTo>
                      <a:pt x="2" y="19"/>
                      <a:pt x="1" y="18"/>
                      <a:pt x="0" y="1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2" y="16"/>
                      <a:pt x="3" y="17"/>
                    </a:cubicBezTo>
                    <a:cubicBezTo>
                      <a:pt x="4" y="17"/>
                      <a:pt x="5" y="17"/>
                      <a:pt x="6" y="17"/>
                    </a:cubicBezTo>
                    <a:cubicBezTo>
                      <a:pt x="8" y="17"/>
                      <a:pt x="9" y="17"/>
                      <a:pt x="10" y="16"/>
                    </a:cubicBezTo>
                    <a:cubicBezTo>
                      <a:pt x="11" y="16"/>
                      <a:pt x="11" y="15"/>
                      <a:pt x="11" y="14"/>
                    </a:cubicBezTo>
                    <a:cubicBezTo>
                      <a:pt x="11" y="13"/>
                      <a:pt x="11" y="13"/>
                      <a:pt x="11" y="12"/>
                    </a:cubicBezTo>
                    <a:cubicBezTo>
                      <a:pt x="10" y="12"/>
                      <a:pt x="10" y="12"/>
                      <a:pt x="9" y="11"/>
                    </a:cubicBezTo>
                    <a:cubicBezTo>
                      <a:pt x="8" y="11"/>
                      <a:pt x="8" y="11"/>
                      <a:pt x="7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3" y="10"/>
                      <a:pt x="2" y="10"/>
                      <a:pt x="1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4"/>
                      <a:pt x="0" y="3"/>
                      <a:pt x="2" y="2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1"/>
                      <a:pt x="13" y="2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1" y="3"/>
                      <a:pt x="10" y="3"/>
                    </a:cubicBezTo>
                    <a:cubicBezTo>
                      <a:pt x="9" y="3"/>
                      <a:pt x="8" y="2"/>
                      <a:pt x="7" y="2"/>
                    </a:cubicBezTo>
                    <a:cubicBezTo>
                      <a:pt x="5" y="2"/>
                      <a:pt x="4" y="3"/>
                      <a:pt x="4" y="3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6"/>
                      <a:pt x="3" y="7"/>
                      <a:pt x="3" y="7"/>
                    </a:cubicBezTo>
                    <a:cubicBezTo>
                      <a:pt x="3" y="8"/>
                      <a:pt x="4" y="8"/>
                      <a:pt x="5" y="8"/>
                    </a:cubicBezTo>
                    <a:cubicBezTo>
                      <a:pt x="6" y="8"/>
                      <a:pt x="6" y="8"/>
                      <a:pt x="7" y="9"/>
                    </a:cubicBezTo>
                    <a:cubicBezTo>
                      <a:pt x="8" y="9"/>
                      <a:pt x="9" y="9"/>
                      <a:pt x="10" y="9"/>
                    </a:cubicBezTo>
                    <a:cubicBezTo>
                      <a:pt x="11" y="9"/>
                      <a:pt x="12" y="10"/>
                      <a:pt x="13" y="11"/>
                    </a:cubicBezTo>
                    <a:cubicBezTo>
                      <a:pt x="14" y="11"/>
                      <a:pt x="14" y="12"/>
                      <a:pt x="14" y="14"/>
                    </a:cubicBez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9" name="Freeform 450"/>
              <p:cNvSpPr>
                <a:spLocks noEditPoints="1"/>
              </p:cNvSpPr>
              <p:nvPr userDrawn="1"/>
            </p:nvSpPr>
            <p:spPr bwMode="auto">
              <a:xfrm>
                <a:off x="2420" y="3528"/>
                <a:ext cx="40" cy="45"/>
              </a:xfrm>
              <a:custGeom>
                <a:avLst/>
                <a:gdLst>
                  <a:gd name="T0" fmla="*/ 2513 w 17"/>
                  <a:gd name="T1" fmla="*/ 533 h 19"/>
                  <a:gd name="T2" fmla="*/ 2880 w 17"/>
                  <a:gd name="T3" fmla="*/ 1037 h 19"/>
                  <a:gd name="T4" fmla="*/ 2880 w 17"/>
                  <a:gd name="T5" fmla="*/ 1795 h 19"/>
                  <a:gd name="T6" fmla="*/ 2880 w 17"/>
                  <a:gd name="T7" fmla="*/ 2456 h 19"/>
                  <a:gd name="T8" fmla="*/ 2513 w 17"/>
                  <a:gd name="T9" fmla="*/ 2989 h 19"/>
                  <a:gd name="T10" fmla="*/ 2021 w 17"/>
                  <a:gd name="T11" fmla="*/ 3361 h 19"/>
                  <a:gd name="T12" fmla="*/ 1501 w 17"/>
                  <a:gd name="T13" fmla="*/ 3361 h 19"/>
                  <a:gd name="T14" fmla="*/ 859 w 17"/>
                  <a:gd name="T15" fmla="*/ 3361 h 19"/>
                  <a:gd name="T16" fmla="*/ 492 w 17"/>
                  <a:gd name="T17" fmla="*/ 2989 h 19"/>
                  <a:gd name="T18" fmla="*/ 155 w 17"/>
                  <a:gd name="T19" fmla="*/ 2456 h 19"/>
                  <a:gd name="T20" fmla="*/ 0 w 17"/>
                  <a:gd name="T21" fmla="*/ 1795 h 19"/>
                  <a:gd name="T22" fmla="*/ 155 w 17"/>
                  <a:gd name="T23" fmla="*/ 1037 h 19"/>
                  <a:gd name="T24" fmla="*/ 492 w 17"/>
                  <a:gd name="T25" fmla="*/ 533 h 19"/>
                  <a:gd name="T26" fmla="*/ 859 w 17"/>
                  <a:gd name="T27" fmla="*/ 156 h 19"/>
                  <a:gd name="T28" fmla="*/ 1501 w 17"/>
                  <a:gd name="T29" fmla="*/ 0 h 19"/>
                  <a:gd name="T30" fmla="*/ 2021 w 17"/>
                  <a:gd name="T31" fmla="*/ 156 h 19"/>
                  <a:gd name="T32" fmla="*/ 2513 w 17"/>
                  <a:gd name="T33" fmla="*/ 533 h 19"/>
                  <a:gd name="T34" fmla="*/ 2513 w 17"/>
                  <a:gd name="T35" fmla="*/ 1795 h 19"/>
                  <a:gd name="T36" fmla="*/ 2242 w 17"/>
                  <a:gd name="T37" fmla="*/ 661 h 19"/>
                  <a:gd name="T38" fmla="*/ 1501 w 17"/>
                  <a:gd name="T39" fmla="*/ 369 h 19"/>
                  <a:gd name="T40" fmla="*/ 859 w 17"/>
                  <a:gd name="T41" fmla="*/ 661 h 19"/>
                  <a:gd name="T42" fmla="*/ 492 w 17"/>
                  <a:gd name="T43" fmla="*/ 1795 h 19"/>
                  <a:gd name="T44" fmla="*/ 859 w 17"/>
                  <a:gd name="T45" fmla="*/ 2669 h 19"/>
                  <a:gd name="T46" fmla="*/ 1501 w 17"/>
                  <a:gd name="T47" fmla="*/ 2989 h 19"/>
                  <a:gd name="T48" fmla="*/ 2242 w 17"/>
                  <a:gd name="T49" fmla="*/ 2669 h 19"/>
                  <a:gd name="T50" fmla="*/ 2513 w 17"/>
                  <a:gd name="T51" fmla="*/ 1795 h 1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" h="19">
                    <a:moveTo>
                      <a:pt x="15" y="3"/>
                    </a:moveTo>
                    <a:cubicBezTo>
                      <a:pt x="16" y="4"/>
                      <a:pt x="16" y="5"/>
                      <a:pt x="17" y="6"/>
                    </a:cubicBezTo>
                    <a:cubicBezTo>
                      <a:pt x="17" y="7"/>
                      <a:pt x="17" y="8"/>
                      <a:pt x="17" y="10"/>
                    </a:cubicBezTo>
                    <a:cubicBezTo>
                      <a:pt x="17" y="11"/>
                      <a:pt x="17" y="13"/>
                      <a:pt x="17" y="14"/>
                    </a:cubicBezTo>
                    <a:cubicBezTo>
                      <a:pt x="16" y="15"/>
                      <a:pt x="16" y="16"/>
                      <a:pt x="15" y="17"/>
                    </a:cubicBezTo>
                    <a:cubicBezTo>
                      <a:pt x="14" y="18"/>
                      <a:pt x="14" y="18"/>
                      <a:pt x="12" y="19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8" y="19"/>
                      <a:pt x="6" y="19"/>
                      <a:pt x="5" y="19"/>
                    </a:cubicBezTo>
                    <a:cubicBezTo>
                      <a:pt x="4" y="18"/>
                      <a:pt x="3" y="18"/>
                      <a:pt x="3" y="17"/>
                    </a:cubicBezTo>
                    <a:cubicBezTo>
                      <a:pt x="2" y="16"/>
                      <a:pt x="1" y="15"/>
                      <a:pt x="1" y="14"/>
                    </a:cubicBezTo>
                    <a:cubicBezTo>
                      <a:pt x="1" y="13"/>
                      <a:pt x="0" y="11"/>
                      <a:pt x="0" y="10"/>
                    </a:cubicBezTo>
                    <a:cubicBezTo>
                      <a:pt x="0" y="8"/>
                      <a:pt x="1" y="7"/>
                      <a:pt x="1" y="6"/>
                    </a:cubicBezTo>
                    <a:cubicBezTo>
                      <a:pt x="1" y="5"/>
                      <a:pt x="2" y="4"/>
                      <a:pt x="3" y="3"/>
                    </a:cubicBezTo>
                    <a:cubicBezTo>
                      <a:pt x="3" y="2"/>
                      <a:pt x="4" y="1"/>
                      <a:pt x="5" y="1"/>
                    </a:cubicBezTo>
                    <a:cubicBezTo>
                      <a:pt x="6" y="0"/>
                      <a:pt x="8" y="0"/>
                      <a:pt x="9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4" y="1"/>
                      <a:pt x="14" y="2"/>
                      <a:pt x="15" y="3"/>
                    </a:cubicBezTo>
                    <a:close/>
                    <a:moveTo>
                      <a:pt x="15" y="10"/>
                    </a:moveTo>
                    <a:cubicBezTo>
                      <a:pt x="15" y="7"/>
                      <a:pt x="14" y="6"/>
                      <a:pt x="13" y="4"/>
                    </a:cubicBezTo>
                    <a:cubicBezTo>
                      <a:pt x="12" y="3"/>
                      <a:pt x="11" y="2"/>
                      <a:pt x="9" y="2"/>
                    </a:cubicBezTo>
                    <a:cubicBezTo>
                      <a:pt x="7" y="2"/>
                      <a:pt x="6" y="3"/>
                      <a:pt x="5" y="4"/>
                    </a:cubicBezTo>
                    <a:cubicBezTo>
                      <a:pt x="3" y="6"/>
                      <a:pt x="3" y="7"/>
                      <a:pt x="3" y="10"/>
                    </a:cubicBezTo>
                    <a:cubicBezTo>
                      <a:pt x="3" y="12"/>
                      <a:pt x="3" y="14"/>
                      <a:pt x="5" y="15"/>
                    </a:cubicBezTo>
                    <a:cubicBezTo>
                      <a:pt x="6" y="17"/>
                      <a:pt x="7" y="17"/>
                      <a:pt x="9" y="17"/>
                    </a:cubicBezTo>
                    <a:cubicBezTo>
                      <a:pt x="11" y="17"/>
                      <a:pt x="12" y="17"/>
                      <a:pt x="13" y="15"/>
                    </a:cubicBezTo>
                    <a:cubicBezTo>
                      <a:pt x="14" y="14"/>
                      <a:pt x="15" y="12"/>
                      <a:pt x="15" y="10"/>
                    </a:cubicBez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0" name="Freeform 451"/>
              <p:cNvSpPr>
                <a:spLocks noEditPoints="1"/>
              </p:cNvSpPr>
              <p:nvPr userDrawn="1"/>
            </p:nvSpPr>
            <p:spPr bwMode="auto">
              <a:xfrm>
                <a:off x="2472" y="3530"/>
                <a:ext cx="35" cy="43"/>
              </a:xfrm>
              <a:custGeom>
                <a:avLst/>
                <a:gdLst>
                  <a:gd name="T0" fmla="*/ 2429 w 15"/>
                  <a:gd name="T1" fmla="*/ 3356 h 18"/>
                  <a:gd name="T2" fmla="*/ 1932 w 15"/>
                  <a:gd name="T3" fmla="*/ 3356 h 18"/>
                  <a:gd name="T4" fmla="*/ 980 w 15"/>
                  <a:gd name="T5" fmla="*/ 2021 h 18"/>
                  <a:gd name="T6" fmla="*/ 355 w 15"/>
                  <a:gd name="T7" fmla="*/ 2021 h 18"/>
                  <a:gd name="T8" fmla="*/ 355 w 15"/>
                  <a:gd name="T9" fmla="*/ 3356 h 18"/>
                  <a:gd name="T10" fmla="*/ 0 w 15"/>
                  <a:gd name="T11" fmla="*/ 3356 h 18"/>
                  <a:gd name="T12" fmla="*/ 0 w 15"/>
                  <a:gd name="T13" fmla="*/ 0 h 18"/>
                  <a:gd name="T14" fmla="*/ 828 w 15"/>
                  <a:gd name="T15" fmla="*/ 0 h 18"/>
                  <a:gd name="T16" fmla="*/ 1307 w 15"/>
                  <a:gd name="T17" fmla="*/ 0 h 18"/>
                  <a:gd name="T18" fmla="*/ 1601 w 15"/>
                  <a:gd name="T19" fmla="*/ 165 h 18"/>
                  <a:gd name="T20" fmla="*/ 1932 w 15"/>
                  <a:gd name="T21" fmla="*/ 394 h 18"/>
                  <a:gd name="T22" fmla="*/ 1932 w 15"/>
                  <a:gd name="T23" fmla="*/ 941 h 18"/>
                  <a:gd name="T24" fmla="*/ 1801 w 15"/>
                  <a:gd name="T25" fmla="*/ 1472 h 18"/>
                  <a:gd name="T26" fmla="*/ 1307 w 15"/>
                  <a:gd name="T27" fmla="*/ 1854 h 18"/>
                  <a:gd name="T28" fmla="*/ 2429 w 15"/>
                  <a:gd name="T29" fmla="*/ 3356 h 18"/>
                  <a:gd name="T30" fmla="*/ 1601 w 15"/>
                  <a:gd name="T31" fmla="*/ 941 h 18"/>
                  <a:gd name="T32" fmla="*/ 1449 w 15"/>
                  <a:gd name="T33" fmla="*/ 559 h 18"/>
                  <a:gd name="T34" fmla="*/ 1307 w 15"/>
                  <a:gd name="T35" fmla="*/ 394 h 18"/>
                  <a:gd name="T36" fmla="*/ 1094 w 15"/>
                  <a:gd name="T37" fmla="*/ 394 h 18"/>
                  <a:gd name="T38" fmla="*/ 828 w 15"/>
                  <a:gd name="T39" fmla="*/ 394 h 18"/>
                  <a:gd name="T40" fmla="*/ 355 w 15"/>
                  <a:gd name="T41" fmla="*/ 394 h 18"/>
                  <a:gd name="T42" fmla="*/ 355 w 15"/>
                  <a:gd name="T43" fmla="*/ 1730 h 18"/>
                  <a:gd name="T44" fmla="*/ 828 w 15"/>
                  <a:gd name="T45" fmla="*/ 1730 h 18"/>
                  <a:gd name="T46" fmla="*/ 1094 w 15"/>
                  <a:gd name="T47" fmla="*/ 1472 h 18"/>
                  <a:gd name="T48" fmla="*/ 1307 w 15"/>
                  <a:gd name="T49" fmla="*/ 1472 h 18"/>
                  <a:gd name="T50" fmla="*/ 1449 w 15"/>
                  <a:gd name="T51" fmla="*/ 1080 h 18"/>
                  <a:gd name="T52" fmla="*/ 1601 w 15"/>
                  <a:gd name="T53" fmla="*/ 941 h 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5" h="18">
                    <a:moveTo>
                      <a:pt x="15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0"/>
                      <a:pt x="9" y="0"/>
                      <a:pt x="10" y="1"/>
                    </a:cubicBezTo>
                    <a:cubicBezTo>
                      <a:pt x="11" y="1"/>
                      <a:pt x="11" y="2"/>
                      <a:pt x="12" y="2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12" y="6"/>
                      <a:pt x="12" y="7"/>
                      <a:pt x="11" y="8"/>
                    </a:cubicBezTo>
                    <a:cubicBezTo>
                      <a:pt x="10" y="9"/>
                      <a:pt x="10" y="9"/>
                      <a:pt x="8" y="10"/>
                    </a:cubicBezTo>
                    <a:lnTo>
                      <a:pt x="15" y="18"/>
                    </a:lnTo>
                    <a:close/>
                    <a:moveTo>
                      <a:pt x="10" y="5"/>
                    </a:moveTo>
                    <a:cubicBezTo>
                      <a:pt x="10" y="4"/>
                      <a:pt x="9" y="4"/>
                      <a:pt x="9" y="3"/>
                    </a:cubicBezTo>
                    <a:cubicBezTo>
                      <a:pt x="9" y="3"/>
                      <a:pt x="9" y="3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7"/>
                      <a:pt x="9" y="7"/>
                      <a:pt x="9" y="6"/>
                    </a:cubicBezTo>
                    <a:cubicBezTo>
                      <a:pt x="9" y="6"/>
                      <a:pt x="10" y="5"/>
                      <a:pt x="10" y="5"/>
                    </a:cubicBez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1" name="Freeform 452"/>
              <p:cNvSpPr>
                <a:spLocks/>
              </p:cNvSpPr>
              <p:nvPr userDrawn="1"/>
            </p:nvSpPr>
            <p:spPr bwMode="auto">
              <a:xfrm>
                <a:off x="2514" y="3528"/>
                <a:ext cx="33" cy="45"/>
              </a:xfrm>
              <a:custGeom>
                <a:avLst/>
                <a:gdLst>
                  <a:gd name="T0" fmla="*/ 2411 w 14"/>
                  <a:gd name="T1" fmla="*/ 2456 h 19"/>
                  <a:gd name="T2" fmla="*/ 2411 w 14"/>
                  <a:gd name="T3" fmla="*/ 2828 h 19"/>
                  <a:gd name="T4" fmla="*/ 2044 w 14"/>
                  <a:gd name="T5" fmla="*/ 3214 h 19"/>
                  <a:gd name="T6" fmla="*/ 1756 w 14"/>
                  <a:gd name="T7" fmla="*/ 3361 h 19"/>
                  <a:gd name="T8" fmla="*/ 1233 w 14"/>
                  <a:gd name="T9" fmla="*/ 3361 h 19"/>
                  <a:gd name="T10" fmla="*/ 523 w 14"/>
                  <a:gd name="T11" fmla="*/ 3361 h 19"/>
                  <a:gd name="T12" fmla="*/ 0 w 14"/>
                  <a:gd name="T13" fmla="*/ 3214 h 19"/>
                  <a:gd name="T14" fmla="*/ 0 w 14"/>
                  <a:gd name="T15" fmla="*/ 2669 h 19"/>
                  <a:gd name="T16" fmla="*/ 0 w 14"/>
                  <a:gd name="T17" fmla="*/ 2669 h 19"/>
                  <a:gd name="T18" fmla="*/ 523 w 14"/>
                  <a:gd name="T19" fmla="*/ 2989 h 19"/>
                  <a:gd name="T20" fmla="*/ 1233 w 14"/>
                  <a:gd name="T21" fmla="*/ 2989 h 19"/>
                  <a:gd name="T22" fmla="*/ 1756 w 14"/>
                  <a:gd name="T23" fmla="*/ 2828 h 19"/>
                  <a:gd name="T24" fmla="*/ 2044 w 14"/>
                  <a:gd name="T25" fmla="*/ 2456 h 19"/>
                  <a:gd name="T26" fmla="*/ 1883 w 14"/>
                  <a:gd name="T27" fmla="*/ 2070 h 19"/>
                  <a:gd name="T28" fmla="*/ 1544 w 14"/>
                  <a:gd name="T29" fmla="*/ 1952 h 19"/>
                  <a:gd name="T30" fmla="*/ 1233 w 14"/>
                  <a:gd name="T31" fmla="*/ 1952 h 19"/>
                  <a:gd name="T32" fmla="*/ 867 w 14"/>
                  <a:gd name="T33" fmla="*/ 1952 h 19"/>
                  <a:gd name="T34" fmla="*/ 156 w 14"/>
                  <a:gd name="T35" fmla="*/ 1566 h 19"/>
                  <a:gd name="T36" fmla="*/ 0 w 14"/>
                  <a:gd name="T37" fmla="*/ 1037 h 19"/>
                  <a:gd name="T38" fmla="*/ 368 w 14"/>
                  <a:gd name="T39" fmla="*/ 369 h 19"/>
                  <a:gd name="T40" fmla="*/ 1233 w 14"/>
                  <a:gd name="T41" fmla="*/ 0 h 19"/>
                  <a:gd name="T42" fmla="*/ 1883 w 14"/>
                  <a:gd name="T43" fmla="*/ 156 h 19"/>
                  <a:gd name="T44" fmla="*/ 2251 w 14"/>
                  <a:gd name="T45" fmla="*/ 369 h 19"/>
                  <a:gd name="T46" fmla="*/ 2251 w 14"/>
                  <a:gd name="T47" fmla="*/ 661 h 19"/>
                  <a:gd name="T48" fmla="*/ 2251 w 14"/>
                  <a:gd name="T49" fmla="*/ 661 h 19"/>
                  <a:gd name="T50" fmla="*/ 1756 w 14"/>
                  <a:gd name="T51" fmla="*/ 533 h 19"/>
                  <a:gd name="T52" fmla="*/ 1233 w 14"/>
                  <a:gd name="T53" fmla="*/ 369 h 19"/>
                  <a:gd name="T54" fmla="*/ 655 w 14"/>
                  <a:gd name="T55" fmla="*/ 533 h 19"/>
                  <a:gd name="T56" fmla="*/ 523 w 14"/>
                  <a:gd name="T57" fmla="*/ 874 h 19"/>
                  <a:gd name="T58" fmla="*/ 523 w 14"/>
                  <a:gd name="T59" fmla="*/ 1262 h 19"/>
                  <a:gd name="T60" fmla="*/ 867 w 14"/>
                  <a:gd name="T61" fmla="*/ 1419 h 19"/>
                  <a:gd name="T62" fmla="*/ 1388 w 14"/>
                  <a:gd name="T63" fmla="*/ 1566 h 19"/>
                  <a:gd name="T64" fmla="*/ 1756 w 14"/>
                  <a:gd name="T65" fmla="*/ 1566 h 19"/>
                  <a:gd name="T66" fmla="*/ 2251 w 14"/>
                  <a:gd name="T67" fmla="*/ 1952 h 19"/>
                  <a:gd name="T68" fmla="*/ 2411 w 14"/>
                  <a:gd name="T69" fmla="*/ 2456 h 1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4" h="19">
                    <a:moveTo>
                      <a:pt x="14" y="14"/>
                    </a:moveTo>
                    <a:cubicBezTo>
                      <a:pt x="14" y="14"/>
                      <a:pt x="14" y="15"/>
                      <a:pt x="14" y="16"/>
                    </a:cubicBezTo>
                    <a:cubicBezTo>
                      <a:pt x="13" y="17"/>
                      <a:pt x="13" y="17"/>
                      <a:pt x="12" y="18"/>
                    </a:cubicBezTo>
                    <a:cubicBezTo>
                      <a:pt x="12" y="18"/>
                      <a:pt x="11" y="19"/>
                      <a:pt x="10" y="19"/>
                    </a:cubicBezTo>
                    <a:cubicBezTo>
                      <a:pt x="9" y="19"/>
                      <a:pt x="8" y="19"/>
                      <a:pt x="7" y="19"/>
                    </a:cubicBezTo>
                    <a:cubicBezTo>
                      <a:pt x="5" y="19"/>
                      <a:pt x="4" y="19"/>
                      <a:pt x="3" y="19"/>
                    </a:cubicBezTo>
                    <a:cubicBezTo>
                      <a:pt x="2" y="19"/>
                      <a:pt x="1" y="18"/>
                      <a:pt x="0" y="1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2" y="16"/>
                      <a:pt x="3" y="17"/>
                    </a:cubicBezTo>
                    <a:cubicBezTo>
                      <a:pt x="5" y="17"/>
                      <a:pt x="6" y="17"/>
                      <a:pt x="7" y="17"/>
                    </a:cubicBezTo>
                    <a:cubicBezTo>
                      <a:pt x="8" y="17"/>
                      <a:pt x="9" y="17"/>
                      <a:pt x="10" y="16"/>
                    </a:cubicBezTo>
                    <a:cubicBezTo>
                      <a:pt x="11" y="16"/>
                      <a:pt x="12" y="15"/>
                      <a:pt x="12" y="14"/>
                    </a:cubicBezTo>
                    <a:cubicBezTo>
                      <a:pt x="12" y="13"/>
                      <a:pt x="11" y="13"/>
                      <a:pt x="11" y="12"/>
                    </a:cubicBezTo>
                    <a:cubicBezTo>
                      <a:pt x="11" y="12"/>
                      <a:pt x="10" y="12"/>
                      <a:pt x="9" y="11"/>
                    </a:cubicBezTo>
                    <a:cubicBezTo>
                      <a:pt x="9" y="11"/>
                      <a:pt x="8" y="11"/>
                      <a:pt x="7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3" y="10"/>
                      <a:pt x="2" y="10"/>
                      <a:pt x="1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2" y="1"/>
                      <a:pt x="13" y="1"/>
                      <a:pt x="13" y="2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2" y="3"/>
                      <a:pt x="10" y="3"/>
                    </a:cubicBezTo>
                    <a:cubicBezTo>
                      <a:pt x="9" y="3"/>
                      <a:pt x="8" y="2"/>
                      <a:pt x="7" y="2"/>
                    </a:cubicBezTo>
                    <a:cubicBezTo>
                      <a:pt x="6" y="2"/>
                      <a:pt x="5" y="3"/>
                      <a:pt x="4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8" y="9"/>
                      <a:pt x="9" y="9"/>
                      <a:pt x="10" y="9"/>
                    </a:cubicBezTo>
                    <a:cubicBezTo>
                      <a:pt x="11" y="9"/>
                      <a:pt x="12" y="10"/>
                      <a:pt x="13" y="11"/>
                    </a:cubicBezTo>
                    <a:cubicBezTo>
                      <a:pt x="14" y="11"/>
                      <a:pt x="14" y="12"/>
                      <a:pt x="14" y="14"/>
                    </a:cubicBez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2" name="Freeform 453"/>
              <p:cNvSpPr>
                <a:spLocks/>
              </p:cNvSpPr>
              <p:nvPr userDrawn="1"/>
            </p:nvSpPr>
            <p:spPr bwMode="auto">
              <a:xfrm>
                <a:off x="2557" y="3542"/>
                <a:ext cx="19" cy="19"/>
              </a:xfrm>
              <a:custGeom>
                <a:avLst/>
                <a:gdLst>
                  <a:gd name="T0" fmla="*/ 1432 w 8"/>
                  <a:gd name="T1" fmla="*/ 762 h 8"/>
                  <a:gd name="T2" fmla="*/ 1275 w 8"/>
                  <a:gd name="T3" fmla="*/ 1043 h 8"/>
                  <a:gd name="T4" fmla="*/ 762 w 8"/>
                  <a:gd name="T5" fmla="*/ 1432 h 8"/>
                  <a:gd name="T6" fmla="*/ 164 w 8"/>
                  <a:gd name="T7" fmla="*/ 1043 h 8"/>
                  <a:gd name="T8" fmla="*/ 0 w 8"/>
                  <a:gd name="T9" fmla="*/ 762 h 8"/>
                  <a:gd name="T10" fmla="*/ 164 w 8"/>
                  <a:gd name="T11" fmla="*/ 164 h 8"/>
                  <a:gd name="T12" fmla="*/ 762 w 8"/>
                  <a:gd name="T13" fmla="*/ 0 h 8"/>
                  <a:gd name="T14" fmla="*/ 1275 w 8"/>
                  <a:gd name="T15" fmla="*/ 164 h 8"/>
                  <a:gd name="T16" fmla="*/ 1432 w 8"/>
                  <a:gd name="T17" fmla="*/ 762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8" y="4"/>
                    </a:moveTo>
                    <a:cubicBezTo>
                      <a:pt x="8" y="5"/>
                      <a:pt x="8" y="6"/>
                      <a:pt x="7" y="6"/>
                    </a:cubicBezTo>
                    <a:cubicBezTo>
                      <a:pt x="6" y="7"/>
                      <a:pt x="5" y="8"/>
                      <a:pt x="4" y="8"/>
                    </a:cubicBezTo>
                    <a:cubicBezTo>
                      <a:pt x="3" y="8"/>
                      <a:pt x="2" y="7"/>
                      <a:pt x="1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8" y="2"/>
                      <a:pt x="8" y="3"/>
                      <a:pt x="8" y="4"/>
                    </a:cubicBezTo>
                    <a:close/>
                  </a:path>
                </a:pathLst>
              </a:custGeom>
              <a:solidFill>
                <a:srgbClr val="F1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3" name="Freeform 454"/>
              <p:cNvSpPr>
                <a:spLocks/>
              </p:cNvSpPr>
              <p:nvPr userDrawn="1"/>
            </p:nvSpPr>
            <p:spPr bwMode="auto">
              <a:xfrm>
                <a:off x="2588" y="3530"/>
                <a:ext cx="37" cy="43"/>
              </a:xfrm>
              <a:custGeom>
                <a:avLst/>
                <a:gdLst>
                  <a:gd name="T0" fmla="*/ 37 w 37"/>
                  <a:gd name="T1" fmla="*/ 43 h 43"/>
                  <a:gd name="T2" fmla="*/ 33 w 37"/>
                  <a:gd name="T3" fmla="*/ 43 h 43"/>
                  <a:gd name="T4" fmla="*/ 33 w 37"/>
                  <a:gd name="T5" fmla="*/ 5 h 43"/>
                  <a:gd name="T6" fmla="*/ 21 w 37"/>
                  <a:gd name="T7" fmla="*/ 31 h 43"/>
                  <a:gd name="T8" fmla="*/ 16 w 37"/>
                  <a:gd name="T9" fmla="*/ 31 h 43"/>
                  <a:gd name="T10" fmla="*/ 4 w 37"/>
                  <a:gd name="T11" fmla="*/ 5 h 43"/>
                  <a:gd name="T12" fmla="*/ 4 w 37"/>
                  <a:gd name="T13" fmla="*/ 43 h 43"/>
                  <a:gd name="T14" fmla="*/ 0 w 37"/>
                  <a:gd name="T15" fmla="*/ 43 h 43"/>
                  <a:gd name="T16" fmla="*/ 0 w 37"/>
                  <a:gd name="T17" fmla="*/ 0 h 43"/>
                  <a:gd name="T18" fmla="*/ 7 w 37"/>
                  <a:gd name="T19" fmla="*/ 0 h 43"/>
                  <a:gd name="T20" fmla="*/ 19 w 37"/>
                  <a:gd name="T21" fmla="*/ 24 h 43"/>
                  <a:gd name="T22" fmla="*/ 30 w 37"/>
                  <a:gd name="T23" fmla="*/ 0 h 43"/>
                  <a:gd name="T24" fmla="*/ 37 w 37"/>
                  <a:gd name="T25" fmla="*/ 0 h 43"/>
                  <a:gd name="T26" fmla="*/ 37 w 37"/>
                  <a:gd name="T27" fmla="*/ 43 h 4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37" h="43">
                    <a:moveTo>
                      <a:pt x="37" y="43"/>
                    </a:moveTo>
                    <a:lnTo>
                      <a:pt x="33" y="43"/>
                    </a:lnTo>
                    <a:lnTo>
                      <a:pt x="33" y="5"/>
                    </a:lnTo>
                    <a:lnTo>
                      <a:pt x="21" y="31"/>
                    </a:lnTo>
                    <a:lnTo>
                      <a:pt x="16" y="31"/>
                    </a:lnTo>
                    <a:lnTo>
                      <a:pt x="4" y="5"/>
                    </a:lnTo>
                    <a:lnTo>
                      <a:pt x="4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19" y="24"/>
                    </a:lnTo>
                    <a:lnTo>
                      <a:pt x="30" y="0"/>
                    </a:lnTo>
                    <a:lnTo>
                      <a:pt x="37" y="0"/>
                    </a:lnTo>
                    <a:lnTo>
                      <a:pt x="37" y="43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4" name="Freeform 455"/>
              <p:cNvSpPr>
                <a:spLocks/>
              </p:cNvSpPr>
              <p:nvPr userDrawn="1"/>
            </p:nvSpPr>
            <p:spPr bwMode="auto">
              <a:xfrm>
                <a:off x="2640" y="3530"/>
                <a:ext cx="28" cy="43"/>
              </a:xfrm>
              <a:custGeom>
                <a:avLst/>
                <a:gdLst>
                  <a:gd name="T0" fmla="*/ 28 w 28"/>
                  <a:gd name="T1" fmla="*/ 43 h 43"/>
                  <a:gd name="T2" fmla="*/ 0 w 28"/>
                  <a:gd name="T3" fmla="*/ 43 h 43"/>
                  <a:gd name="T4" fmla="*/ 0 w 28"/>
                  <a:gd name="T5" fmla="*/ 0 h 43"/>
                  <a:gd name="T6" fmla="*/ 28 w 28"/>
                  <a:gd name="T7" fmla="*/ 0 h 43"/>
                  <a:gd name="T8" fmla="*/ 28 w 28"/>
                  <a:gd name="T9" fmla="*/ 5 h 43"/>
                  <a:gd name="T10" fmla="*/ 4 w 28"/>
                  <a:gd name="T11" fmla="*/ 5 h 43"/>
                  <a:gd name="T12" fmla="*/ 4 w 28"/>
                  <a:gd name="T13" fmla="*/ 17 h 43"/>
                  <a:gd name="T14" fmla="*/ 28 w 28"/>
                  <a:gd name="T15" fmla="*/ 17 h 43"/>
                  <a:gd name="T16" fmla="*/ 28 w 28"/>
                  <a:gd name="T17" fmla="*/ 22 h 43"/>
                  <a:gd name="T18" fmla="*/ 4 w 28"/>
                  <a:gd name="T19" fmla="*/ 22 h 43"/>
                  <a:gd name="T20" fmla="*/ 4 w 28"/>
                  <a:gd name="T21" fmla="*/ 38 h 43"/>
                  <a:gd name="T22" fmla="*/ 28 w 28"/>
                  <a:gd name="T23" fmla="*/ 38 h 43"/>
                  <a:gd name="T24" fmla="*/ 28 w 28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8" h="43">
                    <a:moveTo>
                      <a:pt x="28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4" y="5"/>
                    </a:lnTo>
                    <a:lnTo>
                      <a:pt x="4" y="17"/>
                    </a:lnTo>
                    <a:lnTo>
                      <a:pt x="28" y="17"/>
                    </a:lnTo>
                    <a:lnTo>
                      <a:pt x="28" y="22"/>
                    </a:lnTo>
                    <a:lnTo>
                      <a:pt x="4" y="22"/>
                    </a:lnTo>
                    <a:lnTo>
                      <a:pt x="4" y="38"/>
                    </a:lnTo>
                    <a:lnTo>
                      <a:pt x="28" y="38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5" name="Freeform 456"/>
              <p:cNvSpPr>
                <a:spLocks/>
              </p:cNvSpPr>
              <p:nvPr userDrawn="1"/>
            </p:nvSpPr>
            <p:spPr bwMode="auto">
              <a:xfrm>
                <a:off x="2675" y="3530"/>
                <a:ext cx="35" cy="43"/>
              </a:xfrm>
              <a:custGeom>
                <a:avLst/>
                <a:gdLst>
                  <a:gd name="T0" fmla="*/ 35 w 35"/>
                  <a:gd name="T1" fmla="*/ 5 h 43"/>
                  <a:gd name="T2" fmla="*/ 21 w 35"/>
                  <a:gd name="T3" fmla="*/ 5 h 43"/>
                  <a:gd name="T4" fmla="*/ 21 w 35"/>
                  <a:gd name="T5" fmla="*/ 43 h 43"/>
                  <a:gd name="T6" fmla="*/ 14 w 35"/>
                  <a:gd name="T7" fmla="*/ 43 h 43"/>
                  <a:gd name="T8" fmla="*/ 14 w 35"/>
                  <a:gd name="T9" fmla="*/ 5 h 43"/>
                  <a:gd name="T10" fmla="*/ 0 w 35"/>
                  <a:gd name="T11" fmla="*/ 5 h 43"/>
                  <a:gd name="T12" fmla="*/ 0 w 35"/>
                  <a:gd name="T13" fmla="*/ 0 h 43"/>
                  <a:gd name="T14" fmla="*/ 35 w 35"/>
                  <a:gd name="T15" fmla="*/ 0 h 43"/>
                  <a:gd name="T16" fmla="*/ 35 w 35"/>
                  <a:gd name="T17" fmla="*/ 5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5" h="43">
                    <a:moveTo>
                      <a:pt x="35" y="5"/>
                    </a:moveTo>
                    <a:lnTo>
                      <a:pt x="21" y="5"/>
                    </a:lnTo>
                    <a:lnTo>
                      <a:pt x="21" y="43"/>
                    </a:lnTo>
                    <a:lnTo>
                      <a:pt x="14" y="43"/>
                    </a:lnTo>
                    <a:lnTo>
                      <a:pt x="14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5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6" name="Freeform 457"/>
              <p:cNvSpPr>
                <a:spLocks noEditPoints="1"/>
              </p:cNvSpPr>
              <p:nvPr userDrawn="1"/>
            </p:nvSpPr>
            <p:spPr bwMode="auto">
              <a:xfrm>
                <a:off x="2720" y="3530"/>
                <a:ext cx="35" cy="43"/>
              </a:xfrm>
              <a:custGeom>
                <a:avLst/>
                <a:gdLst>
                  <a:gd name="T0" fmla="*/ 2429 w 15"/>
                  <a:gd name="T1" fmla="*/ 3356 h 18"/>
                  <a:gd name="T2" fmla="*/ 1932 w 15"/>
                  <a:gd name="T3" fmla="*/ 3356 h 18"/>
                  <a:gd name="T4" fmla="*/ 980 w 15"/>
                  <a:gd name="T5" fmla="*/ 2021 h 18"/>
                  <a:gd name="T6" fmla="*/ 355 w 15"/>
                  <a:gd name="T7" fmla="*/ 2021 h 18"/>
                  <a:gd name="T8" fmla="*/ 355 w 15"/>
                  <a:gd name="T9" fmla="*/ 3356 h 18"/>
                  <a:gd name="T10" fmla="*/ 0 w 15"/>
                  <a:gd name="T11" fmla="*/ 3356 h 18"/>
                  <a:gd name="T12" fmla="*/ 0 w 15"/>
                  <a:gd name="T13" fmla="*/ 0 h 18"/>
                  <a:gd name="T14" fmla="*/ 828 w 15"/>
                  <a:gd name="T15" fmla="*/ 0 h 18"/>
                  <a:gd name="T16" fmla="*/ 1307 w 15"/>
                  <a:gd name="T17" fmla="*/ 0 h 18"/>
                  <a:gd name="T18" fmla="*/ 1601 w 15"/>
                  <a:gd name="T19" fmla="*/ 165 h 18"/>
                  <a:gd name="T20" fmla="*/ 1801 w 15"/>
                  <a:gd name="T21" fmla="*/ 394 h 18"/>
                  <a:gd name="T22" fmla="*/ 1932 w 15"/>
                  <a:gd name="T23" fmla="*/ 941 h 18"/>
                  <a:gd name="T24" fmla="*/ 1801 w 15"/>
                  <a:gd name="T25" fmla="*/ 1472 h 18"/>
                  <a:gd name="T26" fmla="*/ 1307 w 15"/>
                  <a:gd name="T27" fmla="*/ 1854 h 18"/>
                  <a:gd name="T28" fmla="*/ 2429 w 15"/>
                  <a:gd name="T29" fmla="*/ 3356 h 18"/>
                  <a:gd name="T30" fmla="*/ 1449 w 15"/>
                  <a:gd name="T31" fmla="*/ 941 h 18"/>
                  <a:gd name="T32" fmla="*/ 1449 w 15"/>
                  <a:gd name="T33" fmla="*/ 559 h 18"/>
                  <a:gd name="T34" fmla="*/ 1307 w 15"/>
                  <a:gd name="T35" fmla="*/ 394 h 18"/>
                  <a:gd name="T36" fmla="*/ 1094 w 15"/>
                  <a:gd name="T37" fmla="*/ 394 h 18"/>
                  <a:gd name="T38" fmla="*/ 828 w 15"/>
                  <a:gd name="T39" fmla="*/ 394 h 18"/>
                  <a:gd name="T40" fmla="*/ 355 w 15"/>
                  <a:gd name="T41" fmla="*/ 394 h 18"/>
                  <a:gd name="T42" fmla="*/ 355 w 15"/>
                  <a:gd name="T43" fmla="*/ 1730 h 18"/>
                  <a:gd name="T44" fmla="*/ 828 w 15"/>
                  <a:gd name="T45" fmla="*/ 1730 h 18"/>
                  <a:gd name="T46" fmla="*/ 1094 w 15"/>
                  <a:gd name="T47" fmla="*/ 1472 h 18"/>
                  <a:gd name="T48" fmla="*/ 1307 w 15"/>
                  <a:gd name="T49" fmla="*/ 1472 h 18"/>
                  <a:gd name="T50" fmla="*/ 1449 w 15"/>
                  <a:gd name="T51" fmla="*/ 1080 h 18"/>
                  <a:gd name="T52" fmla="*/ 1449 w 15"/>
                  <a:gd name="T53" fmla="*/ 941 h 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5" h="18">
                    <a:moveTo>
                      <a:pt x="15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0" y="1"/>
                      <a:pt x="11" y="2"/>
                      <a:pt x="11" y="2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12" y="6"/>
                      <a:pt x="12" y="7"/>
                      <a:pt x="11" y="8"/>
                    </a:cubicBezTo>
                    <a:cubicBezTo>
                      <a:pt x="10" y="9"/>
                      <a:pt x="9" y="9"/>
                      <a:pt x="8" y="10"/>
                    </a:cubicBezTo>
                    <a:lnTo>
                      <a:pt x="15" y="18"/>
                    </a:lnTo>
                    <a:close/>
                    <a:moveTo>
                      <a:pt x="9" y="5"/>
                    </a:moveTo>
                    <a:cubicBezTo>
                      <a:pt x="9" y="4"/>
                      <a:pt x="9" y="4"/>
                      <a:pt x="9" y="3"/>
                    </a:cubicBezTo>
                    <a:cubicBezTo>
                      <a:pt x="9" y="3"/>
                      <a:pt x="9" y="3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7" y="8"/>
                    </a:cubicBezTo>
                    <a:cubicBezTo>
                      <a:pt x="7" y="8"/>
                      <a:pt x="8" y="8"/>
                      <a:pt x="8" y="8"/>
                    </a:cubicBezTo>
                    <a:cubicBezTo>
                      <a:pt x="9" y="7"/>
                      <a:pt x="9" y="7"/>
                      <a:pt x="9" y="6"/>
                    </a:cubicBezTo>
                    <a:cubicBezTo>
                      <a:pt x="9" y="6"/>
                      <a:pt x="9" y="5"/>
                      <a:pt x="9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7" name="Freeform 458"/>
              <p:cNvSpPr>
                <a:spLocks noEditPoints="1"/>
              </p:cNvSpPr>
              <p:nvPr userDrawn="1"/>
            </p:nvSpPr>
            <p:spPr bwMode="auto">
              <a:xfrm>
                <a:off x="2758" y="3528"/>
                <a:ext cx="42" cy="45"/>
              </a:xfrm>
              <a:custGeom>
                <a:avLst/>
                <a:gdLst>
                  <a:gd name="T0" fmla="*/ 2429 w 18"/>
                  <a:gd name="T1" fmla="*/ 533 h 19"/>
                  <a:gd name="T2" fmla="*/ 2756 w 18"/>
                  <a:gd name="T3" fmla="*/ 1037 h 19"/>
                  <a:gd name="T4" fmla="*/ 2907 w 18"/>
                  <a:gd name="T5" fmla="*/ 1795 h 19"/>
                  <a:gd name="T6" fmla="*/ 2756 w 18"/>
                  <a:gd name="T7" fmla="*/ 2456 h 19"/>
                  <a:gd name="T8" fmla="*/ 2429 w 18"/>
                  <a:gd name="T9" fmla="*/ 2989 h 19"/>
                  <a:gd name="T10" fmla="*/ 2070 w 18"/>
                  <a:gd name="T11" fmla="*/ 3361 h 19"/>
                  <a:gd name="T12" fmla="*/ 1449 w 18"/>
                  <a:gd name="T13" fmla="*/ 3361 h 19"/>
                  <a:gd name="T14" fmla="*/ 828 w 18"/>
                  <a:gd name="T15" fmla="*/ 3361 h 19"/>
                  <a:gd name="T16" fmla="*/ 469 w 18"/>
                  <a:gd name="T17" fmla="*/ 2989 h 19"/>
                  <a:gd name="T18" fmla="*/ 152 w 18"/>
                  <a:gd name="T19" fmla="*/ 2456 h 19"/>
                  <a:gd name="T20" fmla="*/ 0 w 18"/>
                  <a:gd name="T21" fmla="*/ 1795 h 19"/>
                  <a:gd name="T22" fmla="*/ 152 w 18"/>
                  <a:gd name="T23" fmla="*/ 1037 h 19"/>
                  <a:gd name="T24" fmla="*/ 469 w 18"/>
                  <a:gd name="T25" fmla="*/ 533 h 19"/>
                  <a:gd name="T26" fmla="*/ 828 w 18"/>
                  <a:gd name="T27" fmla="*/ 156 h 19"/>
                  <a:gd name="T28" fmla="*/ 1449 w 18"/>
                  <a:gd name="T29" fmla="*/ 0 h 19"/>
                  <a:gd name="T30" fmla="*/ 2070 w 18"/>
                  <a:gd name="T31" fmla="*/ 156 h 19"/>
                  <a:gd name="T32" fmla="*/ 2429 w 18"/>
                  <a:gd name="T33" fmla="*/ 533 h 19"/>
                  <a:gd name="T34" fmla="*/ 2429 w 18"/>
                  <a:gd name="T35" fmla="*/ 1795 h 19"/>
                  <a:gd name="T36" fmla="*/ 2070 w 18"/>
                  <a:gd name="T37" fmla="*/ 661 h 19"/>
                  <a:gd name="T38" fmla="*/ 1449 w 18"/>
                  <a:gd name="T39" fmla="*/ 369 h 19"/>
                  <a:gd name="T40" fmla="*/ 828 w 18"/>
                  <a:gd name="T41" fmla="*/ 661 h 19"/>
                  <a:gd name="T42" fmla="*/ 469 w 18"/>
                  <a:gd name="T43" fmla="*/ 1795 h 19"/>
                  <a:gd name="T44" fmla="*/ 828 w 18"/>
                  <a:gd name="T45" fmla="*/ 2669 h 19"/>
                  <a:gd name="T46" fmla="*/ 1449 w 18"/>
                  <a:gd name="T47" fmla="*/ 2989 h 19"/>
                  <a:gd name="T48" fmla="*/ 2070 w 18"/>
                  <a:gd name="T49" fmla="*/ 2669 h 19"/>
                  <a:gd name="T50" fmla="*/ 2429 w 18"/>
                  <a:gd name="T51" fmla="*/ 1795 h 1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8" h="19">
                    <a:moveTo>
                      <a:pt x="15" y="3"/>
                    </a:moveTo>
                    <a:cubicBezTo>
                      <a:pt x="16" y="4"/>
                      <a:pt x="17" y="5"/>
                      <a:pt x="17" y="6"/>
                    </a:cubicBezTo>
                    <a:cubicBezTo>
                      <a:pt x="17" y="7"/>
                      <a:pt x="18" y="8"/>
                      <a:pt x="18" y="10"/>
                    </a:cubicBezTo>
                    <a:cubicBezTo>
                      <a:pt x="18" y="11"/>
                      <a:pt x="17" y="13"/>
                      <a:pt x="17" y="14"/>
                    </a:cubicBezTo>
                    <a:cubicBezTo>
                      <a:pt x="17" y="15"/>
                      <a:pt x="16" y="16"/>
                      <a:pt x="15" y="17"/>
                    </a:cubicBezTo>
                    <a:cubicBezTo>
                      <a:pt x="14" y="18"/>
                      <a:pt x="14" y="18"/>
                      <a:pt x="13" y="19"/>
                    </a:cubicBezTo>
                    <a:cubicBezTo>
                      <a:pt x="12" y="19"/>
                      <a:pt x="10" y="19"/>
                      <a:pt x="9" y="19"/>
                    </a:cubicBezTo>
                    <a:cubicBezTo>
                      <a:pt x="8" y="19"/>
                      <a:pt x="7" y="19"/>
                      <a:pt x="5" y="19"/>
                    </a:cubicBezTo>
                    <a:cubicBezTo>
                      <a:pt x="4" y="18"/>
                      <a:pt x="4" y="18"/>
                      <a:pt x="3" y="17"/>
                    </a:cubicBezTo>
                    <a:cubicBezTo>
                      <a:pt x="2" y="16"/>
                      <a:pt x="1" y="15"/>
                      <a:pt x="1" y="14"/>
                    </a:cubicBezTo>
                    <a:cubicBezTo>
                      <a:pt x="1" y="13"/>
                      <a:pt x="0" y="11"/>
                      <a:pt x="0" y="10"/>
                    </a:cubicBezTo>
                    <a:cubicBezTo>
                      <a:pt x="0" y="8"/>
                      <a:pt x="1" y="7"/>
                      <a:pt x="1" y="6"/>
                    </a:cubicBezTo>
                    <a:cubicBezTo>
                      <a:pt x="1" y="5"/>
                      <a:pt x="2" y="4"/>
                      <a:pt x="3" y="3"/>
                    </a:cubicBezTo>
                    <a:cubicBezTo>
                      <a:pt x="4" y="2"/>
                      <a:pt x="4" y="1"/>
                      <a:pt x="5" y="1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10" y="0"/>
                      <a:pt x="12" y="0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lose/>
                    <a:moveTo>
                      <a:pt x="15" y="10"/>
                    </a:moveTo>
                    <a:cubicBezTo>
                      <a:pt x="15" y="7"/>
                      <a:pt x="14" y="6"/>
                      <a:pt x="13" y="4"/>
                    </a:cubicBezTo>
                    <a:cubicBezTo>
                      <a:pt x="12" y="3"/>
                      <a:pt x="11" y="2"/>
                      <a:pt x="9" y="2"/>
                    </a:cubicBezTo>
                    <a:cubicBezTo>
                      <a:pt x="7" y="2"/>
                      <a:pt x="6" y="3"/>
                      <a:pt x="5" y="4"/>
                    </a:cubicBezTo>
                    <a:cubicBezTo>
                      <a:pt x="4" y="6"/>
                      <a:pt x="3" y="7"/>
                      <a:pt x="3" y="10"/>
                    </a:cubicBezTo>
                    <a:cubicBezTo>
                      <a:pt x="3" y="12"/>
                      <a:pt x="4" y="14"/>
                      <a:pt x="5" y="15"/>
                    </a:cubicBezTo>
                    <a:cubicBezTo>
                      <a:pt x="6" y="17"/>
                      <a:pt x="7" y="17"/>
                      <a:pt x="9" y="17"/>
                    </a:cubicBezTo>
                    <a:cubicBezTo>
                      <a:pt x="11" y="17"/>
                      <a:pt x="12" y="17"/>
                      <a:pt x="13" y="15"/>
                    </a:cubicBezTo>
                    <a:cubicBezTo>
                      <a:pt x="14" y="14"/>
                      <a:pt x="15" y="12"/>
                      <a:pt x="15" y="1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Freeform 459"/>
              <p:cNvSpPr>
                <a:spLocks/>
              </p:cNvSpPr>
              <p:nvPr userDrawn="1"/>
            </p:nvSpPr>
            <p:spPr bwMode="auto">
              <a:xfrm>
                <a:off x="2810" y="3530"/>
                <a:ext cx="28" cy="43"/>
              </a:xfrm>
              <a:custGeom>
                <a:avLst/>
                <a:gdLst>
                  <a:gd name="T0" fmla="*/ 28 w 28"/>
                  <a:gd name="T1" fmla="*/ 43 h 43"/>
                  <a:gd name="T2" fmla="*/ 0 w 28"/>
                  <a:gd name="T3" fmla="*/ 43 h 43"/>
                  <a:gd name="T4" fmla="*/ 0 w 28"/>
                  <a:gd name="T5" fmla="*/ 0 h 43"/>
                  <a:gd name="T6" fmla="*/ 28 w 28"/>
                  <a:gd name="T7" fmla="*/ 0 h 43"/>
                  <a:gd name="T8" fmla="*/ 28 w 28"/>
                  <a:gd name="T9" fmla="*/ 5 h 43"/>
                  <a:gd name="T10" fmla="*/ 7 w 28"/>
                  <a:gd name="T11" fmla="*/ 5 h 43"/>
                  <a:gd name="T12" fmla="*/ 7 w 28"/>
                  <a:gd name="T13" fmla="*/ 17 h 43"/>
                  <a:gd name="T14" fmla="*/ 28 w 28"/>
                  <a:gd name="T15" fmla="*/ 17 h 43"/>
                  <a:gd name="T16" fmla="*/ 28 w 28"/>
                  <a:gd name="T17" fmla="*/ 22 h 43"/>
                  <a:gd name="T18" fmla="*/ 7 w 28"/>
                  <a:gd name="T19" fmla="*/ 22 h 43"/>
                  <a:gd name="T20" fmla="*/ 7 w 28"/>
                  <a:gd name="T21" fmla="*/ 38 h 43"/>
                  <a:gd name="T22" fmla="*/ 28 w 28"/>
                  <a:gd name="T23" fmla="*/ 38 h 43"/>
                  <a:gd name="T24" fmla="*/ 28 w 28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8" h="43">
                    <a:moveTo>
                      <a:pt x="28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7" y="5"/>
                    </a:lnTo>
                    <a:lnTo>
                      <a:pt x="7" y="17"/>
                    </a:lnTo>
                    <a:lnTo>
                      <a:pt x="28" y="17"/>
                    </a:lnTo>
                    <a:lnTo>
                      <a:pt x="28" y="22"/>
                    </a:lnTo>
                    <a:lnTo>
                      <a:pt x="7" y="22"/>
                    </a:lnTo>
                    <a:lnTo>
                      <a:pt x="7" y="38"/>
                    </a:lnTo>
                    <a:lnTo>
                      <a:pt x="28" y="38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Freeform 460"/>
              <p:cNvSpPr>
                <a:spLocks/>
              </p:cNvSpPr>
              <p:nvPr userDrawn="1"/>
            </p:nvSpPr>
            <p:spPr bwMode="auto">
              <a:xfrm>
                <a:off x="2845" y="3530"/>
                <a:ext cx="38" cy="43"/>
              </a:xfrm>
              <a:custGeom>
                <a:avLst/>
                <a:gdLst>
                  <a:gd name="T0" fmla="*/ 38 w 38"/>
                  <a:gd name="T1" fmla="*/ 5 h 43"/>
                  <a:gd name="T2" fmla="*/ 21 w 38"/>
                  <a:gd name="T3" fmla="*/ 5 h 43"/>
                  <a:gd name="T4" fmla="*/ 21 w 38"/>
                  <a:gd name="T5" fmla="*/ 43 h 43"/>
                  <a:gd name="T6" fmla="*/ 17 w 38"/>
                  <a:gd name="T7" fmla="*/ 43 h 43"/>
                  <a:gd name="T8" fmla="*/ 17 w 38"/>
                  <a:gd name="T9" fmla="*/ 5 h 43"/>
                  <a:gd name="T10" fmla="*/ 0 w 38"/>
                  <a:gd name="T11" fmla="*/ 5 h 43"/>
                  <a:gd name="T12" fmla="*/ 0 w 38"/>
                  <a:gd name="T13" fmla="*/ 0 h 43"/>
                  <a:gd name="T14" fmla="*/ 38 w 38"/>
                  <a:gd name="T15" fmla="*/ 0 h 43"/>
                  <a:gd name="T16" fmla="*/ 38 w 38"/>
                  <a:gd name="T17" fmla="*/ 5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" h="43">
                    <a:moveTo>
                      <a:pt x="38" y="5"/>
                    </a:moveTo>
                    <a:lnTo>
                      <a:pt x="21" y="5"/>
                    </a:lnTo>
                    <a:lnTo>
                      <a:pt x="21" y="43"/>
                    </a:lnTo>
                    <a:lnTo>
                      <a:pt x="17" y="43"/>
                    </a:lnTo>
                    <a:lnTo>
                      <a:pt x="17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5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" name="Freeform 461"/>
              <p:cNvSpPr>
                <a:spLocks/>
              </p:cNvSpPr>
              <p:nvPr userDrawn="1"/>
            </p:nvSpPr>
            <p:spPr bwMode="auto">
              <a:xfrm>
                <a:off x="2890" y="3530"/>
                <a:ext cx="33" cy="43"/>
              </a:xfrm>
              <a:custGeom>
                <a:avLst/>
                <a:gdLst>
                  <a:gd name="T0" fmla="*/ 33 w 33"/>
                  <a:gd name="T1" fmla="*/ 43 h 43"/>
                  <a:gd name="T2" fmla="*/ 28 w 33"/>
                  <a:gd name="T3" fmla="*/ 43 h 43"/>
                  <a:gd name="T4" fmla="*/ 28 w 33"/>
                  <a:gd name="T5" fmla="*/ 22 h 43"/>
                  <a:gd name="T6" fmla="*/ 7 w 33"/>
                  <a:gd name="T7" fmla="*/ 22 h 43"/>
                  <a:gd name="T8" fmla="*/ 7 w 33"/>
                  <a:gd name="T9" fmla="*/ 43 h 43"/>
                  <a:gd name="T10" fmla="*/ 0 w 33"/>
                  <a:gd name="T11" fmla="*/ 43 h 43"/>
                  <a:gd name="T12" fmla="*/ 0 w 33"/>
                  <a:gd name="T13" fmla="*/ 0 h 43"/>
                  <a:gd name="T14" fmla="*/ 7 w 33"/>
                  <a:gd name="T15" fmla="*/ 0 h 43"/>
                  <a:gd name="T16" fmla="*/ 7 w 33"/>
                  <a:gd name="T17" fmla="*/ 17 h 43"/>
                  <a:gd name="T18" fmla="*/ 28 w 33"/>
                  <a:gd name="T19" fmla="*/ 17 h 43"/>
                  <a:gd name="T20" fmla="*/ 28 w 33"/>
                  <a:gd name="T21" fmla="*/ 0 h 43"/>
                  <a:gd name="T22" fmla="*/ 33 w 33"/>
                  <a:gd name="T23" fmla="*/ 0 h 43"/>
                  <a:gd name="T24" fmla="*/ 33 w 33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" h="43">
                    <a:moveTo>
                      <a:pt x="33" y="43"/>
                    </a:moveTo>
                    <a:lnTo>
                      <a:pt x="28" y="43"/>
                    </a:lnTo>
                    <a:lnTo>
                      <a:pt x="28" y="22"/>
                    </a:lnTo>
                    <a:lnTo>
                      <a:pt x="7" y="22"/>
                    </a:lnTo>
                    <a:lnTo>
                      <a:pt x="7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17"/>
                    </a:lnTo>
                    <a:lnTo>
                      <a:pt x="28" y="17"/>
                    </a:lnTo>
                    <a:lnTo>
                      <a:pt x="28" y="0"/>
                    </a:lnTo>
                    <a:lnTo>
                      <a:pt x="33" y="0"/>
                    </a:lnTo>
                    <a:lnTo>
                      <a:pt x="33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1" name="Freeform 462"/>
              <p:cNvSpPr>
                <a:spLocks/>
              </p:cNvSpPr>
              <p:nvPr userDrawn="1"/>
            </p:nvSpPr>
            <p:spPr bwMode="auto">
              <a:xfrm>
                <a:off x="2937" y="3530"/>
                <a:ext cx="29" cy="43"/>
              </a:xfrm>
              <a:custGeom>
                <a:avLst/>
                <a:gdLst>
                  <a:gd name="T0" fmla="*/ 29 w 29"/>
                  <a:gd name="T1" fmla="*/ 43 h 43"/>
                  <a:gd name="T2" fmla="*/ 0 w 29"/>
                  <a:gd name="T3" fmla="*/ 43 h 43"/>
                  <a:gd name="T4" fmla="*/ 0 w 29"/>
                  <a:gd name="T5" fmla="*/ 0 h 43"/>
                  <a:gd name="T6" fmla="*/ 29 w 29"/>
                  <a:gd name="T7" fmla="*/ 0 h 43"/>
                  <a:gd name="T8" fmla="*/ 29 w 29"/>
                  <a:gd name="T9" fmla="*/ 5 h 43"/>
                  <a:gd name="T10" fmla="*/ 5 w 29"/>
                  <a:gd name="T11" fmla="*/ 5 h 43"/>
                  <a:gd name="T12" fmla="*/ 5 w 29"/>
                  <a:gd name="T13" fmla="*/ 17 h 43"/>
                  <a:gd name="T14" fmla="*/ 29 w 29"/>
                  <a:gd name="T15" fmla="*/ 17 h 43"/>
                  <a:gd name="T16" fmla="*/ 29 w 29"/>
                  <a:gd name="T17" fmla="*/ 22 h 43"/>
                  <a:gd name="T18" fmla="*/ 5 w 29"/>
                  <a:gd name="T19" fmla="*/ 22 h 43"/>
                  <a:gd name="T20" fmla="*/ 5 w 29"/>
                  <a:gd name="T21" fmla="*/ 38 h 43"/>
                  <a:gd name="T22" fmla="*/ 29 w 29"/>
                  <a:gd name="T23" fmla="*/ 38 h 43"/>
                  <a:gd name="T24" fmla="*/ 29 w 29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43">
                    <a:moveTo>
                      <a:pt x="29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29" y="0"/>
                    </a:lnTo>
                    <a:lnTo>
                      <a:pt x="29" y="5"/>
                    </a:lnTo>
                    <a:lnTo>
                      <a:pt x="5" y="5"/>
                    </a:lnTo>
                    <a:lnTo>
                      <a:pt x="5" y="17"/>
                    </a:lnTo>
                    <a:lnTo>
                      <a:pt x="29" y="17"/>
                    </a:lnTo>
                    <a:lnTo>
                      <a:pt x="29" y="22"/>
                    </a:lnTo>
                    <a:lnTo>
                      <a:pt x="5" y="22"/>
                    </a:lnTo>
                    <a:lnTo>
                      <a:pt x="5" y="38"/>
                    </a:lnTo>
                    <a:lnTo>
                      <a:pt x="29" y="38"/>
                    </a:lnTo>
                    <a:lnTo>
                      <a:pt x="29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2" name="Freeform 463"/>
              <p:cNvSpPr>
                <a:spLocks noEditPoints="1"/>
              </p:cNvSpPr>
              <p:nvPr userDrawn="1"/>
            </p:nvSpPr>
            <p:spPr bwMode="auto">
              <a:xfrm>
                <a:off x="2975" y="3530"/>
                <a:ext cx="38" cy="43"/>
              </a:xfrm>
              <a:custGeom>
                <a:avLst/>
                <a:gdLst>
                  <a:gd name="T0" fmla="*/ 2867 w 16"/>
                  <a:gd name="T1" fmla="*/ 3356 h 18"/>
                  <a:gd name="T2" fmla="*/ 2199 w 16"/>
                  <a:gd name="T3" fmla="*/ 3356 h 18"/>
                  <a:gd name="T4" fmla="*/ 1043 w 16"/>
                  <a:gd name="T5" fmla="*/ 2021 h 18"/>
                  <a:gd name="T6" fmla="*/ 537 w 16"/>
                  <a:gd name="T7" fmla="*/ 2021 h 18"/>
                  <a:gd name="T8" fmla="*/ 537 w 16"/>
                  <a:gd name="T9" fmla="*/ 3356 h 18"/>
                  <a:gd name="T10" fmla="*/ 0 w 16"/>
                  <a:gd name="T11" fmla="*/ 3356 h 18"/>
                  <a:gd name="T12" fmla="*/ 0 w 16"/>
                  <a:gd name="T13" fmla="*/ 0 h 18"/>
                  <a:gd name="T14" fmla="*/ 1043 w 16"/>
                  <a:gd name="T15" fmla="*/ 0 h 18"/>
                  <a:gd name="T16" fmla="*/ 1432 w 16"/>
                  <a:gd name="T17" fmla="*/ 0 h 18"/>
                  <a:gd name="T18" fmla="*/ 1810 w 16"/>
                  <a:gd name="T19" fmla="*/ 165 h 18"/>
                  <a:gd name="T20" fmla="*/ 2199 w 16"/>
                  <a:gd name="T21" fmla="*/ 394 h 18"/>
                  <a:gd name="T22" fmla="*/ 2358 w 16"/>
                  <a:gd name="T23" fmla="*/ 941 h 18"/>
                  <a:gd name="T24" fmla="*/ 2199 w 16"/>
                  <a:gd name="T25" fmla="*/ 1472 h 18"/>
                  <a:gd name="T26" fmla="*/ 1596 w 16"/>
                  <a:gd name="T27" fmla="*/ 1854 h 18"/>
                  <a:gd name="T28" fmla="*/ 2867 w 16"/>
                  <a:gd name="T29" fmla="*/ 3356 h 18"/>
                  <a:gd name="T30" fmla="*/ 1810 w 16"/>
                  <a:gd name="T31" fmla="*/ 941 h 18"/>
                  <a:gd name="T32" fmla="*/ 1810 w 16"/>
                  <a:gd name="T33" fmla="*/ 559 h 18"/>
                  <a:gd name="T34" fmla="*/ 1596 w 16"/>
                  <a:gd name="T35" fmla="*/ 394 h 18"/>
                  <a:gd name="T36" fmla="*/ 1275 w 16"/>
                  <a:gd name="T37" fmla="*/ 394 h 18"/>
                  <a:gd name="T38" fmla="*/ 1043 w 16"/>
                  <a:gd name="T39" fmla="*/ 394 h 18"/>
                  <a:gd name="T40" fmla="*/ 537 w 16"/>
                  <a:gd name="T41" fmla="*/ 394 h 18"/>
                  <a:gd name="T42" fmla="*/ 537 w 16"/>
                  <a:gd name="T43" fmla="*/ 1730 h 18"/>
                  <a:gd name="T44" fmla="*/ 926 w 16"/>
                  <a:gd name="T45" fmla="*/ 1730 h 18"/>
                  <a:gd name="T46" fmla="*/ 1275 w 16"/>
                  <a:gd name="T47" fmla="*/ 1472 h 18"/>
                  <a:gd name="T48" fmla="*/ 1596 w 16"/>
                  <a:gd name="T49" fmla="*/ 1472 h 18"/>
                  <a:gd name="T50" fmla="*/ 1810 w 16"/>
                  <a:gd name="T51" fmla="*/ 1080 h 18"/>
                  <a:gd name="T52" fmla="*/ 1810 w 16"/>
                  <a:gd name="T53" fmla="*/ 941 h 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6" h="18">
                    <a:moveTo>
                      <a:pt x="16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9" y="0"/>
                      <a:pt x="10" y="0"/>
                      <a:pt x="10" y="1"/>
                    </a:cubicBezTo>
                    <a:cubicBezTo>
                      <a:pt x="11" y="1"/>
                      <a:pt x="12" y="2"/>
                      <a:pt x="12" y="2"/>
                    </a:cubicBezTo>
                    <a:cubicBezTo>
                      <a:pt x="12" y="3"/>
                      <a:pt x="13" y="4"/>
                      <a:pt x="13" y="5"/>
                    </a:cubicBezTo>
                    <a:cubicBezTo>
                      <a:pt x="13" y="6"/>
                      <a:pt x="12" y="7"/>
                      <a:pt x="12" y="8"/>
                    </a:cubicBezTo>
                    <a:cubicBezTo>
                      <a:pt x="11" y="9"/>
                      <a:pt x="10" y="9"/>
                      <a:pt x="9" y="10"/>
                    </a:cubicBezTo>
                    <a:lnTo>
                      <a:pt x="16" y="18"/>
                    </a:lnTo>
                    <a:close/>
                    <a:moveTo>
                      <a:pt x="10" y="5"/>
                    </a:moveTo>
                    <a:cubicBezTo>
                      <a:pt x="10" y="4"/>
                      <a:pt x="10" y="4"/>
                      <a:pt x="10" y="3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7" y="9"/>
                      <a:pt x="7" y="8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9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3" name="Freeform 464"/>
              <p:cNvSpPr>
                <a:spLocks/>
              </p:cNvSpPr>
              <p:nvPr userDrawn="1"/>
            </p:nvSpPr>
            <p:spPr bwMode="auto">
              <a:xfrm>
                <a:off x="3020" y="3530"/>
                <a:ext cx="33" cy="43"/>
              </a:xfrm>
              <a:custGeom>
                <a:avLst/>
                <a:gdLst>
                  <a:gd name="T0" fmla="*/ 33 w 33"/>
                  <a:gd name="T1" fmla="*/ 43 h 43"/>
                  <a:gd name="T2" fmla="*/ 26 w 33"/>
                  <a:gd name="T3" fmla="*/ 43 h 43"/>
                  <a:gd name="T4" fmla="*/ 5 w 33"/>
                  <a:gd name="T5" fmla="*/ 5 h 43"/>
                  <a:gd name="T6" fmla="*/ 5 w 33"/>
                  <a:gd name="T7" fmla="*/ 43 h 43"/>
                  <a:gd name="T8" fmla="*/ 0 w 33"/>
                  <a:gd name="T9" fmla="*/ 43 h 43"/>
                  <a:gd name="T10" fmla="*/ 0 w 33"/>
                  <a:gd name="T11" fmla="*/ 0 h 43"/>
                  <a:gd name="T12" fmla="*/ 9 w 33"/>
                  <a:gd name="T13" fmla="*/ 0 h 43"/>
                  <a:gd name="T14" fmla="*/ 28 w 33"/>
                  <a:gd name="T15" fmla="*/ 36 h 43"/>
                  <a:gd name="T16" fmla="*/ 28 w 33"/>
                  <a:gd name="T17" fmla="*/ 0 h 43"/>
                  <a:gd name="T18" fmla="*/ 33 w 33"/>
                  <a:gd name="T19" fmla="*/ 0 h 43"/>
                  <a:gd name="T20" fmla="*/ 33 w 33"/>
                  <a:gd name="T21" fmla="*/ 43 h 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3" h="43">
                    <a:moveTo>
                      <a:pt x="33" y="43"/>
                    </a:moveTo>
                    <a:lnTo>
                      <a:pt x="26" y="43"/>
                    </a:lnTo>
                    <a:lnTo>
                      <a:pt x="5" y="5"/>
                    </a:lnTo>
                    <a:lnTo>
                      <a:pt x="5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28" y="36"/>
                    </a:lnTo>
                    <a:lnTo>
                      <a:pt x="28" y="0"/>
                    </a:lnTo>
                    <a:lnTo>
                      <a:pt x="33" y="0"/>
                    </a:lnTo>
                    <a:lnTo>
                      <a:pt x="33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4" name="Freeform 465"/>
              <p:cNvSpPr>
                <a:spLocks/>
              </p:cNvSpPr>
              <p:nvPr userDrawn="1"/>
            </p:nvSpPr>
            <p:spPr bwMode="auto">
              <a:xfrm>
                <a:off x="3067" y="3530"/>
                <a:ext cx="28" cy="43"/>
              </a:xfrm>
              <a:custGeom>
                <a:avLst/>
                <a:gdLst>
                  <a:gd name="T0" fmla="*/ 28 w 28"/>
                  <a:gd name="T1" fmla="*/ 43 h 43"/>
                  <a:gd name="T2" fmla="*/ 0 w 28"/>
                  <a:gd name="T3" fmla="*/ 43 h 43"/>
                  <a:gd name="T4" fmla="*/ 0 w 28"/>
                  <a:gd name="T5" fmla="*/ 0 h 43"/>
                  <a:gd name="T6" fmla="*/ 28 w 28"/>
                  <a:gd name="T7" fmla="*/ 0 h 43"/>
                  <a:gd name="T8" fmla="*/ 28 w 28"/>
                  <a:gd name="T9" fmla="*/ 5 h 43"/>
                  <a:gd name="T10" fmla="*/ 5 w 28"/>
                  <a:gd name="T11" fmla="*/ 5 h 43"/>
                  <a:gd name="T12" fmla="*/ 5 w 28"/>
                  <a:gd name="T13" fmla="*/ 17 h 43"/>
                  <a:gd name="T14" fmla="*/ 28 w 28"/>
                  <a:gd name="T15" fmla="*/ 17 h 43"/>
                  <a:gd name="T16" fmla="*/ 28 w 28"/>
                  <a:gd name="T17" fmla="*/ 22 h 43"/>
                  <a:gd name="T18" fmla="*/ 5 w 28"/>
                  <a:gd name="T19" fmla="*/ 22 h 43"/>
                  <a:gd name="T20" fmla="*/ 5 w 28"/>
                  <a:gd name="T21" fmla="*/ 38 h 43"/>
                  <a:gd name="T22" fmla="*/ 28 w 28"/>
                  <a:gd name="T23" fmla="*/ 38 h 43"/>
                  <a:gd name="T24" fmla="*/ 28 w 28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8" h="43">
                    <a:moveTo>
                      <a:pt x="28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5" y="5"/>
                    </a:lnTo>
                    <a:lnTo>
                      <a:pt x="5" y="17"/>
                    </a:lnTo>
                    <a:lnTo>
                      <a:pt x="28" y="17"/>
                    </a:lnTo>
                    <a:lnTo>
                      <a:pt x="28" y="22"/>
                    </a:lnTo>
                    <a:lnTo>
                      <a:pt x="5" y="22"/>
                    </a:lnTo>
                    <a:lnTo>
                      <a:pt x="5" y="38"/>
                    </a:lnTo>
                    <a:lnTo>
                      <a:pt x="28" y="38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5" name="Freeform 466"/>
              <p:cNvSpPr>
                <a:spLocks/>
              </p:cNvSpPr>
              <p:nvPr userDrawn="1"/>
            </p:nvSpPr>
            <p:spPr bwMode="auto">
              <a:xfrm>
                <a:off x="3103" y="3530"/>
                <a:ext cx="35" cy="43"/>
              </a:xfrm>
              <a:custGeom>
                <a:avLst/>
                <a:gdLst>
                  <a:gd name="T0" fmla="*/ 35 w 35"/>
                  <a:gd name="T1" fmla="*/ 5 h 43"/>
                  <a:gd name="T2" fmla="*/ 21 w 35"/>
                  <a:gd name="T3" fmla="*/ 5 h 43"/>
                  <a:gd name="T4" fmla="*/ 21 w 35"/>
                  <a:gd name="T5" fmla="*/ 43 h 43"/>
                  <a:gd name="T6" fmla="*/ 14 w 35"/>
                  <a:gd name="T7" fmla="*/ 43 h 43"/>
                  <a:gd name="T8" fmla="*/ 14 w 35"/>
                  <a:gd name="T9" fmla="*/ 5 h 43"/>
                  <a:gd name="T10" fmla="*/ 0 w 35"/>
                  <a:gd name="T11" fmla="*/ 5 h 43"/>
                  <a:gd name="T12" fmla="*/ 0 w 35"/>
                  <a:gd name="T13" fmla="*/ 0 h 43"/>
                  <a:gd name="T14" fmla="*/ 35 w 35"/>
                  <a:gd name="T15" fmla="*/ 0 h 43"/>
                  <a:gd name="T16" fmla="*/ 35 w 35"/>
                  <a:gd name="T17" fmla="*/ 5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5" h="43">
                    <a:moveTo>
                      <a:pt x="35" y="5"/>
                    </a:moveTo>
                    <a:lnTo>
                      <a:pt x="21" y="5"/>
                    </a:lnTo>
                    <a:lnTo>
                      <a:pt x="21" y="43"/>
                    </a:lnTo>
                    <a:lnTo>
                      <a:pt x="14" y="43"/>
                    </a:lnTo>
                    <a:lnTo>
                      <a:pt x="14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5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6" name="Freeform 467"/>
              <p:cNvSpPr>
                <a:spLocks/>
              </p:cNvSpPr>
              <p:nvPr userDrawn="1"/>
            </p:nvSpPr>
            <p:spPr bwMode="auto">
              <a:xfrm>
                <a:off x="3140" y="3542"/>
                <a:ext cx="19" cy="19"/>
              </a:xfrm>
              <a:custGeom>
                <a:avLst/>
                <a:gdLst>
                  <a:gd name="T0" fmla="*/ 1432 w 8"/>
                  <a:gd name="T1" fmla="*/ 762 h 8"/>
                  <a:gd name="T2" fmla="*/ 1275 w 8"/>
                  <a:gd name="T3" fmla="*/ 1043 h 8"/>
                  <a:gd name="T4" fmla="*/ 762 w 8"/>
                  <a:gd name="T5" fmla="*/ 1432 h 8"/>
                  <a:gd name="T6" fmla="*/ 164 w 8"/>
                  <a:gd name="T7" fmla="*/ 1043 h 8"/>
                  <a:gd name="T8" fmla="*/ 0 w 8"/>
                  <a:gd name="T9" fmla="*/ 762 h 8"/>
                  <a:gd name="T10" fmla="*/ 164 w 8"/>
                  <a:gd name="T11" fmla="*/ 164 h 8"/>
                  <a:gd name="T12" fmla="*/ 762 w 8"/>
                  <a:gd name="T13" fmla="*/ 0 h 8"/>
                  <a:gd name="T14" fmla="*/ 1275 w 8"/>
                  <a:gd name="T15" fmla="*/ 164 h 8"/>
                  <a:gd name="T16" fmla="*/ 1432 w 8"/>
                  <a:gd name="T17" fmla="*/ 762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8" y="4"/>
                    </a:moveTo>
                    <a:cubicBezTo>
                      <a:pt x="8" y="5"/>
                      <a:pt x="7" y="6"/>
                      <a:pt x="7" y="6"/>
                    </a:cubicBezTo>
                    <a:cubicBezTo>
                      <a:pt x="6" y="7"/>
                      <a:pt x="5" y="8"/>
                      <a:pt x="4" y="8"/>
                    </a:cubicBezTo>
                    <a:cubicBezTo>
                      <a:pt x="3" y="8"/>
                      <a:pt x="2" y="7"/>
                      <a:pt x="1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7" y="2"/>
                      <a:pt x="8" y="3"/>
                      <a:pt x="8" y="4"/>
                    </a:cubicBezTo>
                    <a:close/>
                  </a:path>
                </a:pathLst>
              </a:custGeom>
              <a:solidFill>
                <a:srgbClr val="F1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7" name="Freeform 468"/>
              <p:cNvSpPr>
                <a:spLocks/>
              </p:cNvSpPr>
              <p:nvPr userDrawn="1"/>
            </p:nvSpPr>
            <p:spPr bwMode="auto">
              <a:xfrm>
                <a:off x="3169" y="3528"/>
                <a:ext cx="35" cy="45"/>
              </a:xfrm>
              <a:custGeom>
                <a:avLst/>
                <a:gdLst>
                  <a:gd name="T0" fmla="*/ 2429 w 15"/>
                  <a:gd name="T1" fmla="*/ 3214 h 19"/>
                  <a:gd name="T2" fmla="*/ 2287 w 15"/>
                  <a:gd name="T3" fmla="*/ 3214 h 19"/>
                  <a:gd name="T4" fmla="*/ 1932 w 15"/>
                  <a:gd name="T5" fmla="*/ 3361 h 19"/>
                  <a:gd name="T6" fmla="*/ 1801 w 15"/>
                  <a:gd name="T7" fmla="*/ 3361 h 19"/>
                  <a:gd name="T8" fmla="*/ 1449 w 15"/>
                  <a:gd name="T9" fmla="*/ 3361 h 19"/>
                  <a:gd name="T10" fmla="*/ 828 w 15"/>
                  <a:gd name="T11" fmla="*/ 3361 h 19"/>
                  <a:gd name="T12" fmla="*/ 355 w 15"/>
                  <a:gd name="T13" fmla="*/ 2989 h 19"/>
                  <a:gd name="T14" fmla="*/ 0 w 15"/>
                  <a:gd name="T15" fmla="*/ 2456 h 19"/>
                  <a:gd name="T16" fmla="*/ 0 w 15"/>
                  <a:gd name="T17" fmla="*/ 1795 h 19"/>
                  <a:gd name="T18" fmla="*/ 0 w 15"/>
                  <a:gd name="T19" fmla="*/ 1037 h 19"/>
                  <a:gd name="T20" fmla="*/ 355 w 15"/>
                  <a:gd name="T21" fmla="*/ 533 h 19"/>
                  <a:gd name="T22" fmla="*/ 828 w 15"/>
                  <a:gd name="T23" fmla="*/ 156 h 19"/>
                  <a:gd name="T24" fmla="*/ 1449 w 15"/>
                  <a:gd name="T25" fmla="*/ 0 h 19"/>
                  <a:gd name="T26" fmla="*/ 1932 w 15"/>
                  <a:gd name="T27" fmla="*/ 156 h 19"/>
                  <a:gd name="T28" fmla="*/ 2429 w 15"/>
                  <a:gd name="T29" fmla="*/ 369 h 19"/>
                  <a:gd name="T30" fmla="*/ 2429 w 15"/>
                  <a:gd name="T31" fmla="*/ 874 h 19"/>
                  <a:gd name="T32" fmla="*/ 2429 w 15"/>
                  <a:gd name="T33" fmla="*/ 874 h 19"/>
                  <a:gd name="T34" fmla="*/ 1932 w 15"/>
                  <a:gd name="T35" fmla="*/ 533 h 19"/>
                  <a:gd name="T36" fmla="*/ 1449 w 15"/>
                  <a:gd name="T37" fmla="*/ 369 h 19"/>
                  <a:gd name="T38" fmla="*/ 980 w 15"/>
                  <a:gd name="T39" fmla="*/ 533 h 19"/>
                  <a:gd name="T40" fmla="*/ 621 w 15"/>
                  <a:gd name="T41" fmla="*/ 661 h 19"/>
                  <a:gd name="T42" fmla="*/ 469 w 15"/>
                  <a:gd name="T43" fmla="*/ 1262 h 19"/>
                  <a:gd name="T44" fmla="*/ 355 w 15"/>
                  <a:gd name="T45" fmla="*/ 1795 h 19"/>
                  <a:gd name="T46" fmla="*/ 469 w 15"/>
                  <a:gd name="T47" fmla="*/ 2300 h 19"/>
                  <a:gd name="T48" fmla="*/ 621 w 15"/>
                  <a:gd name="T49" fmla="*/ 2669 h 19"/>
                  <a:gd name="T50" fmla="*/ 980 w 15"/>
                  <a:gd name="T51" fmla="*/ 2989 h 19"/>
                  <a:gd name="T52" fmla="*/ 1449 w 15"/>
                  <a:gd name="T53" fmla="*/ 2989 h 19"/>
                  <a:gd name="T54" fmla="*/ 1932 w 15"/>
                  <a:gd name="T55" fmla="*/ 2989 h 19"/>
                  <a:gd name="T56" fmla="*/ 2429 w 15"/>
                  <a:gd name="T57" fmla="*/ 2669 h 19"/>
                  <a:gd name="T58" fmla="*/ 2429 w 15"/>
                  <a:gd name="T59" fmla="*/ 2669 h 19"/>
                  <a:gd name="T60" fmla="*/ 2429 w 15"/>
                  <a:gd name="T61" fmla="*/ 3214 h 1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5" h="19">
                    <a:moveTo>
                      <a:pt x="15" y="18"/>
                    </a:moveTo>
                    <a:cubicBezTo>
                      <a:pt x="15" y="18"/>
                      <a:pt x="14" y="18"/>
                      <a:pt x="14" y="18"/>
                    </a:cubicBezTo>
                    <a:cubicBezTo>
                      <a:pt x="13" y="18"/>
                      <a:pt x="13" y="19"/>
                      <a:pt x="12" y="19"/>
                    </a:cubicBezTo>
                    <a:cubicBezTo>
                      <a:pt x="12" y="19"/>
                      <a:pt x="11" y="19"/>
                      <a:pt x="11" y="19"/>
                    </a:cubicBezTo>
                    <a:cubicBezTo>
                      <a:pt x="10" y="19"/>
                      <a:pt x="9" y="19"/>
                      <a:pt x="9" y="19"/>
                    </a:cubicBezTo>
                    <a:cubicBezTo>
                      <a:pt x="7" y="19"/>
                      <a:pt x="6" y="19"/>
                      <a:pt x="5" y="19"/>
                    </a:cubicBezTo>
                    <a:cubicBezTo>
                      <a:pt x="4" y="18"/>
                      <a:pt x="3" y="18"/>
                      <a:pt x="2" y="17"/>
                    </a:cubicBezTo>
                    <a:cubicBezTo>
                      <a:pt x="1" y="16"/>
                      <a:pt x="1" y="15"/>
                      <a:pt x="0" y="14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1" y="5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1"/>
                    </a:cubicBezTo>
                    <a:cubicBezTo>
                      <a:pt x="6" y="0"/>
                      <a:pt x="7" y="0"/>
                      <a:pt x="9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3" y="1"/>
                      <a:pt x="14" y="1"/>
                      <a:pt x="15" y="2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4"/>
                      <a:pt x="13" y="3"/>
                      <a:pt x="12" y="3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2"/>
                      <a:pt x="7" y="2"/>
                      <a:pt x="6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ubicBezTo>
                      <a:pt x="2" y="7"/>
                      <a:pt x="2" y="9"/>
                      <a:pt x="2" y="10"/>
                    </a:cubicBezTo>
                    <a:cubicBezTo>
                      <a:pt x="2" y="11"/>
                      <a:pt x="2" y="12"/>
                      <a:pt x="3" y="13"/>
                    </a:cubicBezTo>
                    <a:cubicBezTo>
                      <a:pt x="3" y="14"/>
                      <a:pt x="4" y="15"/>
                      <a:pt x="4" y="15"/>
                    </a:cubicBezTo>
                    <a:cubicBezTo>
                      <a:pt x="5" y="16"/>
                      <a:pt x="5" y="16"/>
                      <a:pt x="6" y="17"/>
                    </a:cubicBezTo>
                    <a:cubicBezTo>
                      <a:pt x="7" y="17"/>
                      <a:pt x="8" y="17"/>
                      <a:pt x="9" y="17"/>
                    </a:cubicBezTo>
                    <a:cubicBezTo>
                      <a:pt x="10" y="17"/>
                      <a:pt x="11" y="17"/>
                      <a:pt x="12" y="17"/>
                    </a:cubicBezTo>
                    <a:cubicBezTo>
                      <a:pt x="13" y="16"/>
                      <a:pt x="14" y="16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lnTo>
                      <a:pt x="15" y="18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" name="Freeform 469"/>
              <p:cNvSpPr>
                <a:spLocks/>
              </p:cNvSpPr>
              <p:nvPr userDrawn="1"/>
            </p:nvSpPr>
            <p:spPr bwMode="auto">
              <a:xfrm>
                <a:off x="3214" y="3530"/>
                <a:ext cx="28" cy="43"/>
              </a:xfrm>
              <a:custGeom>
                <a:avLst/>
                <a:gdLst>
                  <a:gd name="T0" fmla="*/ 28 w 28"/>
                  <a:gd name="T1" fmla="*/ 43 h 43"/>
                  <a:gd name="T2" fmla="*/ 0 w 28"/>
                  <a:gd name="T3" fmla="*/ 43 h 43"/>
                  <a:gd name="T4" fmla="*/ 0 w 28"/>
                  <a:gd name="T5" fmla="*/ 0 h 43"/>
                  <a:gd name="T6" fmla="*/ 28 w 28"/>
                  <a:gd name="T7" fmla="*/ 0 h 43"/>
                  <a:gd name="T8" fmla="*/ 28 w 28"/>
                  <a:gd name="T9" fmla="*/ 5 h 43"/>
                  <a:gd name="T10" fmla="*/ 7 w 28"/>
                  <a:gd name="T11" fmla="*/ 5 h 43"/>
                  <a:gd name="T12" fmla="*/ 7 w 28"/>
                  <a:gd name="T13" fmla="*/ 17 h 43"/>
                  <a:gd name="T14" fmla="*/ 28 w 28"/>
                  <a:gd name="T15" fmla="*/ 17 h 43"/>
                  <a:gd name="T16" fmla="*/ 28 w 28"/>
                  <a:gd name="T17" fmla="*/ 22 h 43"/>
                  <a:gd name="T18" fmla="*/ 7 w 28"/>
                  <a:gd name="T19" fmla="*/ 22 h 43"/>
                  <a:gd name="T20" fmla="*/ 7 w 28"/>
                  <a:gd name="T21" fmla="*/ 38 h 43"/>
                  <a:gd name="T22" fmla="*/ 28 w 28"/>
                  <a:gd name="T23" fmla="*/ 38 h 43"/>
                  <a:gd name="T24" fmla="*/ 28 w 28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8" h="43">
                    <a:moveTo>
                      <a:pt x="28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7" y="5"/>
                    </a:lnTo>
                    <a:lnTo>
                      <a:pt x="7" y="17"/>
                    </a:lnTo>
                    <a:lnTo>
                      <a:pt x="28" y="17"/>
                    </a:lnTo>
                    <a:lnTo>
                      <a:pt x="28" y="22"/>
                    </a:lnTo>
                    <a:lnTo>
                      <a:pt x="7" y="22"/>
                    </a:lnTo>
                    <a:lnTo>
                      <a:pt x="7" y="38"/>
                    </a:lnTo>
                    <a:lnTo>
                      <a:pt x="28" y="38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" name="Freeform 470"/>
              <p:cNvSpPr>
                <a:spLocks/>
              </p:cNvSpPr>
              <p:nvPr userDrawn="1"/>
            </p:nvSpPr>
            <p:spPr bwMode="auto">
              <a:xfrm>
                <a:off x="3254" y="3530"/>
                <a:ext cx="28" cy="43"/>
              </a:xfrm>
              <a:custGeom>
                <a:avLst/>
                <a:gdLst>
                  <a:gd name="T0" fmla="*/ 28 w 28"/>
                  <a:gd name="T1" fmla="*/ 43 h 43"/>
                  <a:gd name="T2" fmla="*/ 0 w 28"/>
                  <a:gd name="T3" fmla="*/ 43 h 43"/>
                  <a:gd name="T4" fmla="*/ 0 w 28"/>
                  <a:gd name="T5" fmla="*/ 0 h 43"/>
                  <a:gd name="T6" fmla="*/ 4 w 28"/>
                  <a:gd name="T7" fmla="*/ 0 h 43"/>
                  <a:gd name="T8" fmla="*/ 4 w 28"/>
                  <a:gd name="T9" fmla="*/ 38 h 43"/>
                  <a:gd name="T10" fmla="*/ 28 w 28"/>
                  <a:gd name="T11" fmla="*/ 38 h 43"/>
                  <a:gd name="T12" fmla="*/ 28 w 28"/>
                  <a:gd name="T13" fmla="*/ 43 h 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43">
                    <a:moveTo>
                      <a:pt x="28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38"/>
                    </a:lnTo>
                    <a:lnTo>
                      <a:pt x="28" y="38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" name="Freeform 471"/>
              <p:cNvSpPr>
                <a:spLocks/>
              </p:cNvSpPr>
              <p:nvPr userDrawn="1"/>
            </p:nvSpPr>
            <p:spPr bwMode="auto">
              <a:xfrm>
                <a:off x="3289" y="3530"/>
                <a:ext cx="29" cy="43"/>
              </a:xfrm>
              <a:custGeom>
                <a:avLst/>
                <a:gdLst>
                  <a:gd name="T0" fmla="*/ 29 w 29"/>
                  <a:gd name="T1" fmla="*/ 43 h 43"/>
                  <a:gd name="T2" fmla="*/ 0 w 29"/>
                  <a:gd name="T3" fmla="*/ 43 h 43"/>
                  <a:gd name="T4" fmla="*/ 0 w 29"/>
                  <a:gd name="T5" fmla="*/ 0 h 43"/>
                  <a:gd name="T6" fmla="*/ 7 w 29"/>
                  <a:gd name="T7" fmla="*/ 0 h 43"/>
                  <a:gd name="T8" fmla="*/ 7 w 29"/>
                  <a:gd name="T9" fmla="*/ 38 h 43"/>
                  <a:gd name="T10" fmla="*/ 29 w 29"/>
                  <a:gd name="T11" fmla="*/ 38 h 43"/>
                  <a:gd name="T12" fmla="*/ 29 w 29"/>
                  <a:gd name="T13" fmla="*/ 43 h 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9" h="43">
                    <a:moveTo>
                      <a:pt x="29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38"/>
                    </a:lnTo>
                    <a:lnTo>
                      <a:pt x="29" y="38"/>
                    </a:lnTo>
                    <a:lnTo>
                      <a:pt x="29" y="43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" name="Freeform 472"/>
              <p:cNvSpPr>
                <a:spLocks/>
              </p:cNvSpPr>
              <p:nvPr userDrawn="1"/>
            </p:nvSpPr>
            <p:spPr bwMode="auto">
              <a:xfrm>
                <a:off x="3325" y="3530"/>
                <a:ext cx="33" cy="43"/>
              </a:xfrm>
              <a:custGeom>
                <a:avLst/>
                <a:gdLst>
                  <a:gd name="T0" fmla="*/ 2411 w 14"/>
                  <a:gd name="T1" fmla="*/ 2021 h 18"/>
                  <a:gd name="T2" fmla="*/ 2251 w 14"/>
                  <a:gd name="T3" fmla="*/ 2580 h 18"/>
                  <a:gd name="T4" fmla="*/ 2044 w 14"/>
                  <a:gd name="T5" fmla="*/ 3189 h 18"/>
                  <a:gd name="T6" fmla="*/ 1756 w 14"/>
                  <a:gd name="T7" fmla="*/ 3356 h 18"/>
                  <a:gd name="T8" fmla="*/ 1233 w 14"/>
                  <a:gd name="T9" fmla="*/ 3356 h 18"/>
                  <a:gd name="T10" fmla="*/ 655 w 14"/>
                  <a:gd name="T11" fmla="*/ 3356 h 18"/>
                  <a:gd name="T12" fmla="*/ 156 w 14"/>
                  <a:gd name="T13" fmla="*/ 3189 h 18"/>
                  <a:gd name="T14" fmla="*/ 0 w 14"/>
                  <a:gd name="T15" fmla="*/ 2580 h 18"/>
                  <a:gd name="T16" fmla="*/ 0 w 14"/>
                  <a:gd name="T17" fmla="*/ 2021 h 18"/>
                  <a:gd name="T18" fmla="*/ 0 w 14"/>
                  <a:gd name="T19" fmla="*/ 0 h 18"/>
                  <a:gd name="T20" fmla="*/ 368 w 14"/>
                  <a:gd name="T21" fmla="*/ 0 h 18"/>
                  <a:gd name="T22" fmla="*/ 368 w 14"/>
                  <a:gd name="T23" fmla="*/ 2021 h 18"/>
                  <a:gd name="T24" fmla="*/ 368 w 14"/>
                  <a:gd name="T25" fmla="*/ 2415 h 18"/>
                  <a:gd name="T26" fmla="*/ 523 w 14"/>
                  <a:gd name="T27" fmla="*/ 2797 h 18"/>
                  <a:gd name="T28" fmla="*/ 655 w 14"/>
                  <a:gd name="T29" fmla="*/ 2955 h 18"/>
                  <a:gd name="T30" fmla="*/ 1233 w 14"/>
                  <a:gd name="T31" fmla="*/ 2955 h 18"/>
                  <a:gd name="T32" fmla="*/ 1544 w 14"/>
                  <a:gd name="T33" fmla="*/ 2955 h 18"/>
                  <a:gd name="T34" fmla="*/ 1756 w 14"/>
                  <a:gd name="T35" fmla="*/ 2797 h 18"/>
                  <a:gd name="T36" fmla="*/ 1883 w 14"/>
                  <a:gd name="T37" fmla="*/ 2415 h 18"/>
                  <a:gd name="T38" fmla="*/ 1883 w 14"/>
                  <a:gd name="T39" fmla="*/ 2021 h 18"/>
                  <a:gd name="T40" fmla="*/ 1883 w 14"/>
                  <a:gd name="T41" fmla="*/ 0 h 18"/>
                  <a:gd name="T42" fmla="*/ 2411 w 14"/>
                  <a:gd name="T43" fmla="*/ 0 h 18"/>
                  <a:gd name="T44" fmla="*/ 2411 w 14"/>
                  <a:gd name="T45" fmla="*/ 2021 h 1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4" h="18">
                    <a:moveTo>
                      <a:pt x="14" y="11"/>
                    </a:moveTo>
                    <a:cubicBezTo>
                      <a:pt x="14" y="12"/>
                      <a:pt x="14" y="13"/>
                      <a:pt x="13" y="14"/>
                    </a:cubicBezTo>
                    <a:cubicBezTo>
                      <a:pt x="13" y="15"/>
                      <a:pt x="12" y="16"/>
                      <a:pt x="12" y="17"/>
                    </a:cubicBezTo>
                    <a:cubicBezTo>
                      <a:pt x="11" y="17"/>
                      <a:pt x="10" y="18"/>
                      <a:pt x="10" y="18"/>
                    </a:cubicBezTo>
                    <a:cubicBezTo>
                      <a:pt x="9" y="18"/>
                      <a:pt x="8" y="18"/>
                      <a:pt x="7" y="18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3" y="18"/>
                      <a:pt x="2" y="17"/>
                      <a:pt x="1" y="17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13"/>
                      <a:pt x="0" y="12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4"/>
                      <a:pt x="3" y="14"/>
                      <a:pt x="3" y="15"/>
                    </a:cubicBezTo>
                    <a:cubicBezTo>
                      <a:pt x="3" y="15"/>
                      <a:pt x="4" y="16"/>
                      <a:pt x="4" y="16"/>
                    </a:cubicBezTo>
                    <a:cubicBezTo>
                      <a:pt x="5" y="16"/>
                      <a:pt x="6" y="16"/>
                      <a:pt x="7" y="16"/>
                    </a:cubicBezTo>
                    <a:cubicBezTo>
                      <a:pt x="8" y="16"/>
                      <a:pt x="8" y="16"/>
                      <a:pt x="9" y="16"/>
                    </a:cubicBezTo>
                    <a:cubicBezTo>
                      <a:pt x="10" y="16"/>
                      <a:pt x="10" y="15"/>
                      <a:pt x="10" y="15"/>
                    </a:cubicBezTo>
                    <a:cubicBezTo>
                      <a:pt x="11" y="14"/>
                      <a:pt x="11" y="14"/>
                      <a:pt x="11" y="13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11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" name="Freeform 473"/>
              <p:cNvSpPr>
                <a:spLocks/>
              </p:cNvSpPr>
              <p:nvPr userDrawn="1"/>
            </p:nvSpPr>
            <p:spPr bwMode="auto">
              <a:xfrm>
                <a:off x="3369" y="3530"/>
                <a:ext cx="29" cy="43"/>
              </a:xfrm>
              <a:custGeom>
                <a:avLst/>
                <a:gdLst>
                  <a:gd name="T0" fmla="*/ 29 w 29"/>
                  <a:gd name="T1" fmla="*/ 43 h 43"/>
                  <a:gd name="T2" fmla="*/ 0 w 29"/>
                  <a:gd name="T3" fmla="*/ 43 h 43"/>
                  <a:gd name="T4" fmla="*/ 0 w 29"/>
                  <a:gd name="T5" fmla="*/ 0 h 43"/>
                  <a:gd name="T6" fmla="*/ 5 w 29"/>
                  <a:gd name="T7" fmla="*/ 0 h 43"/>
                  <a:gd name="T8" fmla="*/ 5 w 29"/>
                  <a:gd name="T9" fmla="*/ 38 h 43"/>
                  <a:gd name="T10" fmla="*/ 29 w 29"/>
                  <a:gd name="T11" fmla="*/ 38 h 43"/>
                  <a:gd name="T12" fmla="*/ 29 w 29"/>
                  <a:gd name="T13" fmla="*/ 43 h 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9" h="43">
                    <a:moveTo>
                      <a:pt x="29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38"/>
                    </a:lnTo>
                    <a:lnTo>
                      <a:pt x="29" y="38"/>
                    </a:lnTo>
                    <a:lnTo>
                      <a:pt x="29" y="43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" name="Freeform 474"/>
              <p:cNvSpPr>
                <a:spLocks noEditPoints="1"/>
              </p:cNvSpPr>
              <p:nvPr userDrawn="1"/>
            </p:nvSpPr>
            <p:spPr bwMode="auto">
              <a:xfrm>
                <a:off x="3403" y="3530"/>
                <a:ext cx="40" cy="43"/>
              </a:xfrm>
              <a:custGeom>
                <a:avLst/>
                <a:gdLst>
                  <a:gd name="T0" fmla="*/ 40 w 40"/>
                  <a:gd name="T1" fmla="*/ 43 h 43"/>
                  <a:gd name="T2" fmla="*/ 33 w 40"/>
                  <a:gd name="T3" fmla="*/ 43 h 43"/>
                  <a:gd name="T4" fmla="*/ 28 w 40"/>
                  <a:gd name="T5" fmla="*/ 31 h 43"/>
                  <a:gd name="T6" fmla="*/ 9 w 40"/>
                  <a:gd name="T7" fmla="*/ 31 h 43"/>
                  <a:gd name="T8" fmla="*/ 4 w 40"/>
                  <a:gd name="T9" fmla="*/ 43 h 43"/>
                  <a:gd name="T10" fmla="*/ 0 w 40"/>
                  <a:gd name="T11" fmla="*/ 43 h 43"/>
                  <a:gd name="T12" fmla="*/ 16 w 40"/>
                  <a:gd name="T13" fmla="*/ 0 h 43"/>
                  <a:gd name="T14" fmla="*/ 23 w 40"/>
                  <a:gd name="T15" fmla="*/ 0 h 43"/>
                  <a:gd name="T16" fmla="*/ 40 w 40"/>
                  <a:gd name="T17" fmla="*/ 43 h 43"/>
                  <a:gd name="T18" fmla="*/ 26 w 40"/>
                  <a:gd name="T19" fmla="*/ 26 h 43"/>
                  <a:gd name="T20" fmla="*/ 18 w 40"/>
                  <a:gd name="T21" fmla="*/ 5 h 43"/>
                  <a:gd name="T22" fmla="*/ 11 w 40"/>
                  <a:gd name="T23" fmla="*/ 26 h 43"/>
                  <a:gd name="T24" fmla="*/ 26 w 40"/>
                  <a:gd name="T25" fmla="*/ 26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0" h="43">
                    <a:moveTo>
                      <a:pt x="40" y="43"/>
                    </a:moveTo>
                    <a:lnTo>
                      <a:pt x="33" y="43"/>
                    </a:lnTo>
                    <a:lnTo>
                      <a:pt x="28" y="31"/>
                    </a:lnTo>
                    <a:lnTo>
                      <a:pt x="9" y="31"/>
                    </a:lnTo>
                    <a:lnTo>
                      <a:pt x="4" y="43"/>
                    </a:lnTo>
                    <a:lnTo>
                      <a:pt x="0" y="43"/>
                    </a:lnTo>
                    <a:lnTo>
                      <a:pt x="16" y="0"/>
                    </a:lnTo>
                    <a:lnTo>
                      <a:pt x="23" y="0"/>
                    </a:lnTo>
                    <a:lnTo>
                      <a:pt x="40" y="43"/>
                    </a:lnTo>
                    <a:close/>
                    <a:moveTo>
                      <a:pt x="26" y="26"/>
                    </a:moveTo>
                    <a:lnTo>
                      <a:pt x="18" y="5"/>
                    </a:lnTo>
                    <a:lnTo>
                      <a:pt x="11" y="26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" name="Freeform 475"/>
              <p:cNvSpPr>
                <a:spLocks noEditPoints="1"/>
              </p:cNvSpPr>
              <p:nvPr userDrawn="1"/>
            </p:nvSpPr>
            <p:spPr bwMode="auto">
              <a:xfrm>
                <a:off x="3450" y="3530"/>
                <a:ext cx="35" cy="43"/>
              </a:xfrm>
              <a:custGeom>
                <a:avLst/>
                <a:gdLst>
                  <a:gd name="T0" fmla="*/ 2429 w 15"/>
                  <a:gd name="T1" fmla="*/ 3356 h 18"/>
                  <a:gd name="T2" fmla="*/ 1932 w 15"/>
                  <a:gd name="T3" fmla="*/ 3356 h 18"/>
                  <a:gd name="T4" fmla="*/ 980 w 15"/>
                  <a:gd name="T5" fmla="*/ 2021 h 18"/>
                  <a:gd name="T6" fmla="*/ 469 w 15"/>
                  <a:gd name="T7" fmla="*/ 2021 h 18"/>
                  <a:gd name="T8" fmla="*/ 469 w 15"/>
                  <a:gd name="T9" fmla="*/ 3356 h 18"/>
                  <a:gd name="T10" fmla="*/ 0 w 15"/>
                  <a:gd name="T11" fmla="*/ 3356 h 18"/>
                  <a:gd name="T12" fmla="*/ 0 w 15"/>
                  <a:gd name="T13" fmla="*/ 0 h 18"/>
                  <a:gd name="T14" fmla="*/ 828 w 15"/>
                  <a:gd name="T15" fmla="*/ 0 h 18"/>
                  <a:gd name="T16" fmla="*/ 1307 w 15"/>
                  <a:gd name="T17" fmla="*/ 0 h 18"/>
                  <a:gd name="T18" fmla="*/ 1601 w 15"/>
                  <a:gd name="T19" fmla="*/ 165 h 18"/>
                  <a:gd name="T20" fmla="*/ 1932 w 15"/>
                  <a:gd name="T21" fmla="*/ 394 h 18"/>
                  <a:gd name="T22" fmla="*/ 1932 w 15"/>
                  <a:gd name="T23" fmla="*/ 941 h 18"/>
                  <a:gd name="T24" fmla="*/ 1801 w 15"/>
                  <a:gd name="T25" fmla="*/ 1472 h 18"/>
                  <a:gd name="T26" fmla="*/ 1449 w 15"/>
                  <a:gd name="T27" fmla="*/ 1854 h 18"/>
                  <a:gd name="T28" fmla="*/ 2429 w 15"/>
                  <a:gd name="T29" fmla="*/ 3356 h 18"/>
                  <a:gd name="T30" fmla="*/ 1601 w 15"/>
                  <a:gd name="T31" fmla="*/ 941 h 18"/>
                  <a:gd name="T32" fmla="*/ 1449 w 15"/>
                  <a:gd name="T33" fmla="*/ 559 h 18"/>
                  <a:gd name="T34" fmla="*/ 1449 w 15"/>
                  <a:gd name="T35" fmla="*/ 394 h 18"/>
                  <a:gd name="T36" fmla="*/ 1094 w 15"/>
                  <a:gd name="T37" fmla="*/ 394 h 18"/>
                  <a:gd name="T38" fmla="*/ 980 w 15"/>
                  <a:gd name="T39" fmla="*/ 394 h 18"/>
                  <a:gd name="T40" fmla="*/ 469 w 15"/>
                  <a:gd name="T41" fmla="*/ 394 h 18"/>
                  <a:gd name="T42" fmla="*/ 469 w 15"/>
                  <a:gd name="T43" fmla="*/ 1730 h 18"/>
                  <a:gd name="T44" fmla="*/ 828 w 15"/>
                  <a:gd name="T45" fmla="*/ 1730 h 18"/>
                  <a:gd name="T46" fmla="*/ 1094 w 15"/>
                  <a:gd name="T47" fmla="*/ 1472 h 18"/>
                  <a:gd name="T48" fmla="*/ 1449 w 15"/>
                  <a:gd name="T49" fmla="*/ 1472 h 18"/>
                  <a:gd name="T50" fmla="*/ 1449 w 15"/>
                  <a:gd name="T51" fmla="*/ 1080 h 18"/>
                  <a:gd name="T52" fmla="*/ 1601 w 15"/>
                  <a:gd name="T53" fmla="*/ 941 h 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5" h="18">
                    <a:moveTo>
                      <a:pt x="15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9" y="0"/>
                      <a:pt x="10" y="0"/>
                      <a:pt x="10" y="1"/>
                    </a:cubicBezTo>
                    <a:cubicBezTo>
                      <a:pt x="11" y="1"/>
                      <a:pt x="11" y="2"/>
                      <a:pt x="12" y="2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12" y="6"/>
                      <a:pt x="12" y="7"/>
                      <a:pt x="11" y="8"/>
                    </a:cubicBezTo>
                    <a:cubicBezTo>
                      <a:pt x="11" y="9"/>
                      <a:pt x="10" y="9"/>
                      <a:pt x="9" y="10"/>
                    </a:cubicBezTo>
                    <a:lnTo>
                      <a:pt x="15" y="18"/>
                    </a:lnTo>
                    <a:close/>
                    <a:moveTo>
                      <a:pt x="10" y="5"/>
                    </a:move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7" y="9"/>
                      <a:pt x="7" y="8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9" y="7"/>
                      <a:pt x="9" y="7"/>
                      <a:pt x="9" y="6"/>
                    </a:cubicBezTo>
                    <a:cubicBezTo>
                      <a:pt x="10" y="6"/>
                      <a:pt x="10" y="5"/>
                      <a:pt x="10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Freeform 476"/>
              <p:cNvSpPr>
                <a:spLocks noEditPoints="1"/>
              </p:cNvSpPr>
              <p:nvPr userDrawn="1"/>
            </p:nvSpPr>
            <p:spPr bwMode="auto">
              <a:xfrm>
                <a:off x="3495" y="3530"/>
                <a:ext cx="33" cy="43"/>
              </a:xfrm>
              <a:custGeom>
                <a:avLst/>
                <a:gdLst>
                  <a:gd name="T0" fmla="*/ 2411 w 14"/>
                  <a:gd name="T1" fmla="*/ 2248 h 18"/>
                  <a:gd name="T2" fmla="*/ 2251 w 14"/>
                  <a:gd name="T3" fmla="*/ 2797 h 18"/>
                  <a:gd name="T4" fmla="*/ 2044 w 14"/>
                  <a:gd name="T5" fmla="*/ 2955 h 18"/>
                  <a:gd name="T6" fmla="*/ 1756 w 14"/>
                  <a:gd name="T7" fmla="*/ 3356 h 18"/>
                  <a:gd name="T8" fmla="*/ 1023 w 14"/>
                  <a:gd name="T9" fmla="*/ 3356 h 18"/>
                  <a:gd name="T10" fmla="*/ 0 w 14"/>
                  <a:gd name="T11" fmla="*/ 3356 h 18"/>
                  <a:gd name="T12" fmla="*/ 0 w 14"/>
                  <a:gd name="T13" fmla="*/ 0 h 18"/>
                  <a:gd name="T14" fmla="*/ 867 w 14"/>
                  <a:gd name="T15" fmla="*/ 0 h 18"/>
                  <a:gd name="T16" fmla="*/ 1388 w 14"/>
                  <a:gd name="T17" fmla="*/ 0 h 18"/>
                  <a:gd name="T18" fmla="*/ 1756 w 14"/>
                  <a:gd name="T19" fmla="*/ 0 h 18"/>
                  <a:gd name="T20" fmla="*/ 2044 w 14"/>
                  <a:gd name="T21" fmla="*/ 394 h 18"/>
                  <a:gd name="T22" fmla="*/ 2044 w 14"/>
                  <a:gd name="T23" fmla="*/ 776 h 18"/>
                  <a:gd name="T24" fmla="*/ 2044 w 14"/>
                  <a:gd name="T25" fmla="*/ 1080 h 18"/>
                  <a:gd name="T26" fmla="*/ 1756 w 14"/>
                  <a:gd name="T27" fmla="*/ 1335 h 18"/>
                  <a:gd name="T28" fmla="*/ 1756 w 14"/>
                  <a:gd name="T29" fmla="*/ 1472 h 18"/>
                  <a:gd name="T30" fmla="*/ 2251 w 14"/>
                  <a:gd name="T31" fmla="*/ 1730 h 18"/>
                  <a:gd name="T32" fmla="*/ 2411 w 14"/>
                  <a:gd name="T33" fmla="*/ 2248 h 18"/>
                  <a:gd name="T34" fmla="*/ 1756 w 14"/>
                  <a:gd name="T35" fmla="*/ 776 h 18"/>
                  <a:gd name="T36" fmla="*/ 1544 w 14"/>
                  <a:gd name="T37" fmla="*/ 559 h 18"/>
                  <a:gd name="T38" fmla="*/ 1544 w 14"/>
                  <a:gd name="T39" fmla="*/ 394 h 18"/>
                  <a:gd name="T40" fmla="*/ 1233 w 14"/>
                  <a:gd name="T41" fmla="*/ 394 h 18"/>
                  <a:gd name="T42" fmla="*/ 867 w 14"/>
                  <a:gd name="T43" fmla="*/ 394 h 18"/>
                  <a:gd name="T44" fmla="*/ 368 w 14"/>
                  <a:gd name="T45" fmla="*/ 394 h 18"/>
                  <a:gd name="T46" fmla="*/ 368 w 14"/>
                  <a:gd name="T47" fmla="*/ 1335 h 18"/>
                  <a:gd name="T48" fmla="*/ 867 w 14"/>
                  <a:gd name="T49" fmla="*/ 1335 h 18"/>
                  <a:gd name="T50" fmla="*/ 1233 w 14"/>
                  <a:gd name="T51" fmla="*/ 1335 h 18"/>
                  <a:gd name="T52" fmla="*/ 1544 w 14"/>
                  <a:gd name="T53" fmla="*/ 1080 h 18"/>
                  <a:gd name="T54" fmla="*/ 1544 w 14"/>
                  <a:gd name="T55" fmla="*/ 941 h 18"/>
                  <a:gd name="T56" fmla="*/ 1756 w 14"/>
                  <a:gd name="T57" fmla="*/ 776 h 18"/>
                  <a:gd name="T58" fmla="*/ 1883 w 14"/>
                  <a:gd name="T59" fmla="*/ 2248 h 18"/>
                  <a:gd name="T60" fmla="*/ 1883 w 14"/>
                  <a:gd name="T61" fmla="*/ 2021 h 18"/>
                  <a:gd name="T62" fmla="*/ 1756 w 14"/>
                  <a:gd name="T63" fmla="*/ 1854 h 18"/>
                  <a:gd name="T64" fmla="*/ 1388 w 14"/>
                  <a:gd name="T65" fmla="*/ 1730 h 18"/>
                  <a:gd name="T66" fmla="*/ 1023 w 14"/>
                  <a:gd name="T67" fmla="*/ 1730 h 18"/>
                  <a:gd name="T68" fmla="*/ 368 w 14"/>
                  <a:gd name="T69" fmla="*/ 1730 h 18"/>
                  <a:gd name="T70" fmla="*/ 368 w 14"/>
                  <a:gd name="T71" fmla="*/ 2955 h 18"/>
                  <a:gd name="T72" fmla="*/ 1023 w 14"/>
                  <a:gd name="T73" fmla="*/ 2955 h 18"/>
                  <a:gd name="T74" fmla="*/ 1388 w 14"/>
                  <a:gd name="T75" fmla="*/ 2955 h 18"/>
                  <a:gd name="T76" fmla="*/ 1756 w 14"/>
                  <a:gd name="T77" fmla="*/ 2797 h 18"/>
                  <a:gd name="T78" fmla="*/ 1883 w 14"/>
                  <a:gd name="T79" fmla="*/ 2580 h 18"/>
                  <a:gd name="T80" fmla="*/ 1883 w 14"/>
                  <a:gd name="T81" fmla="*/ 2248 h 1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" h="18">
                    <a:moveTo>
                      <a:pt x="14" y="12"/>
                    </a:moveTo>
                    <a:cubicBezTo>
                      <a:pt x="14" y="13"/>
                      <a:pt x="14" y="14"/>
                      <a:pt x="13" y="15"/>
                    </a:cubicBezTo>
                    <a:cubicBezTo>
                      <a:pt x="13" y="15"/>
                      <a:pt x="12" y="16"/>
                      <a:pt x="12" y="16"/>
                    </a:cubicBezTo>
                    <a:cubicBezTo>
                      <a:pt x="11" y="17"/>
                      <a:pt x="10" y="17"/>
                      <a:pt x="10" y="18"/>
                    </a:cubicBezTo>
                    <a:cubicBezTo>
                      <a:pt x="9" y="18"/>
                      <a:pt x="8" y="18"/>
                      <a:pt x="6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1" y="1"/>
                      <a:pt x="11" y="1"/>
                      <a:pt x="12" y="2"/>
                    </a:cubicBezTo>
                    <a:cubicBezTo>
                      <a:pt x="12" y="2"/>
                      <a:pt x="12" y="3"/>
                      <a:pt x="12" y="4"/>
                    </a:cubicBezTo>
                    <a:cubicBezTo>
                      <a:pt x="12" y="5"/>
                      <a:pt x="12" y="5"/>
                      <a:pt x="12" y="6"/>
                    </a:cubicBezTo>
                    <a:cubicBezTo>
                      <a:pt x="11" y="7"/>
                      <a:pt x="10" y="7"/>
                      <a:pt x="10" y="7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8"/>
                      <a:pt x="12" y="8"/>
                      <a:pt x="13" y="9"/>
                    </a:cubicBezTo>
                    <a:cubicBezTo>
                      <a:pt x="13" y="10"/>
                      <a:pt x="14" y="11"/>
                      <a:pt x="14" y="12"/>
                    </a:cubicBezTo>
                    <a:close/>
                    <a:moveTo>
                      <a:pt x="10" y="4"/>
                    </a:moveTo>
                    <a:cubicBezTo>
                      <a:pt x="10" y="4"/>
                      <a:pt x="10" y="3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7"/>
                      <a:pt x="9" y="6"/>
                    </a:cubicBezTo>
                    <a:cubicBezTo>
                      <a:pt x="9" y="6"/>
                      <a:pt x="9" y="6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lose/>
                    <a:moveTo>
                      <a:pt x="11" y="12"/>
                    </a:moveTo>
                    <a:cubicBezTo>
                      <a:pt x="11" y="12"/>
                      <a:pt x="11" y="11"/>
                      <a:pt x="11" y="11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7" y="9"/>
                      <a:pt x="6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6"/>
                      <a:pt x="8" y="16"/>
                      <a:pt x="8" y="16"/>
                    </a:cubicBezTo>
                    <a:cubicBezTo>
                      <a:pt x="9" y="16"/>
                      <a:pt x="9" y="15"/>
                      <a:pt x="10" y="15"/>
                    </a:cubicBezTo>
                    <a:cubicBezTo>
                      <a:pt x="10" y="15"/>
                      <a:pt x="11" y="14"/>
                      <a:pt x="11" y="14"/>
                    </a:cubicBezTo>
                    <a:cubicBezTo>
                      <a:pt x="11" y="14"/>
                      <a:pt x="11" y="13"/>
                      <a:pt x="11" y="12"/>
                    </a:cubicBez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Freeform 477"/>
              <p:cNvSpPr>
                <a:spLocks noEditPoints="1"/>
              </p:cNvSpPr>
              <p:nvPr userDrawn="1"/>
            </p:nvSpPr>
            <p:spPr bwMode="auto">
              <a:xfrm>
                <a:off x="3532" y="3530"/>
                <a:ext cx="41" cy="43"/>
              </a:xfrm>
              <a:custGeom>
                <a:avLst/>
                <a:gdLst>
                  <a:gd name="T0" fmla="*/ 41 w 41"/>
                  <a:gd name="T1" fmla="*/ 43 h 43"/>
                  <a:gd name="T2" fmla="*/ 34 w 41"/>
                  <a:gd name="T3" fmla="*/ 43 h 43"/>
                  <a:gd name="T4" fmla="*/ 29 w 41"/>
                  <a:gd name="T5" fmla="*/ 31 h 43"/>
                  <a:gd name="T6" fmla="*/ 10 w 41"/>
                  <a:gd name="T7" fmla="*/ 31 h 43"/>
                  <a:gd name="T8" fmla="*/ 5 w 41"/>
                  <a:gd name="T9" fmla="*/ 43 h 43"/>
                  <a:gd name="T10" fmla="*/ 0 w 41"/>
                  <a:gd name="T11" fmla="*/ 43 h 43"/>
                  <a:gd name="T12" fmla="*/ 17 w 41"/>
                  <a:gd name="T13" fmla="*/ 0 h 43"/>
                  <a:gd name="T14" fmla="*/ 24 w 41"/>
                  <a:gd name="T15" fmla="*/ 0 h 43"/>
                  <a:gd name="T16" fmla="*/ 41 w 41"/>
                  <a:gd name="T17" fmla="*/ 43 h 43"/>
                  <a:gd name="T18" fmla="*/ 26 w 41"/>
                  <a:gd name="T19" fmla="*/ 26 h 43"/>
                  <a:gd name="T20" fmla="*/ 19 w 41"/>
                  <a:gd name="T21" fmla="*/ 5 h 43"/>
                  <a:gd name="T22" fmla="*/ 12 w 41"/>
                  <a:gd name="T23" fmla="*/ 26 h 43"/>
                  <a:gd name="T24" fmla="*/ 26 w 41"/>
                  <a:gd name="T25" fmla="*/ 26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1" h="43">
                    <a:moveTo>
                      <a:pt x="41" y="43"/>
                    </a:moveTo>
                    <a:lnTo>
                      <a:pt x="34" y="43"/>
                    </a:lnTo>
                    <a:lnTo>
                      <a:pt x="29" y="31"/>
                    </a:lnTo>
                    <a:lnTo>
                      <a:pt x="10" y="31"/>
                    </a:lnTo>
                    <a:lnTo>
                      <a:pt x="5" y="43"/>
                    </a:lnTo>
                    <a:lnTo>
                      <a:pt x="0" y="4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41" y="43"/>
                    </a:lnTo>
                    <a:close/>
                    <a:moveTo>
                      <a:pt x="26" y="26"/>
                    </a:moveTo>
                    <a:lnTo>
                      <a:pt x="19" y="5"/>
                    </a:lnTo>
                    <a:lnTo>
                      <a:pt x="12" y="26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7" name="Freeform 478"/>
              <p:cNvSpPr>
                <a:spLocks/>
              </p:cNvSpPr>
              <p:nvPr userDrawn="1"/>
            </p:nvSpPr>
            <p:spPr bwMode="auto">
              <a:xfrm>
                <a:off x="3580" y="3528"/>
                <a:ext cx="33" cy="45"/>
              </a:xfrm>
              <a:custGeom>
                <a:avLst/>
                <a:gdLst>
                  <a:gd name="T0" fmla="*/ 2411 w 14"/>
                  <a:gd name="T1" fmla="*/ 2456 h 19"/>
                  <a:gd name="T2" fmla="*/ 2251 w 14"/>
                  <a:gd name="T3" fmla="*/ 2828 h 19"/>
                  <a:gd name="T4" fmla="*/ 2044 w 14"/>
                  <a:gd name="T5" fmla="*/ 3214 h 19"/>
                  <a:gd name="T6" fmla="*/ 1756 w 14"/>
                  <a:gd name="T7" fmla="*/ 3361 h 19"/>
                  <a:gd name="T8" fmla="*/ 1023 w 14"/>
                  <a:gd name="T9" fmla="*/ 3361 h 19"/>
                  <a:gd name="T10" fmla="*/ 523 w 14"/>
                  <a:gd name="T11" fmla="*/ 3361 h 19"/>
                  <a:gd name="T12" fmla="*/ 0 w 14"/>
                  <a:gd name="T13" fmla="*/ 3214 h 19"/>
                  <a:gd name="T14" fmla="*/ 0 w 14"/>
                  <a:gd name="T15" fmla="*/ 2669 h 19"/>
                  <a:gd name="T16" fmla="*/ 0 w 14"/>
                  <a:gd name="T17" fmla="*/ 2669 h 19"/>
                  <a:gd name="T18" fmla="*/ 523 w 14"/>
                  <a:gd name="T19" fmla="*/ 2989 h 19"/>
                  <a:gd name="T20" fmla="*/ 1023 w 14"/>
                  <a:gd name="T21" fmla="*/ 2989 h 19"/>
                  <a:gd name="T22" fmla="*/ 1756 w 14"/>
                  <a:gd name="T23" fmla="*/ 2828 h 19"/>
                  <a:gd name="T24" fmla="*/ 1883 w 14"/>
                  <a:gd name="T25" fmla="*/ 2456 h 19"/>
                  <a:gd name="T26" fmla="*/ 1883 w 14"/>
                  <a:gd name="T27" fmla="*/ 2070 h 19"/>
                  <a:gd name="T28" fmla="*/ 1544 w 14"/>
                  <a:gd name="T29" fmla="*/ 1952 h 19"/>
                  <a:gd name="T30" fmla="*/ 1233 w 14"/>
                  <a:gd name="T31" fmla="*/ 1952 h 19"/>
                  <a:gd name="T32" fmla="*/ 867 w 14"/>
                  <a:gd name="T33" fmla="*/ 1952 h 19"/>
                  <a:gd name="T34" fmla="*/ 156 w 14"/>
                  <a:gd name="T35" fmla="*/ 1566 h 19"/>
                  <a:gd name="T36" fmla="*/ 0 w 14"/>
                  <a:gd name="T37" fmla="*/ 1037 h 19"/>
                  <a:gd name="T38" fmla="*/ 368 w 14"/>
                  <a:gd name="T39" fmla="*/ 369 h 19"/>
                  <a:gd name="T40" fmla="*/ 1233 w 14"/>
                  <a:gd name="T41" fmla="*/ 0 h 19"/>
                  <a:gd name="T42" fmla="*/ 1756 w 14"/>
                  <a:gd name="T43" fmla="*/ 156 h 19"/>
                  <a:gd name="T44" fmla="*/ 2251 w 14"/>
                  <a:gd name="T45" fmla="*/ 369 h 19"/>
                  <a:gd name="T46" fmla="*/ 2251 w 14"/>
                  <a:gd name="T47" fmla="*/ 661 h 19"/>
                  <a:gd name="T48" fmla="*/ 2251 w 14"/>
                  <a:gd name="T49" fmla="*/ 661 h 19"/>
                  <a:gd name="T50" fmla="*/ 1756 w 14"/>
                  <a:gd name="T51" fmla="*/ 533 h 19"/>
                  <a:gd name="T52" fmla="*/ 1233 w 14"/>
                  <a:gd name="T53" fmla="*/ 369 h 19"/>
                  <a:gd name="T54" fmla="*/ 523 w 14"/>
                  <a:gd name="T55" fmla="*/ 533 h 19"/>
                  <a:gd name="T56" fmla="*/ 368 w 14"/>
                  <a:gd name="T57" fmla="*/ 874 h 19"/>
                  <a:gd name="T58" fmla="*/ 523 w 14"/>
                  <a:gd name="T59" fmla="*/ 1262 h 19"/>
                  <a:gd name="T60" fmla="*/ 867 w 14"/>
                  <a:gd name="T61" fmla="*/ 1419 h 19"/>
                  <a:gd name="T62" fmla="*/ 1233 w 14"/>
                  <a:gd name="T63" fmla="*/ 1566 h 19"/>
                  <a:gd name="T64" fmla="*/ 1756 w 14"/>
                  <a:gd name="T65" fmla="*/ 1566 h 19"/>
                  <a:gd name="T66" fmla="*/ 2251 w 14"/>
                  <a:gd name="T67" fmla="*/ 1952 h 19"/>
                  <a:gd name="T68" fmla="*/ 2411 w 14"/>
                  <a:gd name="T69" fmla="*/ 2456 h 1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4" h="19">
                    <a:moveTo>
                      <a:pt x="14" y="14"/>
                    </a:moveTo>
                    <a:cubicBezTo>
                      <a:pt x="14" y="14"/>
                      <a:pt x="14" y="15"/>
                      <a:pt x="13" y="16"/>
                    </a:cubicBezTo>
                    <a:cubicBezTo>
                      <a:pt x="13" y="17"/>
                      <a:pt x="12" y="17"/>
                      <a:pt x="12" y="18"/>
                    </a:cubicBezTo>
                    <a:cubicBezTo>
                      <a:pt x="11" y="18"/>
                      <a:pt x="10" y="19"/>
                      <a:pt x="10" y="19"/>
                    </a:cubicBezTo>
                    <a:cubicBezTo>
                      <a:pt x="9" y="19"/>
                      <a:pt x="8" y="19"/>
                      <a:pt x="6" y="19"/>
                    </a:cubicBezTo>
                    <a:cubicBezTo>
                      <a:pt x="5" y="19"/>
                      <a:pt x="4" y="19"/>
                      <a:pt x="3" y="19"/>
                    </a:cubicBezTo>
                    <a:cubicBezTo>
                      <a:pt x="2" y="19"/>
                      <a:pt x="1" y="18"/>
                      <a:pt x="0" y="1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2" y="16"/>
                      <a:pt x="3" y="17"/>
                    </a:cubicBezTo>
                    <a:cubicBezTo>
                      <a:pt x="4" y="17"/>
                      <a:pt x="5" y="17"/>
                      <a:pt x="6" y="17"/>
                    </a:cubicBezTo>
                    <a:cubicBezTo>
                      <a:pt x="8" y="17"/>
                      <a:pt x="9" y="17"/>
                      <a:pt x="10" y="16"/>
                    </a:cubicBezTo>
                    <a:cubicBezTo>
                      <a:pt x="11" y="16"/>
                      <a:pt x="11" y="15"/>
                      <a:pt x="11" y="14"/>
                    </a:cubicBezTo>
                    <a:cubicBezTo>
                      <a:pt x="11" y="13"/>
                      <a:pt x="11" y="13"/>
                      <a:pt x="11" y="12"/>
                    </a:cubicBezTo>
                    <a:cubicBezTo>
                      <a:pt x="10" y="12"/>
                      <a:pt x="10" y="12"/>
                      <a:pt x="9" y="11"/>
                    </a:cubicBezTo>
                    <a:cubicBezTo>
                      <a:pt x="8" y="11"/>
                      <a:pt x="8" y="11"/>
                      <a:pt x="7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3" y="10"/>
                      <a:pt x="2" y="10"/>
                      <a:pt x="1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4"/>
                      <a:pt x="0" y="3"/>
                      <a:pt x="2" y="2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1"/>
                      <a:pt x="13" y="2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1" y="3"/>
                      <a:pt x="10" y="3"/>
                    </a:cubicBezTo>
                    <a:cubicBezTo>
                      <a:pt x="9" y="3"/>
                      <a:pt x="8" y="2"/>
                      <a:pt x="7" y="2"/>
                    </a:cubicBezTo>
                    <a:cubicBezTo>
                      <a:pt x="5" y="2"/>
                      <a:pt x="4" y="3"/>
                      <a:pt x="3" y="3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6"/>
                      <a:pt x="2" y="7"/>
                      <a:pt x="3" y="7"/>
                    </a:cubicBezTo>
                    <a:cubicBezTo>
                      <a:pt x="3" y="8"/>
                      <a:pt x="4" y="8"/>
                      <a:pt x="5" y="8"/>
                    </a:cubicBezTo>
                    <a:cubicBezTo>
                      <a:pt x="5" y="8"/>
                      <a:pt x="6" y="8"/>
                      <a:pt x="7" y="9"/>
                    </a:cubicBezTo>
                    <a:cubicBezTo>
                      <a:pt x="8" y="9"/>
                      <a:pt x="9" y="9"/>
                      <a:pt x="10" y="9"/>
                    </a:cubicBezTo>
                    <a:cubicBezTo>
                      <a:pt x="11" y="9"/>
                      <a:pt x="12" y="10"/>
                      <a:pt x="13" y="11"/>
                    </a:cubicBezTo>
                    <a:cubicBezTo>
                      <a:pt x="13" y="11"/>
                      <a:pt x="14" y="12"/>
                      <a:pt x="14" y="14"/>
                    </a:cubicBez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" name="Freeform 479"/>
              <p:cNvSpPr>
                <a:spLocks/>
              </p:cNvSpPr>
              <p:nvPr userDrawn="1"/>
            </p:nvSpPr>
            <p:spPr bwMode="auto">
              <a:xfrm>
                <a:off x="3622" y="3530"/>
                <a:ext cx="29" cy="43"/>
              </a:xfrm>
              <a:custGeom>
                <a:avLst/>
                <a:gdLst>
                  <a:gd name="T0" fmla="*/ 29 w 29"/>
                  <a:gd name="T1" fmla="*/ 43 h 43"/>
                  <a:gd name="T2" fmla="*/ 0 w 29"/>
                  <a:gd name="T3" fmla="*/ 43 h 43"/>
                  <a:gd name="T4" fmla="*/ 0 w 29"/>
                  <a:gd name="T5" fmla="*/ 0 h 43"/>
                  <a:gd name="T6" fmla="*/ 29 w 29"/>
                  <a:gd name="T7" fmla="*/ 0 h 43"/>
                  <a:gd name="T8" fmla="*/ 29 w 29"/>
                  <a:gd name="T9" fmla="*/ 5 h 43"/>
                  <a:gd name="T10" fmla="*/ 7 w 29"/>
                  <a:gd name="T11" fmla="*/ 5 h 43"/>
                  <a:gd name="T12" fmla="*/ 7 w 29"/>
                  <a:gd name="T13" fmla="*/ 17 h 43"/>
                  <a:gd name="T14" fmla="*/ 29 w 29"/>
                  <a:gd name="T15" fmla="*/ 17 h 43"/>
                  <a:gd name="T16" fmla="*/ 29 w 29"/>
                  <a:gd name="T17" fmla="*/ 22 h 43"/>
                  <a:gd name="T18" fmla="*/ 7 w 29"/>
                  <a:gd name="T19" fmla="*/ 22 h 43"/>
                  <a:gd name="T20" fmla="*/ 7 w 29"/>
                  <a:gd name="T21" fmla="*/ 38 h 43"/>
                  <a:gd name="T22" fmla="*/ 29 w 29"/>
                  <a:gd name="T23" fmla="*/ 38 h 43"/>
                  <a:gd name="T24" fmla="*/ 29 w 29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43">
                    <a:moveTo>
                      <a:pt x="29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29" y="0"/>
                    </a:lnTo>
                    <a:lnTo>
                      <a:pt x="29" y="5"/>
                    </a:lnTo>
                    <a:lnTo>
                      <a:pt x="7" y="5"/>
                    </a:lnTo>
                    <a:lnTo>
                      <a:pt x="7" y="17"/>
                    </a:lnTo>
                    <a:lnTo>
                      <a:pt x="29" y="17"/>
                    </a:lnTo>
                    <a:lnTo>
                      <a:pt x="29" y="22"/>
                    </a:lnTo>
                    <a:lnTo>
                      <a:pt x="7" y="22"/>
                    </a:lnTo>
                    <a:lnTo>
                      <a:pt x="7" y="38"/>
                    </a:lnTo>
                    <a:lnTo>
                      <a:pt x="29" y="38"/>
                    </a:lnTo>
                    <a:lnTo>
                      <a:pt x="29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" name="Freeform 480"/>
              <p:cNvSpPr>
                <a:spLocks noEditPoints="1"/>
              </p:cNvSpPr>
              <p:nvPr userDrawn="1"/>
            </p:nvSpPr>
            <p:spPr bwMode="auto">
              <a:xfrm>
                <a:off x="3662" y="3530"/>
                <a:ext cx="33" cy="43"/>
              </a:xfrm>
              <a:custGeom>
                <a:avLst/>
                <a:gdLst>
                  <a:gd name="T0" fmla="*/ 2411 w 14"/>
                  <a:gd name="T1" fmla="*/ 2248 h 18"/>
                  <a:gd name="T2" fmla="*/ 2251 w 14"/>
                  <a:gd name="T3" fmla="*/ 2797 h 18"/>
                  <a:gd name="T4" fmla="*/ 2044 w 14"/>
                  <a:gd name="T5" fmla="*/ 2955 h 18"/>
                  <a:gd name="T6" fmla="*/ 1756 w 14"/>
                  <a:gd name="T7" fmla="*/ 3356 h 18"/>
                  <a:gd name="T8" fmla="*/ 1233 w 14"/>
                  <a:gd name="T9" fmla="*/ 3356 h 18"/>
                  <a:gd name="T10" fmla="*/ 0 w 14"/>
                  <a:gd name="T11" fmla="*/ 3356 h 18"/>
                  <a:gd name="T12" fmla="*/ 0 w 14"/>
                  <a:gd name="T13" fmla="*/ 0 h 18"/>
                  <a:gd name="T14" fmla="*/ 867 w 14"/>
                  <a:gd name="T15" fmla="*/ 0 h 18"/>
                  <a:gd name="T16" fmla="*/ 1388 w 14"/>
                  <a:gd name="T17" fmla="*/ 0 h 18"/>
                  <a:gd name="T18" fmla="*/ 1756 w 14"/>
                  <a:gd name="T19" fmla="*/ 0 h 18"/>
                  <a:gd name="T20" fmla="*/ 2044 w 14"/>
                  <a:gd name="T21" fmla="*/ 394 h 18"/>
                  <a:gd name="T22" fmla="*/ 2044 w 14"/>
                  <a:gd name="T23" fmla="*/ 776 h 18"/>
                  <a:gd name="T24" fmla="*/ 2044 w 14"/>
                  <a:gd name="T25" fmla="*/ 1080 h 18"/>
                  <a:gd name="T26" fmla="*/ 1756 w 14"/>
                  <a:gd name="T27" fmla="*/ 1335 h 18"/>
                  <a:gd name="T28" fmla="*/ 1756 w 14"/>
                  <a:gd name="T29" fmla="*/ 1472 h 18"/>
                  <a:gd name="T30" fmla="*/ 2251 w 14"/>
                  <a:gd name="T31" fmla="*/ 1730 h 18"/>
                  <a:gd name="T32" fmla="*/ 2411 w 14"/>
                  <a:gd name="T33" fmla="*/ 2248 h 18"/>
                  <a:gd name="T34" fmla="*/ 1756 w 14"/>
                  <a:gd name="T35" fmla="*/ 776 h 18"/>
                  <a:gd name="T36" fmla="*/ 1756 w 14"/>
                  <a:gd name="T37" fmla="*/ 559 h 18"/>
                  <a:gd name="T38" fmla="*/ 1544 w 14"/>
                  <a:gd name="T39" fmla="*/ 394 h 18"/>
                  <a:gd name="T40" fmla="*/ 1233 w 14"/>
                  <a:gd name="T41" fmla="*/ 394 h 18"/>
                  <a:gd name="T42" fmla="*/ 867 w 14"/>
                  <a:gd name="T43" fmla="*/ 394 h 18"/>
                  <a:gd name="T44" fmla="*/ 368 w 14"/>
                  <a:gd name="T45" fmla="*/ 394 h 18"/>
                  <a:gd name="T46" fmla="*/ 368 w 14"/>
                  <a:gd name="T47" fmla="*/ 1335 h 18"/>
                  <a:gd name="T48" fmla="*/ 1023 w 14"/>
                  <a:gd name="T49" fmla="*/ 1335 h 18"/>
                  <a:gd name="T50" fmla="*/ 1233 w 14"/>
                  <a:gd name="T51" fmla="*/ 1335 h 18"/>
                  <a:gd name="T52" fmla="*/ 1544 w 14"/>
                  <a:gd name="T53" fmla="*/ 1080 h 18"/>
                  <a:gd name="T54" fmla="*/ 1756 w 14"/>
                  <a:gd name="T55" fmla="*/ 941 h 18"/>
                  <a:gd name="T56" fmla="*/ 1756 w 14"/>
                  <a:gd name="T57" fmla="*/ 776 h 18"/>
                  <a:gd name="T58" fmla="*/ 1883 w 14"/>
                  <a:gd name="T59" fmla="*/ 2248 h 18"/>
                  <a:gd name="T60" fmla="*/ 1883 w 14"/>
                  <a:gd name="T61" fmla="*/ 2021 h 18"/>
                  <a:gd name="T62" fmla="*/ 1756 w 14"/>
                  <a:gd name="T63" fmla="*/ 1854 h 18"/>
                  <a:gd name="T64" fmla="*/ 1388 w 14"/>
                  <a:gd name="T65" fmla="*/ 1730 h 18"/>
                  <a:gd name="T66" fmla="*/ 1023 w 14"/>
                  <a:gd name="T67" fmla="*/ 1730 h 18"/>
                  <a:gd name="T68" fmla="*/ 368 w 14"/>
                  <a:gd name="T69" fmla="*/ 1730 h 18"/>
                  <a:gd name="T70" fmla="*/ 368 w 14"/>
                  <a:gd name="T71" fmla="*/ 2955 h 18"/>
                  <a:gd name="T72" fmla="*/ 1023 w 14"/>
                  <a:gd name="T73" fmla="*/ 2955 h 18"/>
                  <a:gd name="T74" fmla="*/ 1388 w 14"/>
                  <a:gd name="T75" fmla="*/ 2955 h 18"/>
                  <a:gd name="T76" fmla="*/ 1756 w 14"/>
                  <a:gd name="T77" fmla="*/ 2797 h 18"/>
                  <a:gd name="T78" fmla="*/ 1883 w 14"/>
                  <a:gd name="T79" fmla="*/ 2580 h 18"/>
                  <a:gd name="T80" fmla="*/ 1883 w 14"/>
                  <a:gd name="T81" fmla="*/ 2248 h 1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" h="18">
                    <a:moveTo>
                      <a:pt x="14" y="12"/>
                    </a:moveTo>
                    <a:cubicBezTo>
                      <a:pt x="14" y="13"/>
                      <a:pt x="14" y="14"/>
                      <a:pt x="13" y="15"/>
                    </a:cubicBezTo>
                    <a:cubicBezTo>
                      <a:pt x="13" y="15"/>
                      <a:pt x="13" y="16"/>
                      <a:pt x="12" y="16"/>
                    </a:cubicBezTo>
                    <a:cubicBezTo>
                      <a:pt x="11" y="17"/>
                      <a:pt x="11" y="17"/>
                      <a:pt x="10" y="18"/>
                    </a:cubicBezTo>
                    <a:cubicBezTo>
                      <a:pt x="9" y="18"/>
                      <a:pt x="8" y="18"/>
                      <a:pt x="7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1" y="1"/>
                      <a:pt x="12" y="1"/>
                      <a:pt x="12" y="2"/>
                    </a:cubicBezTo>
                    <a:cubicBezTo>
                      <a:pt x="12" y="2"/>
                      <a:pt x="12" y="3"/>
                      <a:pt x="12" y="4"/>
                    </a:cubicBezTo>
                    <a:cubicBezTo>
                      <a:pt x="12" y="5"/>
                      <a:pt x="12" y="5"/>
                      <a:pt x="12" y="6"/>
                    </a:cubicBezTo>
                    <a:cubicBezTo>
                      <a:pt x="11" y="7"/>
                      <a:pt x="11" y="7"/>
                      <a:pt x="10" y="7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8"/>
                      <a:pt x="12" y="8"/>
                      <a:pt x="13" y="9"/>
                    </a:cubicBezTo>
                    <a:cubicBezTo>
                      <a:pt x="14" y="10"/>
                      <a:pt x="14" y="11"/>
                      <a:pt x="14" y="12"/>
                    </a:cubicBezTo>
                    <a:close/>
                    <a:moveTo>
                      <a:pt x="10" y="4"/>
                    </a:moveTo>
                    <a:cubicBezTo>
                      <a:pt x="10" y="4"/>
                      <a:pt x="10" y="3"/>
                      <a:pt x="10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7"/>
                      <a:pt x="9" y="6"/>
                    </a:cubicBezTo>
                    <a:cubicBezTo>
                      <a:pt x="9" y="6"/>
                      <a:pt x="9" y="6"/>
                      <a:pt x="10" y="5"/>
                    </a:cubicBezTo>
                    <a:cubicBezTo>
                      <a:pt x="10" y="5"/>
                      <a:pt x="10" y="5"/>
                      <a:pt x="10" y="4"/>
                    </a:cubicBezTo>
                    <a:close/>
                    <a:moveTo>
                      <a:pt x="11" y="12"/>
                    </a:moveTo>
                    <a:cubicBezTo>
                      <a:pt x="11" y="12"/>
                      <a:pt x="11" y="11"/>
                      <a:pt x="11" y="11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7" y="9"/>
                      <a:pt x="6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6"/>
                      <a:pt x="8" y="16"/>
                      <a:pt x="8" y="16"/>
                    </a:cubicBezTo>
                    <a:cubicBezTo>
                      <a:pt x="9" y="16"/>
                      <a:pt x="10" y="15"/>
                      <a:pt x="10" y="15"/>
                    </a:cubicBezTo>
                    <a:cubicBezTo>
                      <a:pt x="10" y="15"/>
                      <a:pt x="11" y="14"/>
                      <a:pt x="11" y="14"/>
                    </a:cubicBezTo>
                    <a:cubicBezTo>
                      <a:pt x="11" y="14"/>
                      <a:pt x="11" y="13"/>
                      <a:pt x="11" y="12"/>
                    </a:cubicBez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" name="Freeform 481"/>
              <p:cNvSpPr>
                <a:spLocks noEditPoints="1"/>
              </p:cNvSpPr>
              <p:nvPr userDrawn="1"/>
            </p:nvSpPr>
            <p:spPr bwMode="auto">
              <a:xfrm>
                <a:off x="3700" y="3530"/>
                <a:ext cx="40" cy="43"/>
              </a:xfrm>
              <a:custGeom>
                <a:avLst/>
                <a:gdLst>
                  <a:gd name="T0" fmla="*/ 40 w 40"/>
                  <a:gd name="T1" fmla="*/ 43 h 43"/>
                  <a:gd name="T2" fmla="*/ 33 w 40"/>
                  <a:gd name="T3" fmla="*/ 43 h 43"/>
                  <a:gd name="T4" fmla="*/ 29 w 40"/>
                  <a:gd name="T5" fmla="*/ 31 h 43"/>
                  <a:gd name="T6" fmla="*/ 10 w 40"/>
                  <a:gd name="T7" fmla="*/ 31 h 43"/>
                  <a:gd name="T8" fmla="*/ 7 w 40"/>
                  <a:gd name="T9" fmla="*/ 43 h 43"/>
                  <a:gd name="T10" fmla="*/ 0 w 40"/>
                  <a:gd name="T11" fmla="*/ 43 h 43"/>
                  <a:gd name="T12" fmla="*/ 17 w 40"/>
                  <a:gd name="T13" fmla="*/ 0 h 43"/>
                  <a:gd name="T14" fmla="*/ 24 w 40"/>
                  <a:gd name="T15" fmla="*/ 0 h 43"/>
                  <a:gd name="T16" fmla="*/ 40 w 40"/>
                  <a:gd name="T17" fmla="*/ 43 h 43"/>
                  <a:gd name="T18" fmla="*/ 29 w 40"/>
                  <a:gd name="T19" fmla="*/ 26 h 43"/>
                  <a:gd name="T20" fmla="*/ 19 w 40"/>
                  <a:gd name="T21" fmla="*/ 5 h 43"/>
                  <a:gd name="T22" fmla="*/ 12 w 40"/>
                  <a:gd name="T23" fmla="*/ 26 h 43"/>
                  <a:gd name="T24" fmla="*/ 29 w 40"/>
                  <a:gd name="T25" fmla="*/ 26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0" h="43">
                    <a:moveTo>
                      <a:pt x="40" y="43"/>
                    </a:moveTo>
                    <a:lnTo>
                      <a:pt x="33" y="43"/>
                    </a:lnTo>
                    <a:lnTo>
                      <a:pt x="29" y="31"/>
                    </a:lnTo>
                    <a:lnTo>
                      <a:pt x="10" y="31"/>
                    </a:lnTo>
                    <a:lnTo>
                      <a:pt x="7" y="43"/>
                    </a:lnTo>
                    <a:lnTo>
                      <a:pt x="0" y="4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40" y="43"/>
                    </a:lnTo>
                    <a:close/>
                    <a:moveTo>
                      <a:pt x="29" y="26"/>
                    </a:moveTo>
                    <a:lnTo>
                      <a:pt x="19" y="5"/>
                    </a:lnTo>
                    <a:lnTo>
                      <a:pt x="12" y="26"/>
                    </a:lnTo>
                    <a:lnTo>
                      <a:pt x="29" y="26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" name="Freeform 482"/>
              <p:cNvSpPr>
                <a:spLocks/>
              </p:cNvSpPr>
              <p:nvPr userDrawn="1"/>
            </p:nvSpPr>
            <p:spPr bwMode="auto">
              <a:xfrm>
                <a:off x="3747" y="3530"/>
                <a:ext cx="34" cy="43"/>
              </a:xfrm>
              <a:custGeom>
                <a:avLst/>
                <a:gdLst>
                  <a:gd name="T0" fmla="*/ 34 w 34"/>
                  <a:gd name="T1" fmla="*/ 43 h 43"/>
                  <a:gd name="T2" fmla="*/ 26 w 34"/>
                  <a:gd name="T3" fmla="*/ 43 h 43"/>
                  <a:gd name="T4" fmla="*/ 8 w 34"/>
                  <a:gd name="T5" fmla="*/ 5 h 43"/>
                  <a:gd name="T6" fmla="*/ 8 w 34"/>
                  <a:gd name="T7" fmla="*/ 43 h 43"/>
                  <a:gd name="T8" fmla="*/ 0 w 34"/>
                  <a:gd name="T9" fmla="*/ 43 h 43"/>
                  <a:gd name="T10" fmla="*/ 0 w 34"/>
                  <a:gd name="T11" fmla="*/ 0 h 43"/>
                  <a:gd name="T12" fmla="*/ 10 w 34"/>
                  <a:gd name="T13" fmla="*/ 0 h 43"/>
                  <a:gd name="T14" fmla="*/ 29 w 34"/>
                  <a:gd name="T15" fmla="*/ 36 h 43"/>
                  <a:gd name="T16" fmla="*/ 29 w 34"/>
                  <a:gd name="T17" fmla="*/ 0 h 43"/>
                  <a:gd name="T18" fmla="*/ 34 w 34"/>
                  <a:gd name="T19" fmla="*/ 0 h 43"/>
                  <a:gd name="T20" fmla="*/ 34 w 34"/>
                  <a:gd name="T21" fmla="*/ 43 h 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4" h="43">
                    <a:moveTo>
                      <a:pt x="34" y="43"/>
                    </a:moveTo>
                    <a:lnTo>
                      <a:pt x="26" y="43"/>
                    </a:lnTo>
                    <a:lnTo>
                      <a:pt x="8" y="5"/>
                    </a:lnTo>
                    <a:lnTo>
                      <a:pt x="8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9" y="36"/>
                    </a:lnTo>
                    <a:lnTo>
                      <a:pt x="29" y="0"/>
                    </a:lnTo>
                    <a:lnTo>
                      <a:pt x="34" y="0"/>
                    </a:lnTo>
                    <a:lnTo>
                      <a:pt x="34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" name="Freeform 483"/>
              <p:cNvSpPr>
                <a:spLocks noEditPoints="1"/>
              </p:cNvSpPr>
              <p:nvPr userDrawn="1"/>
            </p:nvSpPr>
            <p:spPr bwMode="auto">
              <a:xfrm>
                <a:off x="3795" y="3530"/>
                <a:ext cx="35" cy="43"/>
              </a:xfrm>
              <a:custGeom>
                <a:avLst/>
                <a:gdLst>
                  <a:gd name="T0" fmla="*/ 2429 w 15"/>
                  <a:gd name="T1" fmla="*/ 1730 h 18"/>
                  <a:gd name="T2" fmla="*/ 2287 w 15"/>
                  <a:gd name="T3" fmla="*/ 2415 h 18"/>
                  <a:gd name="T4" fmla="*/ 1801 w 15"/>
                  <a:gd name="T5" fmla="*/ 3189 h 18"/>
                  <a:gd name="T6" fmla="*/ 1449 w 15"/>
                  <a:gd name="T7" fmla="*/ 3356 h 18"/>
                  <a:gd name="T8" fmla="*/ 621 w 15"/>
                  <a:gd name="T9" fmla="*/ 3356 h 18"/>
                  <a:gd name="T10" fmla="*/ 0 w 15"/>
                  <a:gd name="T11" fmla="*/ 3356 h 18"/>
                  <a:gd name="T12" fmla="*/ 0 w 15"/>
                  <a:gd name="T13" fmla="*/ 0 h 18"/>
                  <a:gd name="T14" fmla="*/ 621 w 15"/>
                  <a:gd name="T15" fmla="*/ 0 h 18"/>
                  <a:gd name="T16" fmla="*/ 1449 w 15"/>
                  <a:gd name="T17" fmla="*/ 0 h 18"/>
                  <a:gd name="T18" fmla="*/ 1801 w 15"/>
                  <a:gd name="T19" fmla="*/ 165 h 18"/>
                  <a:gd name="T20" fmla="*/ 2287 w 15"/>
                  <a:gd name="T21" fmla="*/ 776 h 18"/>
                  <a:gd name="T22" fmla="*/ 2429 w 15"/>
                  <a:gd name="T23" fmla="*/ 1730 h 18"/>
                  <a:gd name="T24" fmla="*/ 2070 w 15"/>
                  <a:gd name="T25" fmla="*/ 1730 h 18"/>
                  <a:gd name="T26" fmla="*/ 1932 w 15"/>
                  <a:gd name="T27" fmla="*/ 941 h 18"/>
                  <a:gd name="T28" fmla="*/ 1601 w 15"/>
                  <a:gd name="T29" fmla="*/ 559 h 18"/>
                  <a:gd name="T30" fmla="*/ 1307 w 15"/>
                  <a:gd name="T31" fmla="*/ 394 h 18"/>
                  <a:gd name="T32" fmla="*/ 828 w 15"/>
                  <a:gd name="T33" fmla="*/ 394 h 18"/>
                  <a:gd name="T34" fmla="*/ 355 w 15"/>
                  <a:gd name="T35" fmla="*/ 394 h 18"/>
                  <a:gd name="T36" fmla="*/ 355 w 15"/>
                  <a:gd name="T37" fmla="*/ 2955 h 18"/>
                  <a:gd name="T38" fmla="*/ 828 w 15"/>
                  <a:gd name="T39" fmla="*/ 2955 h 18"/>
                  <a:gd name="T40" fmla="*/ 1307 w 15"/>
                  <a:gd name="T41" fmla="*/ 2955 h 18"/>
                  <a:gd name="T42" fmla="*/ 1601 w 15"/>
                  <a:gd name="T43" fmla="*/ 2797 h 18"/>
                  <a:gd name="T44" fmla="*/ 1932 w 15"/>
                  <a:gd name="T45" fmla="*/ 2248 h 18"/>
                  <a:gd name="T46" fmla="*/ 2070 w 15"/>
                  <a:gd name="T47" fmla="*/ 1730 h 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5" h="18">
                    <a:moveTo>
                      <a:pt x="15" y="9"/>
                    </a:moveTo>
                    <a:cubicBezTo>
                      <a:pt x="15" y="10"/>
                      <a:pt x="15" y="12"/>
                      <a:pt x="14" y="13"/>
                    </a:cubicBezTo>
                    <a:cubicBezTo>
                      <a:pt x="14" y="15"/>
                      <a:pt x="13" y="16"/>
                      <a:pt x="11" y="17"/>
                    </a:cubicBezTo>
                    <a:cubicBezTo>
                      <a:pt x="11" y="17"/>
                      <a:pt x="10" y="17"/>
                      <a:pt x="9" y="18"/>
                    </a:cubicBezTo>
                    <a:cubicBezTo>
                      <a:pt x="8" y="18"/>
                      <a:pt x="6" y="18"/>
                      <a:pt x="4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0"/>
                      <a:pt x="9" y="0"/>
                    </a:cubicBezTo>
                    <a:cubicBezTo>
                      <a:pt x="10" y="0"/>
                      <a:pt x="11" y="1"/>
                      <a:pt x="11" y="1"/>
                    </a:cubicBezTo>
                    <a:cubicBezTo>
                      <a:pt x="13" y="2"/>
                      <a:pt x="14" y="3"/>
                      <a:pt x="14" y="4"/>
                    </a:cubicBezTo>
                    <a:cubicBezTo>
                      <a:pt x="15" y="5"/>
                      <a:pt x="15" y="7"/>
                      <a:pt x="15" y="9"/>
                    </a:cubicBezTo>
                    <a:close/>
                    <a:moveTo>
                      <a:pt x="13" y="9"/>
                    </a:moveTo>
                    <a:cubicBezTo>
                      <a:pt x="13" y="7"/>
                      <a:pt x="13" y="6"/>
                      <a:pt x="12" y="5"/>
                    </a:cubicBezTo>
                    <a:cubicBezTo>
                      <a:pt x="12" y="4"/>
                      <a:pt x="11" y="3"/>
                      <a:pt x="10" y="3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6"/>
                      <a:pt x="7" y="16"/>
                      <a:pt x="8" y="16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1" y="14"/>
                      <a:pt x="12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" name="Freeform 484"/>
              <p:cNvSpPr>
                <a:spLocks/>
              </p:cNvSpPr>
              <p:nvPr userDrawn="1"/>
            </p:nvSpPr>
            <p:spPr bwMode="auto">
              <a:xfrm>
                <a:off x="3842" y="3542"/>
                <a:ext cx="19" cy="19"/>
              </a:xfrm>
              <a:custGeom>
                <a:avLst/>
                <a:gdLst>
                  <a:gd name="T0" fmla="*/ 1432 w 8"/>
                  <a:gd name="T1" fmla="*/ 762 h 8"/>
                  <a:gd name="T2" fmla="*/ 1043 w 8"/>
                  <a:gd name="T3" fmla="*/ 1043 h 8"/>
                  <a:gd name="T4" fmla="*/ 762 w 8"/>
                  <a:gd name="T5" fmla="*/ 1432 h 8"/>
                  <a:gd name="T6" fmla="*/ 164 w 8"/>
                  <a:gd name="T7" fmla="*/ 1043 h 8"/>
                  <a:gd name="T8" fmla="*/ 0 w 8"/>
                  <a:gd name="T9" fmla="*/ 762 h 8"/>
                  <a:gd name="T10" fmla="*/ 164 w 8"/>
                  <a:gd name="T11" fmla="*/ 164 h 8"/>
                  <a:gd name="T12" fmla="*/ 762 w 8"/>
                  <a:gd name="T13" fmla="*/ 0 h 8"/>
                  <a:gd name="T14" fmla="*/ 1043 w 8"/>
                  <a:gd name="T15" fmla="*/ 164 h 8"/>
                  <a:gd name="T16" fmla="*/ 1432 w 8"/>
                  <a:gd name="T17" fmla="*/ 762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8" y="4"/>
                    </a:moveTo>
                    <a:cubicBezTo>
                      <a:pt x="8" y="5"/>
                      <a:pt x="7" y="6"/>
                      <a:pt x="6" y="6"/>
                    </a:cubicBezTo>
                    <a:cubicBezTo>
                      <a:pt x="6" y="7"/>
                      <a:pt x="5" y="8"/>
                      <a:pt x="4" y="8"/>
                    </a:cubicBezTo>
                    <a:cubicBezTo>
                      <a:pt x="3" y="8"/>
                      <a:pt x="2" y="7"/>
                      <a:pt x="1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6" y="1"/>
                    </a:cubicBezTo>
                    <a:cubicBezTo>
                      <a:pt x="7" y="2"/>
                      <a:pt x="8" y="3"/>
                      <a:pt x="8" y="4"/>
                    </a:cubicBezTo>
                    <a:close/>
                  </a:path>
                </a:pathLst>
              </a:custGeom>
              <a:solidFill>
                <a:srgbClr val="F1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" name="Freeform 485"/>
              <p:cNvSpPr>
                <a:spLocks noEditPoints="1"/>
              </p:cNvSpPr>
              <p:nvPr userDrawn="1"/>
            </p:nvSpPr>
            <p:spPr bwMode="auto">
              <a:xfrm>
                <a:off x="3870" y="3530"/>
                <a:ext cx="29" cy="43"/>
              </a:xfrm>
              <a:custGeom>
                <a:avLst/>
                <a:gdLst>
                  <a:gd name="T0" fmla="*/ 2383 w 12"/>
                  <a:gd name="T1" fmla="*/ 941 h 18"/>
                  <a:gd name="T2" fmla="*/ 2383 w 12"/>
                  <a:gd name="T3" fmla="*/ 1335 h 18"/>
                  <a:gd name="T4" fmla="*/ 2214 w 12"/>
                  <a:gd name="T5" fmla="*/ 1730 h 18"/>
                  <a:gd name="T6" fmla="*/ 1566 w 12"/>
                  <a:gd name="T7" fmla="*/ 2021 h 18"/>
                  <a:gd name="T8" fmla="*/ 986 w 12"/>
                  <a:gd name="T9" fmla="*/ 2021 h 18"/>
                  <a:gd name="T10" fmla="*/ 578 w 12"/>
                  <a:gd name="T11" fmla="*/ 2021 h 18"/>
                  <a:gd name="T12" fmla="*/ 578 w 12"/>
                  <a:gd name="T13" fmla="*/ 3356 h 18"/>
                  <a:gd name="T14" fmla="*/ 0 w 12"/>
                  <a:gd name="T15" fmla="*/ 3356 h 18"/>
                  <a:gd name="T16" fmla="*/ 0 w 12"/>
                  <a:gd name="T17" fmla="*/ 0 h 18"/>
                  <a:gd name="T18" fmla="*/ 986 w 12"/>
                  <a:gd name="T19" fmla="*/ 0 h 18"/>
                  <a:gd name="T20" fmla="*/ 1566 w 12"/>
                  <a:gd name="T21" fmla="*/ 0 h 18"/>
                  <a:gd name="T22" fmla="*/ 1974 w 12"/>
                  <a:gd name="T23" fmla="*/ 165 h 18"/>
                  <a:gd name="T24" fmla="*/ 2383 w 12"/>
                  <a:gd name="T25" fmla="*/ 394 h 18"/>
                  <a:gd name="T26" fmla="*/ 2383 w 12"/>
                  <a:gd name="T27" fmla="*/ 941 h 18"/>
                  <a:gd name="T28" fmla="*/ 1974 w 12"/>
                  <a:gd name="T29" fmla="*/ 941 h 18"/>
                  <a:gd name="T30" fmla="*/ 1805 w 12"/>
                  <a:gd name="T31" fmla="*/ 776 h 18"/>
                  <a:gd name="T32" fmla="*/ 1566 w 12"/>
                  <a:gd name="T33" fmla="*/ 394 h 18"/>
                  <a:gd name="T34" fmla="*/ 1397 w 12"/>
                  <a:gd name="T35" fmla="*/ 394 h 18"/>
                  <a:gd name="T36" fmla="*/ 986 w 12"/>
                  <a:gd name="T37" fmla="*/ 394 h 18"/>
                  <a:gd name="T38" fmla="*/ 578 w 12"/>
                  <a:gd name="T39" fmla="*/ 394 h 18"/>
                  <a:gd name="T40" fmla="*/ 578 w 12"/>
                  <a:gd name="T41" fmla="*/ 1730 h 18"/>
                  <a:gd name="T42" fmla="*/ 986 w 12"/>
                  <a:gd name="T43" fmla="*/ 1730 h 18"/>
                  <a:gd name="T44" fmla="*/ 1397 w 12"/>
                  <a:gd name="T45" fmla="*/ 1730 h 18"/>
                  <a:gd name="T46" fmla="*/ 1805 w 12"/>
                  <a:gd name="T47" fmla="*/ 1472 h 18"/>
                  <a:gd name="T48" fmla="*/ 1805 w 12"/>
                  <a:gd name="T49" fmla="*/ 1335 h 18"/>
                  <a:gd name="T50" fmla="*/ 1974 w 12"/>
                  <a:gd name="T51" fmla="*/ 941 h 1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2" h="18">
                    <a:moveTo>
                      <a:pt x="12" y="5"/>
                    </a:moveTo>
                    <a:cubicBezTo>
                      <a:pt x="12" y="6"/>
                      <a:pt x="12" y="7"/>
                      <a:pt x="12" y="7"/>
                    </a:cubicBezTo>
                    <a:cubicBezTo>
                      <a:pt x="12" y="8"/>
                      <a:pt x="11" y="9"/>
                      <a:pt x="11" y="9"/>
                    </a:cubicBezTo>
                    <a:cubicBezTo>
                      <a:pt x="10" y="10"/>
                      <a:pt x="9" y="10"/>
                      <a:pt x="8" y="11"/>
                    </a:cubicBezTo>
                    <a:cubicBezTo>
                      <a:pt x="8" y="11"/>
                      <a:pt x="6" y="11"/>
                      <a:pt x="5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0"/>
                      <a:pt x="9" y="0"/>
                      <a:pt x="10" y="1"/>
                    </a:cubicBezTo>
                    <a:cubicBezTo>
                      <a:pt x="11" y="1"/>
                      <a:pt x="11" y="2"/>
                      <a:pt x="12" y="2"/>
                    </a:cubicBezTo>
                    <a:cubicBezTo>
                      <a:pt x="12" y="3"/>
                      <a:pt x="12" y="4"/>
                      <a:pt x="12" y="5"/>
                    </a:cubicBezTo>
                    <a:close/>
                    <a:moveTo>
                      <a:pt x="10" y="5"/>
                    </a:moveTo>
                    <a:cubicBezTo>
                      <a:pt x="10" y="5"/>
                      <a:pt x="10" y="4"/>
                      <a:pt x="9" y="4"/>
                    </a:cubicBezTo>
                    <a:cubicBezTo>
                      <a:pt x="9" y="3"/>
                      <a:pt x="9" y="3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8"/>
                      <a:pt x="9" y="7"/>
                      <a:pt x="9" y="7"/>
                    </a:cubicBezTo>
                    <a:cubicBezTo>
                      <a:pt x="10" y="6"/>
                      <a:pt x="10" y="6"/>
                      <a:pt x="10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" name="Freeform 486"/>
              <p:cNvSpPr>
                <a:spLocks/>
              </p:cNvSpPr>
              <p:nvPr userDrawn="1"/>
            </p:nvSpPr>
            <p:spPr bwMode="auto">
              <a:xfrm>
                <a:off x="3906" y="3528"/>
                <a:ext cx="37" cy="45"/>
              </a:xfrm>
              <a:custGeom>
                <a:avLst/>
                <a:gdLst>
                  <a:gd name="T0" fmla="*/ 2461 w 16"/>
                  <a:gd name="T1" fmla="*/ 3214 h 19"/>
                  <a:gd name="T2" fmla="*/ 2111 w 16"/>
                  <a:gd name="T3" fmla="*/ 3214 h 19"/>
                  <a:gd name="T4" fmla="*/ 1980 w 16"/>
                  <a:gd name="T5" fmla="*/ 3361 h 19"/>
                  <a:gd name="T6" fmla="*/ 1658 w 16"/>
                  <a:gd name="T7" fmla="*/ 3361 h 19"/>
                  <a:gd name="T8" fmla="*/ 1397 w 16"/>
                  <a:gd name="T9" fmla="*/ 3361 h 19"/>
                  <a:gd name="T10" fmla="*/ 913 w 16"/>
                  <a:gd name="T11" fmla="*/ 3361 h 19"/>
                  <a:gd name="T12" fmla="*/ 460 w 16"/>
                  <a:gd name="T13" fmla="*/ 2989 h 19"/>
                  <a:gd name="T14" fmla="*/ 150 w 16"/>
                  <a:gd name="T15" fmla="*/ 2456 h 19"/>
                  <a:gd name="T16" fmla="*/ 0 w 16"/>
                  <a:gd name="T17" fmla="*/ 1795 h 19"/>
                  <a:gd name="T18" fmla="*/ 150 w 16"/>
                  <a:gd name="T19" fmla="*/ 1037 h 19"/>
                  <a:gd name="T20" fmla="*/ 460 w 16"/>
                  <a:gd name="T21" fmla="*/ 533 h 19"/>
                  <a:gd name="T22" fmla="*/ 913 w 16"/>
                  <a:gd name="T23" fmla="*/ 156 h 19"/>
                  <a:gd name="T24" fmla="*/ 1397 w 16"/>
                  <a:gd name="T25" fmla="*/ 0 h 19"/>
                  <a:gd name="T26" fmla="*/ 1855 w 16"/>
                  <a:gd name="T27" fmla="*/ 156 h 19"/>
                  <a:gd name="T28" fmla="*/ 2461 w 16"/>
                  <a:gd name="T29" fmla="*/ 369 h 19"/>
                  <a:gd name="T30" fmla="*/ 2461 w 16"/>
                  <a:gd name="T31" fmla="*/ 874 h 19"/>
                  <a:gd name="T32" fmla="*/ 2461 w 16"/>
                  <a:gd name="T33" fmla="*/ 874 h 19"/>
                  <a:gd name="T34" fmla="*/ 1980 w 16"/>
                  <a:gd name="T35" fmla="*/ 533 h 19"/>
                  <a:gd name="T36" fmla="*/ 1397 w 16"/>
                  <a:gd name="T37" fmla="*/ 369 h 19"/>
                  <a:gd name="T38" fmla="*/ 1064 w 16"/>
                  <a:gd name="T39" fmla="*/ 533 h 19"/>
                  <a:gd name="T40" fmla="*/ 802 w 16"/>
                  <a:gd name="T41" fmla="*/ 661 h 19"/>
                  <a:gd name="T42" fmla="*/ 460 w 16"/>
                  <a:gd name="T43" fmla="*/ 1262 h 19"/>
                  <a:gd name="T44" fmla="*/ 460 w 16"/>
                  <a:gd name="T45" fmla="*/ 1795 h 19"/>
                  <a:gd name="T46" fmla="*/ 604 w 16"/>
                  <a:gd name="T47" fmla="*/ 2300 h 19"/>
                  <a:gd name="T48" fmla="*/ 802 w 16"/>
                  <a:gd name="T49" fmla="*/ 2669 h 19"/>
                  <a:gd name="T50" fmla="*/ 1064 w 16"/>
                  <a:gd name="T51" fmla="*/ 2989 h 19"/>
                  <a:gd name="T52" fmla="*/ 1397 w 16"/>
                  <a:gd name="T53" fmla="*/ 2989 h 19"/>
                  <a:gd name="T54" fmla="*/ 1980 w 16"/>
                  <a:gd name="T55" fmla="*/ 2989 h 19"/>
                  <a:gd name="T56" fmla="*/ 2461 w 16"/>
                  <a:gd name="T57" fmla="*/ 2669 h 19"/>
                  <a:gd name="T58" fmla="*/ 2461 w 16"/>
                  <a:gd name="T59" fmla="*/ 2669 h 19"/>
                  <a:gd name="T60" fmla="*/ 2461 w 16"/>
                  <a:gd name="T61" fmla="*/ 3214 h 1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6" h="19">
                    <a:moveTo>
                      <a:pt x="16" y="18"/>
                    </a:moveTo>
                    <a:cubicBezTo>
                      <a:pt x="15" y="18"/>
                      <a:pt x="15" y="18"/>
                      <a:pt x="14" y="18"/>
                    </a:cubicBezTo>
                    <a:cubicBezTo>
                      <a:pt x="14" y="18"/>
                      <a:pt x="14" y="19"/>
                      <a:pt x="13" y="19"/>
                    </a:cubicBezTo>
                    <a:cubicBezTo>
                      <a:pt x="13" y="19"/>
                      <a:pt x="12" y="19"/>
                      <a:pt x="11" y="19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8" y="19"/>
                      <a:pt x="7" y="19"/>
                      <a:pt x="6" y="19"/>
                    </a:cubicBezTo>
                    <a:cubicBezTo>
                      <a:pt x="5" y="18"/>
                      <a:pt x="4" y="18"/>
                      <a:pt x="3" y="17"/>
                    </a:cubicBezTo>
                    <a:cubicBezTo>
                      <a:pt x="2" y="16"/>
                      <a:pt x="2" y="15"/>
                      <a:pt x="1" y="14"/>
                    </a:cubicBezTo>
                    <a:cubicBezTo>
                      <a:pt x="1" y="13"/>
                      <a:pt x="0" y="11"/>
                      <a:pt x="0" y="10"/>
                    </a:cubicBezTo>
                    <a:cubicBezTo>
                      <a:pt x="0" y="8"/>
                      <a:pt x="1" y="7"/>
                      <a:pt x="1" y="6"/>
                    </a:cubicBezTo>
                    <a:cubicBezTo>
                      <a:pt x="2" y="5"/>
                      <a:pt x="2" y="4"/>
                      <a:pt x="3" y="3"/>
                    </a:cubicBezTo>
                    <a:cubicBezTo>
                      <a:pt x="4" y="2"/>
                      <a:pt x="5" y="1"/>
                      <a:pt x="6" y="1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3" y="1"/>
                      <a:pt x="15" y="1"/>
                      <a:pt x="16" y="2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4" y="3"/>
                      <a:pt x="13" y="3"/>
                    </a:cubicBezTo>
                    <a:cubicBezTo>
                      <a:pt x="12" y="3"/>
                      <a:pt x="10" y="2"/>
                      <a:pt x="9" y="2"/>
                    </a:cubicBezTo>
                    <a:cubicBezTo>
                      <a:pt x="8" y="2"/>
                      <a:pt x="8" y="2"/>
                      <a:pt x="7" y="3"/>
                    </a:cubicBezTo>
                    <a:cubicBezTo>
                      <a:pt x="6" y="3"/>
                      <a:pt x="5" y="4"/>
                      <a:pt x="5" y="4"/>
                    </a:cubicBezTo>
                    <a:cubicBezTo>
                      <a:pt x="4" y="5"/>
                      <a:pt x="4" y="6"/>
                      <a:pt x="3" y="7"/>
                    </a:cubicBezTo>
                    <a:cubicBezTo>
                      <a:pt x="3" y="7"/>
                      <a:pt x="3" y="9"/>
                      <a:pt x="3" y="10"/>
                    </a:cubicBezTo>
                    <a:cubicBezTo>
                      <a:pt x="3" y="11"/>
                      <a:pt x="3" y="12"/>
                      <a:pt x="4" y="13"/>
                    </a:cubicBezTo>
                    <a:cubicBezTo>
                      <a:pt x="4" y="14"/>
                      <a:pt x="4" y="15"/>
                      <a:pt x="5" y="15"/>
                    </a:cubicBezTo>
                    <a:cubicBezTo>
                      <a:pt x="5" y="16"/>
                      <a:pt x="6" y="16"/>
                      <a:pt x="7" y="17"/>
                    </a:cubicBezTo>
                    <a:cubicBezTo>
                      <a:pt x="8" y="17"/>
                      <a:pt x="8" y="17"/>
                      <a:pt x="9" y="17"/>
                    </a:cubicBezTo>
                    <a:cubicBezTo>
                      <a:pt x="11" y="17"/>
                      <a:pt x="12" y="17"/>
                      <a:pt x="13" y="17"/>
                    </a:cubicBezTo>
                    <a:cubicBezTo>
                      <a:pt x="14" y="16"/>
                      <a:pt x="15" y="16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" name="Freeform 487"/>
              <p:cNvSpPr>
                <a:spLocks/>
              </p:cNvSpPr>
              <p:nvPr userDrawn="1"/>
            </p:nvSpPr>
            <p:spPr bwMode="auto">
              <a:xfrm>
                <a:off x="3951" y="3528"/>
                <a:ext cx="35" cy="45"/>
              </a:xfrm>
              <a:custGeom>
                <a:avLst/>
                <a:gdLst>
                  <a:gd name="T0" fmla="*/ 2429 w 15"/>
                  <a:gd name="T1" fmla="*/ 3214 h 19"/>
                  <a:gd name="T2" fmla="*/ 2287 w 15"/>
                  <a:gd name="T3" fmla="*/ 3214 h 19"/>
                  <a:gd name="T4" fmla="*/ 1932 w 15"/>
                  <a:gd name="T5" fmla="*/ 3361 h 19"/>
                  <a:gd name="T6" fmla="*/ 1801 w 15"/>
                  <a:gd name="T7" fmla="*/ 3361 h 19"/>
                  <a:gd name="T8" fmla="*/ 1449 w 15"/>
                  <a:gd name="T9" fmla="*/ 3361 h 19"/>
                  <a:gd name="T10" fmla="*/ 828 w 15"/>
                  <a:gd name="T11" fmla="*/ 3361 h 19"/>
                  <a:gd name="T12" fmla="*/ 355 w 15"/>
                  <a:gd name="T13" fmla="*/ 2989 h 19"/>
                  <a:gd name="T14" fmla="*/ 0 w 15"/>
                  <a:gd name="T15" fmla="*/ 2456 h 19"/>
                  <a:gd name="T16" fmla="*/ 0 w 15"/>
                  <a:gd name="T17" fmla="*/ 1795 h 19"/>
                  <a:gd name="T18" fmla="*/ 0 w 15"/>
                  <a:gd name="T19" fmla="*/ 1037 h 19"/>
                  <a:gd name="T20" fmla="*/ 355 w 15"/>
                  <a:gd name="T21" fmla="*/ 533 h 19"/>
                  <a:gd name="T22" fmla="*/ 828 w 15"/>
                  <a:gd name="T23" fmla="*/ 156 h 19"/>
                  <a:gd name="T24" fmla="*/ 1449 w 15"/>
                  <a:gd name="T25" fmla="*/ 0 h 19"/>
                  <a:gd name="T26" fmla="*/ 1932 w 15"/>
                  <a:gd name="T27" fmla="*/ 156 h 19"/>
                  <a:gd name="T28" fmla="*/ 2429 w 15"/>
                  <a:gd name="T29" fmla="*/ 369 h 19"/>
                  <a:gd name="T30" fmla="*/ 2429 w 15"/>
                  <a:gd name="T31" fmla="*/ 874 h 19"/>
                  <a:gd name="T32" fmla="*/ 2429 w 15"/>
                  <a:gd name="T33" fmla="*/ 874 h 19"/>
                  <a:gd name="T34" fmla="*/ 1932 w 15"/>
                  <a:gd name="T35" fmla="*/ 533 h 19"/>
                  <a:gd name="T36" fmla="*/ 1449 w 15"/>
                  <a:gd name="T37" fmla="*/ 369 h 19"/>
                  <a:gd name="T38" fmla="*/ 980 w 15"/>
                  <a:gd name="T39" fmla="*/ 533 h 19"/>
                  <a:gd name="T40" fmla="*/ 621 w 15"/>
                  <a:gd name="T41" fmla="*/ 661 h 19"/>
                  <a:gd name="T42" fmla="*/ 469 w 15"/>
                  <a:gd name="T43" fmla="*/ 1262 h 19"/>
                  <a:gd name="T44" fmla="*/ 355 w 15"/>
                  <a:gd name="T45" fmla="*/ 1795 h 19"/>
                  <a:gd name="T46" fmla="*/ 469 w 15"/>
                  <a:gd name="T47" fmla="*/ 2300 h 19"/>
                  <a:gd name="T48" fmla="*/ 621 w 15"/>
                  <a:gd name="T49" fmla="*/ 2669 h 19"/>
                  <a:gd name="T50" fmla="*/ 980 w 15"/>
                  <a:gd name="T51" fmla="*/ 2989 h 19"/>
                  <a:gd name="T52" fmla="*/ 1449 w 15"/>
                  <a:gd name="T53" fmla="*/ 2989 h 19"/>
                  <a:gd name="T54" fmla="*/ 1932 w 15"/>
                  <a:gd name="T55" fmla="*/ 2989 h 19"/>
                  <a:gd name="T56" fmla="*/ 2429 w 15"/>
                  <a:gd name="T57" fmla="*/ 2669 h 19"/>
                  <a:gd name="T58" fmla="*/ 2429 w 15"/>
                  <a:gd name="T59" fmla="*/ 2669 h 19"/>
                  <a:gd name="T60" fmla="*/ 2429 w 15"/>
                  <a:gd name="T61" fmla="*/ 3214 h 1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5" h="19">
                    <a:moveTo>
                      <a:pt x="15" y="18"/>
                    </a:moveTo>
                    <a:cubicBezTo>
                      <a:pt x="15" y="18"/>
                      <a:pt x="14" y="18"/>
                      <a:pt x="14" y="18"/>
                    </a:cubicBezTo>
                    <a:cubicBezTo>
                      <a:pt x="13" y="18"/>
                      <a:pt x="13" y="19"/>
                      <a:pt x="12" y="19"/>
                    </a:cubicBezTo>
                    <a:cubicBezTo>
                      <a:pt x="12" y="19"/>
                      <a:pt x="11" y="19"/>
                      <a:pt x="11" y="19"/>
                    </a:cubicBezTo>
                    <a:cubicBezTo>
                      <a:pt x="10" y="19"/>
                      <a:pt x="9" y="19"/>
                      <a:pt x="9" y="19"/>
                    </a:cubicBezTo>
                    <a:cubicBezTo>
                      <a:pt x="7" y="19"/>
                      <a:pt x="6" y="19"/>
                      <a:pt x="5" y="19"/>
                    </a:cubicBezTo>
                    <a:cubicBezTo>
                      <a:pt x="4" y="18"/>
                      <a:pt x="3" y="18"/>
                      <a:pt x="2" y="17"/>
                    </a:cubicBezTo>
                    <a:cubicBezTo>
                      <a:pt x="1" y="16"/>
                      <a:pt x="1" y="15"/>
                      <a:pt x="0" y="14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1" y="5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1"/>
                    </a:cubicBezTo>
                    <a:cubicBezTo>
                      <a:pt x="6" y="0"/>
                      <a:pt x="7" y="0"/>
                      <a:pt x="9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3" y="1"/>
                      <a:pt x="14" y="1"/>
                      <a:pt x="15" y="2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4"/>
                      <a:pt x="13" y="3"/>
                      <a:pt x="12" y="3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2"/>
                      <a:pt x="7" y="2"/>
                      <a:pt x="6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5"/>
                      <a:pt x="3" y="6"/>
                      <a:pt x="3" y="7"/>
                    </a:cubicBezTo>
                    <a:cubicBezTo>
                      <a:pt x="2" y="7"/>
                      <a:pt x="2" y="9"/>
                      <a:pt x="2" y="10"/>
                    </a:cubicBezTo>
                    <a:cubicBezTo>
                      <a:pt x="2" y="11"/>
                      <a:pt x="2" y="12"/>
                      <a:pt x="3" y="13"/>
                    </a:cubicBezTo>
                    <a:cubicBezTo>
                      <a:pt x="3" y="14"/>
                      <a:pt x="4" y="15"/>
                      <a:pt x="4" y="15"/>
                    </a:cubicBezTo>
                    <a:cubicBezTo>
                      <a:pt x="5" y="16"/>
                      <a:pt x="5" y="16"/>
                      <a:pt x="6" y="17"/>
                    </a:cubicBezTo>
                    <a:cubicBezTo>
                      <a:pt x="7" y="17"/>
                      <a:pt x="8" y="17"/>
                      <a:pt x="9" y="17"/>
                    </a:cubicBezTo>
                    <a:cubicBezTo>
                      <a:pt x="10" y="17"/>
                      <a:pt x="11" y="17"/>
                      <a:pt x="12" y="17"/>
                    </a:cubicBezTo>
                    <a:cubicBezTo>
                      <a:pt x="13" y="16"/>
                      <a:pt x="14" y="16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lnTo>
                      <a:pt x="15" y="18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" name="Freeform 488"/>
              <p:cNvSpPr>
                <a:spLocks noEditPoints="1"/>
              </p:cNvSpPr>
              <p:nvPr userDrawn="1"/>
            </p:nvSpPr>
            <p:spPr bwMode="auto">
              <a:xfrm>
                <a:off x="3993" y="3528"/>
                <a:ext cx="40" cy="45"/>
              </a:xfrm>
              <a:custGeom>
                <a:avLst/>
                <a:gdLst>
                  <a:gd name="T0" fmla="*/ 2513 w 17"/>
                  <a:gd name="T1" fmla="*/ 533 h 19"/>
                  <a:gd name="T2" fmla="*/ 2880 w 17"/>
                  <a:gd name="T3" fmla="*/ 1037 h 19"/>
                  <a:gd name="T4" fmla="*/ 2880 w 17"/>
                  <a:gd name="T5" fmla="*/ 1795 h 19"/>
                  <a:gd name="T6" fmla="*/ 2880 w 17"/>
                  <a:gd name="T7" fmla="*/ 2456 h 19"/>
                  <a:gd name="T8" fmla="*/ 2513 w 17"/>
                  <a:gd name="T9" fmla="*/ 2989 h 19"/>
                  <a:gd name="T10" fmla="*/ 2021 w 17"/>
                  <a:gd name="T11" fmla="*/ 3361 h 19"/>
                  <a:gd name="T12" fmla="*/ 1501 w 17"/>
                  <a:gd name="T13" fmla="*/ 3361 h 19"/>
                  <a:gd name="T14" fmla="*/ 859 w 17"/>
                  <a:gd name="T15" fmla="*/ 3361 h 19"/>
                  <a:gd name="T16" fmla="*/ 365 w 17"/>
                  <a:gd name="T17" fmla="*/ 2989 h 19"/>
                  <a:gd name="T18" fmla="*/ 155 w 17"/>
                  <a:gd name="T19" fmla="*/ 2456 h 19"/>
                  <a:gd name="T20" fmla="*/ 0 w 17"/>
                  <a:gd name="T21" fmla="*/ 1795 h 19"/>
                  <a:gd name="T22" fmla="*/ 155 w 17"/>
                  <a:gd name="T23" fmla="*/ 1037 h 19"/>
                  <a:gd name="T24" fmla="*/ 365 w 17"/>
                  <a:gd name="T25" fmla="*/ 533 h 19"/>
                  <a:gd name="T26" fmla="*/ 859 w 17"/>
                  <a:gd name="T27" fmla="*/ 156 h 19"/>
                  <a:gd name="T28" fmla="*/ 1501 w 17"/>
                  <a:gd name="T29" fmla="*/ 0 h 19"/>
                  <a:gd name="T30" fmla="*/ 2021 w 17"/>
                  <a:gd name="T31" fmla="*/ 156 h 19"/>
                  <a:gd name="T32" fmla="*/ 2513 w 17"/>
                  <a:gd name="T33" fmla="*/ 533 h 19"/>
                  <a:gd name="T34" fmla="*/ 2513 w 17"/>
                  <a:gd name="T35" fmla="*/ 1795 h 19"/>
                  <a:gd name="T36" fmla="*/ 2242 w 17"/>
                  <a:gd name="T37" fmla="*/ 661 h 19"/>
                  <a:gd name="T38" fmla="*/ 1501 w 17"/>
                  <a:gd name="T39" fmla="*/ 369 h 19"/>
                  <a:gd name="T40" fmla="*/ 638 w 17"/>
                  <a:gd name="T41" fmla="*/ 661 h 19"/>
                  <a:gd name="T42" fmla="*/ 492 w 17"/>
                  <a:gd name="T43" fmla="*/ 1795 h 19"/>
                  <a:gd name="T44" fmla="*/ 638 w 17"/>
                  <a:gd name="T45" fmla="*/ 2669 h 19"/>
                  <a:gd name="T46" fmla="*/ 1501 w 17"/>
                  <a:gd name="T47" fmla="*/ 2989 h 19"/>
                  <a:gd name="T48" fmla="*/ 2242 w 17"/>
                  <a:gd name="T49" fmla="*/ 2669 h 19"/>
                  <a:gd name="T50" fmla="*/ 2513 w 17"/>
                  <a:gd name="T51" fmla="*/ 1795 h 1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" h="19">
                    <a:moveTo>
                      <a:pt x="15" y="3"/>
                    </a:moveTo>
                    <a:cubicBezTo>
                      <a:pt x="16" y="4"/>
                      <a:pt x="16" y="5"/>
                      <a:pt x="17" y="6"/>
                    </a:cubicBezTo>
                    <a:cubicBezTo>
                      <a:pt x="17" y="7"/>
                      <a:pt x="17" y="8"/>
                      <a:pt x="17" y="10"/>
                    </a:cubicBezTo>
                    <a:cubicBezTo>
                      <a:pt x="17" y="11"/>
                      <a:pt x="17" y="13"/>
                      <a:pt x="17" y="14"/>
                    </a:cubicBezTo>
                    <a:cubicBezTo>
                      <a:pt x="16" y="15"/>
                      <a:pt x="16" y="16"/>
                      <a:pt x="15" y="17"/>
                    </a:cubicBezTo>
                    <a:cubicBezTo>
                      <a:pt x="14" y="18"/>
                      <a:pt x="13" y="18"/>
                      <a:pt x="12" y="19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7" y="19"/>
                      <a:pt x="6" y="19"/>
                      <a:pt x="5" y="19"/>
                    </a:cubicBezTo>
                    <a:cubicBezTo>
                      <a:pt x="4" y="18"/>
                      <a:pt x="3" y="18"/>
                      <a:pt x="2" y="17"/>
                    </a:cubicBezTo>
                    <a:cubicBezTo>
                      <a:pt x="2" y="16"/>
                      <a:pt x="1" y="15"/>
                      <a:pt x="1" y="14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" y="5"/>
                      <a:pt x="2" y="4"/>
                      <a:pt x="2" y="3"/>
                    </a:cubicBezTo>
                    <a:cubicBezTo>
                      <a:pt x="3" y="2"/>
                      <a:pt x="4" y="1"/>
                      <a:pt x="5" y="1"/>
                    </a:cubicBezTo>
                    <a:cubicBezTo>
                      <a:pt x="6" y="0"/>
                      <a:pt x="7" y="0"/>
                      <a:pt x="9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3" y="1"/>
                      <a:pt x="14" y="2"/>
                      <a:pt x="15" y="3"/>
                    </a:cubicBezTo>
                    <a:close/>
                    <a:moveTo>
                      <a:pt x="15" y="10"/>
                    </a:moveTo>
                    <a:cubicBezTo>
                      <a:pt x="15" y="7"/>
                      <a:pt x="14" y="6"/>
                      <a:pt x="13" y="4"/>
                    </a:cubicBezTo>
                    <a:cubicBezTo>
                      <a:pt x="12" y="3"/>
                      <a:pt x="11" y="2"/>
                      <a:pt x="9" y="2"/>
                    </a:cubicBezTo>
                    <a:cubicBezTo>
                      <a:pt x="7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10"/>
                    </a:cubicBezTo>
                    <a:cubicBezTo>
                      <a:pt x="3" y="12"/>
                      <a:pt x="3" y="14"/>
                      <a:pt x="4" y="15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1" y="17"/>
                      <a:pt x="12" y="17"/>
                      <a:pt x="13" y="15"/>
                    </a:cubicBezTo>
                    <a:cubicBezTo>
                      <a:pt x="14" y="14"/>
                      <a:pt x="15" y="12"/>
                      <a:pt x="15" y="10"/>
                    </a:cubicBez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" name="Freeform 489"/>
              <p:cNvSpPr>
                <a:spLocks/>
              </p:cNvSpPr>
              <p:nvPr userDrawn="1"/>
            </p:nvSpPr>
            <p:spPr bwMode="auto">
              <a:xfrm>
                <a:off x="4045" y="3530"/>
                <a:ext cx="33" cy="43"/>
              </a:xfrm>
              <a:custGeom>
                <a:avLst/>
                <a:gdLst>
                  <a:gd name="T0" fmla="*/ 33 w 33"/>
                  <a:gd name="T1" fmla="*/ 43 h 43"/>
                  <a:gd name="T2" fmla="*/ 26 w 33"/>
                  <a:gd name="T3" fmla="*/ 43 h 43"/>
                  <a:gd name="T4" fmla="*/ 5 w 33"/>
                  <a:gd name="T5" fmla="*/ 5 h 43"/>
                  <a:gd name="T6" fmla="*/ 5 w 33"/>
                  <a:gd name="T7" fmla="*/ 43 h 43"/>
                  <a:gd name="T8" fmla="*/ 0 w 33"/>
                  <a:gd name="T9" fmla="*/ 43 h 43"/>
                  <a:gd name="T10" fmla="*/ 0 w 33"/>
                  <a:gd name="T11" fmla="*/ 0 h 43"/>
                  <a:gd name="T12" fmla="*/ 10 w 33"/>
                  <a:gd name="T13" fmla="*/ 0 h 43"/>
                  <a:gd name="T14" fmla="*/ 28 w 33"/>
                  <a:gd name="T15" fmla="*/ 36 h 43"/>
                  <a:gd name="T16" fmla="*/ 28 w 33"/>
                  <a:gd name="T17" fmla="*/ 0 h 43"/>
                  <a:gd name="T18" fmla="*/ 33 w 33"/>
                  <a:gd name="T19" fmla="*/ 0 h 43"/>
                  <a:gd name="T20" fmla="*/ 33 w 33"/>
                  <a:gd name="T21" fmla="*/ 43 h 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3" h="43">
                    <a:moveTo>
                      <a:pt x="33" y="43"/>
                    </a:moveTo>
                    <a:lnTo>
                      <a:pt x="26" y="43"/>
                    </a:lnTo>
                    <a:lnTo>
                      <a:pt x="5" y="5"/>
                    </a:lnTo>
                    <a:lnTo>
                      <a:pt x="5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8" y="36"/>
                    </a:lnTo>
                    <a:lnTo>
                      <a:pt x="28" y="0"/>
                    </a:lnTo>
                    <a:lnTo>
                      <a:pt x="33" y="0"/>
                    </a:lnTo>
                    <a:lnTo>
                      <a:pt x="33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" name="Freeform 490"/>
              <p:cNvSpPr>
                <a:spLocks/>
              </p:cNvSpPr>
              <p:nvPr userDrawn="1"/>
            </p:nvSpPr>
            <p:spPr bwMode="auto">
              <a:xfrm>
                <a:off x="4090" y="3530"/>
                <a:ext cx="33" cy="43"/>
              </a:xfrm>
              <a:custGeom>
                <a:avLst/>
                <a:gdLst>
                  <a:gd name="T0" fmla="*/ 33 w 33"/>
                  <a:gd name="T1" fmla="*/ 43 h 43"/>
                  <a:gd name="T2" fmla="*/ 26 w 33"/>
                  <a:gd name="T3" fmla="*/ 43 h 43"/>
                  <a:gd name="T4" fmla="*/ 7 w 33"/>
                  <a:gd name="T5" fmla="*/ 5 h 43"/>
                  <a:gd name="T6" fmla="*/ 7 w 33"/>
                  <a:gd name="T7" fmla="*/ 43 h 43"/>
                  <a:gd name="T8" fmla="*/ 0 w 33"/>
                  <a:gd name="T9" fmla="*/ 43 h 43"/>
                  <a:gd name="T10" fmla="*/ 0 w 33"/>
                  <a:gd name="T11" fmla="*/ 0 h 43"/>
                  <a:gd name="T12" fmla="*/ 9 w 33"/>
                  <a:gd name="T13" fmla="*/ 0 h 43"/>
                  <a:gd name="T14" fmla="*/ 28 w 33"/>
                  <a:gd name="T15" fmla="*/ 36 h 43"/>
                  <a:gd name="T16" fmla="*/ 28 w 33"/>
                  <a:gd name="T17" fmla="*/ 0 h 43"/>
                  <a:gd name="T18" fmla="*/ 33 w 33"/>
                  <a:gd name="T19" fmla="*/ 0 h 43"/>
                  <a:gd name="T20" fmla="*/ 33 w 33"/>
                  <a:gd name="T21" fmla="*/ 43 h 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3" h="43">
                    <a:moveTo>
                      <a:pt x="33" y="43"/>
                    </a:moveTo>
                    <a:lnTo>
                      <a:pt x="26" y="43"/>
                    </a:lnTo>
                    <a:lnTo>
                      <a:pt x="7" y="5"/>
                    </a:lnTo>
                    <a:lnTo>
                      <a:pt x="7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28" y="36"/>
                    </a:lnTo>
                    <a:lnTo>
                      <a:pt x="28" y="0"/>
                    </a:lnTo>
                    <a:lnTo>
                      <a:pt x="33" y="0"/>
                    </a:lnTo>
                    <a:lnTo>
                      <a:pt x="33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" name="Freeform 491"/>
              <p:cNvSpPr>
                <a:spLocks/>
              </p:cNvSpPr>
              <p:nvPr userDrawn="1"/>
            </p:nvSpPr>
            <p:spPr bwMode="auto">
              <a:xfrm>
                <a:off x="4137" y="3530"/>
                <a:ext cx="29" cy="43"/>
              </a:xfrm>
              <a:custGeom>
                <a:avLst/>
                <a:gdLst>
                  <a:gd name="T0" fmla="*/ 29 w 29"/>
                  <a:gd name="T1" fmla="*/ 43 h 43"/>
                  <a:gd name="T2" fmla="*/ 0 w 29"/>
                  <a:gd name="T3" fmla="*/ 43 h 43"/>
                  <a:gd name="T4" fmla="*/ 0 w 29"/>
                  <a:gd name="T5" fmla="*/ 0 h 43"/>
                  <a:gd name="T6" fmla="*/ 29 w 29"/>
                  <a:gd name="T7" fmla="*/ 0 h 43"/>
                  <a:gd name="T8" fmla="*/ 29 w 29"/>
                  <a:gd name="T9" fmla="*/ 5 h 43"/>
                  <a:gd name="T10" fmla="*/ 5 w 29"/>
                  <a:gd name="T11" fmla="*/ 5 h 43"/>
                  <a:gd name="T12" fmla="*/ 5 w 29"/>
                  <a:gd name="T13" fmla="*/ 17 h 43"/>
                  <a:gd name="T14" fmla="*/ 29 w 29"/>
                  <a:gd name="T15" fmla="*/ 17 h 43"/>
                  <a:gd name="T16" fmla="*/ 29 w 29"/>
                  <a:gd name="T17" fmla="*/ 22 h 43"/>
                  <a:gd name="T18" fmla="*/ 5 w 29"/>
                  <a:gd name="T19" fmla="*/ 22 h 43"/>
                  <a:gd name="T20" fmla="*/ 5 w 29"/>
                  <a:gd name="T21" fmla="*/ 38 h 43"/>
                  <a:gd name="T22" fmla="*/ 29 w 29"/>
                  <a:gd name="T23" fmla="*/ 38 h 43"/>
                  <a:gd name="T24" fmla="*/ 29 w 29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43">
                    <a:moveTo>
                      <a:pt x="29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29" y="0"/>
                    </a:lnTo>
                    <a:lnTo>
                      <a:pt x="29" y="5"/>
                    </a:lnTo>
                    <a:lnTo>
                      <a:pt x="5" y="5"/>
                    </a:lnTo>
                    <a:lnTo>
                      <a:pt x="5" y="17"/>
                    </a:lnTo>
                    <a:lnTo>
                      <a:pt x="29" y="17"/>
                    </a:lnTo>
                    <a:lnTo>
                      <a:pt x="29" y="22"/>
                    </a:lnTo>
                    <a:lnTo>
                      <a:pt x="5" y="22"/>
                    </a:lnTo>
                    <a:lnTo>
                      <a:pt x="5" y="38"/>
                    </a:lnTo>
                    <a:lnTo>
                      <a:pt x="29" y="38"/>
                    </a:lnTo>
                    <a:lnTo>
                      <a:pt x="29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1" name="Freeform 492"/>
              <p:cNvSpPr>
                <a:spLocks/>
              </p:cNvSpPr>
              <p:nvPr userDrawn="1"/>
            </p:nvSpPr>
            <p:spPr bwMode="auto">
              <a:xfrm>
                <a:off x="4175" y="3528"/>
                <a:ext cx="35" cy="45"/>
              </a:xfrm>
              <a:custGeom>
                <a:avLst/>
                <a:gdLst>
                  <a:gd name="T0" fmla="*/ 2429 w 15"/>
                  <a:gd name="T1" fmla="*/ 3214 h 19"/>
                  <a:gd name="T2" fmla="*/ 2287 w 15"/>
                  <a:gd name="T3" fmla="*/ 3214 h 19"/>
                  <a:gd name="T4" fmla="*/ 1932 w 15"/>
                  <a:gd name="T5" fmla="*/ 3361 h 19"/>
                  <a:gd name="T6" fmla="*/ 1801 w 15"/>
                  <a:gd name="T7" fmla="*/ 3361 h 19"/>
                  <a:gd name="T8" fmla="*/ 1449 w 15"/>
                  <a:gd name="T9" fmla="*/ 3361 h 19"/>
                  <a:gd name="T10" fmla="*/ 828 w 15"/>
                  <a:gd name="T11" fmla="*/ 3361 h 19"/>
                  <a:gd name="T12" fmla="*/ 355 w 15"/>
                  <a:gd name="T13" fmla="*/ 2989 h 19"/>
                  <a:gd name="T14" fmla="*/ 0 w 15"/>
                  <a:gd name="T15" fmla="*/ 2456 h 19"/>
                  <a:gd name="T16" fmla="*/ 0 w 15"/>
                  <a:gd name="T17" fmla="*/ 1795 h 19"/>
                  <a:gd name="T18" fmla="*/ 0 w 15"/>
                  <a:gd name="T19" fmla="*/ 1037 h 19"/>
                  <a:gd name="T20" fmla="*/ 355 w 15"/>
                  <a:gd name="T21" fmla="*/ 533 h 19"/>
                  <a:gd name="T22" fmla="*/ 828 w 15"/>
                  <a:gd name="T23" fmla="*/ 156 h 19"/>
                  <a:gd name="T24" fmla="*/ 1449 w 15"/>
                  <a:gd name="T25" fmla="*/ 0 h 19"/>
                  <a:gd name="T26" fmla="*/ 1932 w 15"/>
                  <a:gd name="T27" fmla="*/ 156 h 19"/>
                  <a:gd name="T28" fmla="*/ 2429 w 15"/>
                  <a:gd name="T29" fmla="*/ 369 h 19"/>
                  <a:gd name="T30" fmla="*/ 2429 w 15"/>
                  <a:gd name="T31" fmla="*/ 874 h 19"/>
                  <a:gd name="T32" fmla="*/ 2429 w 15"/>
                  <a:gd name="T33" fmla="*/ 874 h 19"/>
                  <a:gd name="T34" fmla="*/ 1932 w 15"/>
                  <a:gd name="T35" fmla="*/ 533 h 19"/>
                  <a:gd name="T36" fmla="*/ 1307 w 15"/>
                  <a:gd name="T37" fmla="*/ 369 h 19"/>
                  <a:gd name="T38" fmla="*/ 980 w 15"/>
                  <a:gd name="T39" fmla="*/ 533 h 19"/>
                  <a:gd name="T40" fmla="*/ 621 w 15"/>
                  <a:gd name="T41" fmla="*/ 661 h 19"/>
                  <a:gd name="T42" fmla="*/ 469 w 15"/>
                  <a:gd name="T43" fmla="*/ 1262 h 19"/>
                  <a:gd name="T44" fmla="*/ 355 w 15"/>
                  <a:gd name="T45" fmla="*/ 1795 h 19"/>
                  <a:gd name="T46" fmla="*/ 469 w 15"/>
                  <a:gd name="T47" fmla="*/ 2300 h 19"/>
                  <a:gd name="T48" fmla="*/ 621 w 15"/>
                  <a:gd name="T49" fmla="*/ 2669 h 19"/>
                  <a:gd name="T50" fmla="*/ 980 w 15"/>
                  <a:gd name="T51" fmla="*/ 2989 h 19"/>
                  <a:gd name="T52" fmla="*/ 1449 w 15"/>
                  <a:gd name="T53" fmla="*/ 2989 h 19"/>
                  <a:gd name="T54" fmla="*/ 1932 w 15"/>
                  <a:gd name="T55" fmla="*/ 2989 h 19"/>
                  <a:gd name="T56" fmla="*/ 2429 w 15"/>
                  <a:gd name="T57" fmla="*/ 2669 h 19"/>
                  <a:gd name="T58" fmla="*/ 2429 w 15"/>
                  <a:gd name="T59" fmla="*/ 2669 h 19"/>
                  <a:gd name="T60" fmla="*/ 2429 w 15"/>
                  <a:gd name="T61" fmla="*/ 3214 h 1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5" h="19">
                    <a:moveTo>
                      <a:pt x="15" y="18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8"/>
                      <a:pt x="13" y="19"/>
                      <a:pt x="12" y="19"/>
                    </a:cubicBezTo>
                    <a:cubicBezTo>
                      <a:pt x="12" y="19"/>
                      <a:pt x="11" y="19"/>
                      <a:pt x="11" y="19"/>
                    </a:cubicBezTo>
                    <a:cubicBezTo>
                      <a:pt x="10" y="19"/>
                      <a:pt x="9" y="19"/>
                      <a:pt x="9" y="19"/>
                    </a:cubicBezTo>
                    <a:cubicBezTo>
                      <a:pt x="7" y="19"/>
                      <a:pt x="6" y="19"/>
                      <a:pt x="5" y="19"/>
                    </a:cubicBezTo>
                    <a:cubicBezTo>
                      <a:pt x="4" y="18"/>
                      <a:pt x="3" y="18"/>
                      <a:pt x="2" y="17"/>
                    </a:cubicBezTo>
                    <a:cubicBezTo>
                      <a:pt x="1" y="16"/>
                      <a:pt x="1" y="15"/>
                      <a:pt x="0" y="14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1" y="5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1"/>
                    </a:cubicBezTo>
                    <a:cubicBezTo>
                      <a:pt x="6" y="0"/>
                      <a:pt x="7" y="0"/>
                      <a:pt x="9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3" y="1"/>
                      <a:pt x="14" y="1"/>
                      <a:pt x="15" y="2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4"/>
                      <a:pt x="13" y="3"/>
                      <a:pt x="12" y="3"/>
                    </a:cubicBezTo>
                    <a:cubicBezTo>
                      <a:pt x="11" y="3"/>
                      <a:pt x="10" y="2"/>
                      <a:pt x="8" y="2"/>
                    </a:cubicBezTo>
                    <a:cubicBezTo>
                      <a:pt x="8" y="2"/>
                      <a:pt x="7" y="2"/>
                      <a:pt x="6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ubicBezTo>
                      <a:pt x="2" y="7"/>
                      <a:pt x="2" y="9"/>
                      <a:pt x="2" y="10"/>
                    </a:cubicBezTo>
                    <a:cubicBezTo>
                      <a:pt x="2" y="11"/>
                      <a:pt x="2" y="12"/>
                      <a:pt x="3" y="13"/>
                    </a:cubicBezTo>
                    <a:cubicBezTo>
                      <a:pt x="3" y="14"/>
                      <a:pt x="3" y="15"/>
                      <a:pt x="4" y="15"/>
                    </a:cubicBezTo>
                    <a:cubicBezTo>
                      <a:pt x="5" y="16"/>
                      <a:pt x="5" y="16"/>
                      <a:pt x="6" y="17"/>
                    </a:cubicBezTo>
                    <a:cubicBezTo>
                      <a:pt x="7" y="17"/>
                      <a:pt x="8" y="17"/>
                      <a:pt x="9" y="17"/>
                    </a:cubicBezTo>
                    <a:cubicBezTo>
                      <a:pt x="10" y="17"/>
                      <a:pt x="11" y="17"/>
                      <a:pt x="12" y="17"/>
                    </a:cubicBezTo>
                    <a:cubicBezTo>
                      <a:pt x="13" y="16"/>
                      <a:pt x="14" y="16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lnTo>
                      <a:pt x="15" y="18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2" name="Freeform 493"/>
              <p:cNvSpPr>
                <a:spLocks/>
              </p:cNvSpPr>
              <p:nvPr userDrawn="1"/>
            </p:nvSpPr>
            <p:spPr bwMode="auto">
              <a:xfrm>
                <a:off x="4218" y="3530"/>
                <a:ext cx="35" cy="43"/>
              </a:xfrm>
              <a:custGeom>
                <a:avLst/>
                <a:gdLst>
                  <a:gd name="T0" fmla="*/ 35 w 35"/>
                  <a:gd name="T1" fmla="*/ 5 h 43"/>
                  <a:gd name="T2" fmla="*/ 21 w 35"/>
                  <a:gd name="T3" fmla="*/ 5 h 43"/>
                  <a:gd name="T4" fmla="*/ 21 w 35"/>
                  <a:gd name="T5" fmla="*/ 43 h 43"/>
                  <a:gd name="T6" fmla="*/ 14 w 35"/>
                  <a:gd name="T7" fmla="*/ 43 h 43"/>
                  <a:gd name="T8" fmla="*/ 14 w 35"/>
                  <a:gd name="T9" fmla="*/ 5 h 43"/>
                  <a:gd name="T10" fmla="*/ 0 w 35"/>
                  <a:gd name="T11" fmla="*/ 5 h 43"/>
                  <a:gd name="T12" fmla="*/ 0 w 35"/>
                  <a:gd name="T13" fmla="*/ 0 h 43"/>
                  <a:gd name="T14" fmla="*/ 35 w 35"/>
                  <a:gd name="T15" fmla="*/ 0 h 43"/>
                  <a:gd name="T16" fmla="*/ 35 w 35"/>
                  <a:gd name="T17" fmla="*/ 5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5" h="43">
                    <a:moveTo>
                      <a:pt x="35" y="5"/>
                    </a:moveTo>
                    <a:lnTo>
                      <a:pt x="21" y="5"/>
                    </a:lnTo>
                    <a:lnTo>
                      <a:pt x="21" y="43"/>
                    </a:lnTo>
                    <a:lnTo>
                      <a:pt x="14" y="43"/>
                    </a:lnTo>
                    <a:lnTo>
                      <a:pt x="14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5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3" name="Freeform 494"/>
              <p:cNvSpPr>
                <a:spLocks/>
              </p:cNvSpPr>
              <p:nvPr userDrawn="1"/>
            </p:nvSpPr>
            <p:spPr bwMode="auto">
              <a:xfrm>
                <a:off x="4260" y="3530"/>
                <a:ext cx="17" cy="43"/>
              </a:xfrm>
              <a:custGeom>
                <a:avLst/>
                <a:gdLst>
                  <a:gd name="T0" fmla="*/ 17 w 17"/>
                  <a:gd name="T1" fmla="*/ 43 h 43"/>
                  <a:gd name="T2" fmla="*/ 0 w 17"/>
                  <a:gd name="T3" fmla="*/ 43 h 43"/>
                  <a:gd name="T4" fmla="*/ 0 w 17"/>
                  <a:gd name="T5" fmla="*/ 38 h 43"/>
                  <a:gd name="T6" fmla="*/ 7 w 17"/>
                  <a:gd name="T7" fmla="*/ 38 h 43"/>
                  <a:gd name="T8" fmla="*/ 7 w 17"/>
                  <a:gd name="T9" fmla="*/ 3 h 43"/>
                  <a:gd name="T10" fmla="*/ 0 w 17"/>
                  <a:gd name="T11" fmla="*/ 3 h 43"/>
                  <a:gd name="T12" fmla="*/ 0 w 17"/>
                  <a:gd name="T13" fmla="*/ 0 h 43"/>
                  <a:gd name="T14" fmla="*/ 17 w 17"/>
                  <a:gd name="T15" fmla="*/ 0 h 43"/>
                  <a:gd name="T16" fmla="*/ 17 w 17"/>
                  <a:gd name="T17" fmla="*/ 3 h 43"/>
                  <a:gd name="T18" fmla="*/ 12 w 17"/>
                  <a:gd name="T19" fmla="*/ 3 h 43"/>
                  <a:gd name="T20" fmla="*/ 12 w 17"/>
                  <a:gd name="T21" fmla="*/ 38 h 43"/>
                  <a:gd name="T22" fmla="*/ 17 w 17"/>
                  <a:gd name="T23" fmla="*/ 38 h 43"/>
                  <a:gd name="T24" fmla="*/ 17 w 17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" h="43">
                    <a:moveTo>
                      <a:pt x="17" y="43"/>
                    </a:moveTo>
                    <a:lnTo>
                      <a:pt x="0" y="43"/>
                    </a:lnTo>
                    <a:lnTo>
                      <a:pt x="0" y="38"/>
                    </a:lnTo>
                    <a:lnTo>
                      <a:pt x="7" y="38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3"/>
                    </a:lnTo>
                    <a:lnTo>
                      <a:pt x="12" y="3"/>
                    </a:lnTo>
                    <a:lnTo>
                      <a:pt x="12" y="38"/>
                    </a:lnTo>
                    <a:lnTo>
                      <a:pt x="17" y="38"/>
                    </a:lnTo>
                    <a:lnTo>
                      <a:pt x="17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4" name="Freeform 495"/>
              <p:cNvSpPr>
                <a:spLocks/>
              </p:cNvSpPr>
              <p:nvPr userDrawn="1"/>
            </p:nvSpPr>
            <p:spPr bwMode="auto">
              <a:xfrm>
                <a:off x="4286" y="3530"/>
                <a:ext cx="38" cy="43"/>
              </a:xfrm>
              <a:custGeom>
                <a:avLst/>
                <a:gdLst>
                  <a:gd name="T0" fmla="*/ 38 w 38"/>
                  <a:gd name="T1" fmla="*/ 0 h 43"/>
                  <a:gd name="T2" fmla="*/ 24 w 38"/>
                  <a:gd name="T3" fmla="*/ 43 h 43"/>
                  <a:gd name="T4" fmla="*/ 14 w 38"/>
                  <a:gd name="T5" fmla="*/ 43 h 43"/>
                  <a:gd name="T6" fmla="*/ 0 w 38"/>
                  <a:gd name="T7" fmla="*/ 0 h 43"/>
                  <a:gd name="T8" fmla="*/ 5 w 38"/>
                  <a:gd name="T9" fmla="*/ 0 h 43"/>
                  <a:gd name="T10" fmla="*/ 19 w 38"/>
                  <a:gd name="T11" fmla="*/ 38 h 43"/>
                  <a:gd name="T12" fmla="*/ 33 w 38"/>
                  <a:gd name="T13" fmla="*/ 0 h 43"/>
                  <a:gd name="T14" fmla="*/ 38 w 38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8" h="43">
                    <a:moveTo>
                      <a:pt x="38" y="0"/>
                    </a:moveTo>
                    <a:lnTo>
                      <a:pt x="24" y="43"/>
                    </a:lnTo>
                    <a:lnTo>
                      <a:pt x="14" y="43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9" y="38"/>
                    </a:lnTo>
                    <a:lnTo>
                      <a:pt x="33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5" name="Freeform 496"/>
              <p:cNvSpPr>
                <a:spLocks/>
              </p:cNvSpPr>
              <p:nvPr userDrawn="1"/>
            </p:nvSpPr>
            <p:spPr bwMode="auto">
              <a:xfrm>
                <a:off x="4333" y="3530"/>
                <a:ext cx="17" cy="43"/>
              </a:xfrm>
              <a:custGeom>
                <a:avLst/>
                <a:gdLst>
                  <a:gd name="T0" fmla="*/ 17 w 17"/>
                  <a:gd name="T1" fmla="*/ 43 h 43"/>
                  <a:gd name="T2" fmla="*/ 0 w 17"/>
                  <a:gd name="T3" fmla="*/ 43 h 43"/>
                  <a:gd name="T4" fmla="*/ 0 w 17"/>
                  <a:gd name="T5" fmla="*/ 38 h 43"/>
                  <a:gd name="T6" fmla="*/ 5 w 17"/>
                  <a:gd name="T7" fmla="*/ 38 h 43"/>
                  <a:gd name="T8" fmla="*/ 5 w 17"/>
                  <a:gd name="T9" fmla="*/ 3 h 43"/>
                  <a:gd name="T10" fmla="*/ 0 w 17"/>
                  <a:gd name="T11" fmla="*/ 3 h 43"/>
                  <a:gd name="T12" fmla="*/ 0 w 17"/>
                  <a:gd name="T13" fmla="*/ 0 h 43"/>
                  <a:gd name="T14" fmla="*/ 17 w 17"/>
                  <a:gd name="T15" fmla="*/ 0 h 43"/>
                  <a:gd name="T16" fmla="*/ 17 w 17"/>
                  <a:gd name="T17" fmla="*/ 3 h 43"/>
                  <a:gd name="T18" fmla="*/ 10 w 17"/>
                  <a:gd name="T19" fmla="*/ 3 h 43"/>
                  <a:gd name="T20" fmla="*/ 10 w 17"/>
                  <a:gd name="T21" fmla="*/ 38 h 43"/>
                  <a:gd name="T22" fmla="*/ 17 w 17"/>
                  <a:gd name="T23" fmla="*/ 38 h 43"/>
                  <a:gd name="T24" fmla="*/ 17 w 17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" h="43">
                    <a:moveTo>
                      <a:pt x="17" y="43"/>
                    </a:moveTo>
                    <a:lnTo>
                      <a:pt x="0" y="43"/>
                    </a:lnTo>
                    <a:lnTo>
                      <a:pt x="0" y="38"/>
                    </a:lnTo>
                    <a:lnTo>
                      <a:pt x="5" y="38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3"/>
                    </a:lnTo>
                    <a:lnTo>
                      <a:pt x="10" y="3"/>
                    </a:lnTo>
                    <a:lnTo>
                      <a:pt x="10" y="38"/>
                    </a:lnTo>
                    <a:lnTo>
                      <a:pt x="17" y="38"/>
                    </a:lnTo>
                    <a:lnTo>
                      <a:pt x="17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6" name="Freeform 497"/>
              <p:cNvSpPr>
                <a:spLocks/>
              </p:cNvSpPr>
              <p:nvPr userDrawn="1"/>
            </p:nvSpPr>
            <p:spPr bwMode="auto">
              <a:xfrm>
                <a:off x="4357" y="3530"/>
                <a:ext cx="35" cy="43"/>
              </a:xfrm>
              <a:custGeom>
                <a:avLst/>
                <a:gdLst>
                  <a:gd name="T0" fmla="*/ 35 w 35"/>
                  <a:gd name="T1" fmla="*/ 5 h 43"/>
                  <a:gd name="T2" fmla="*/ 21 w 35"/>
                  <a:gd name="T3" fmla="*/ 5 h 43"/>
                  <a:gd name="T4" fmla="*/ 21 w 35"/>
                  <a:gd name="T5" fmla="*/ 43 h 43"/>
                  <a:gd name="T6" fmla="*/ 14 w 35"/>
                  <a:gd name="T7" fmla="*/ 43 h 43"/>
                  <a:gd name="T8" fmla="*/ 14 w 35"/>
                  <a:gd name="T9" fmla="*/ 5 h 43"/>
                  <a:gd name="T10" fmla="*/ 0 w 35"/>
                  <a:gd name="T11" fmla="*/ 5 h 43"/>
                  <a:gd name="T12" fmla="*/ 0 w 35"/>
                  <a:gd name="T13" fmla="*/ 0 h 43"/>
                  <a:gd name="T14" fmla="*/ 35 w 35"/>
                  <a:gd name="T15" fmla="*/ 0 h 43"/>
                  <a:gd name="T16" fmla="*/ 35 w 35"/>
                  <a:gd name="T17" fmla="*/ 5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5" h="43">
                    <a:moveTo>
                      <a:pt x="35" y="5"/>
                    </a:moveTo>
                    <a:lnTo>
                      <a:pt x="21" y="5"/>
                    </a:lnTo>
                    <a:lnTo>
                      <a:pt x="21" y="43"/>
                    </a:lnTo>
                    <a:lnTo>
                      <a:pt x="14" y="43"/>
                    </a:lnTo>
                    <a:lnTo>
                      <a:pt x="14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5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7" name="Freeform 498"/>
              <p:cNvSpPr>
                <a:spLocks/>
              </p:cNvSpPr>
              <p:nvPr userDrawn="1"/>
            </p:nvSpPr>
            <p:spPr bwMode="auto">
              <a:xfrm>
                <a:off x="4399" y="3530"/>
                <a:ext cx="36" cy="43"/>
              </a:xfrm>
              <a:custGeom>
                <a:avLst/>
                <a:gdLst>
                  <a:gd name="T0" fmla="*/ 36 w 36"/>
                  <a:gd name="T1" fmla="*/ 0 h 43"/>
                  <a:gd name="T2" fmla="*/ 19 w 36"/>
                  <a:gd name="T3" fmla="*/ 24 h 43"/>
                  <a:gd name="T4" fmla="*/ 19 w 36"/>
                  <a:gd name="T5" fmla="*/ 43 h 43"/>
                  <a:gd name="T6" fmla="*/ 15 w 36"/>
                  <a:gd name="T7" fmla="*/ 43 h 43"/>
                  <a:gd name="T8" fmla="*/ 15 w 36"/>
                  <a:gd name="T9" fmla="*/ 24 h 43"/>
                  <a:gd name="T10" fmla="*/ 0 w 36"/>
                  <a:gd name="T11" fmla="*/ 0 h 43"/>
                  <a:gd name="T12" fmla="*/ 5 w 36"/>
                  <a:gd name="T13" fmla="*/ 0 h 43"/>
                  <a:gd name="T14" fmla="*/ 17 w 36"/>
                  <a:gd name="T15" fmla="*/ 19 h 43"/>
                  <a:gd name="T16" fmla="*/ 29 w 36"/>
                  <a:gd name="T17" fmla="*/ 0 h 43"/>
                  <a:gd name="T18" fmla="*/ 36 w 36"/>
                  <a:gd name="T19" fmla="*/ 0 h 4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6" h="43">
                    <a:moveTo>
                      <a:pt x="36" y="0"/>
                    </a:moveTo>
                    <a:lnTo>
                      <a:pt x="19" y="24"/>
                    </a:lnTo>
                    <a:lnTo>
                      <a:pt x="19" y="43"/>
                    </a:lnTo>
                    <a:lnTo>
                      <a:pt x="15" y="43"/>
                    </a:lnTo>
                    <a:lnTo>
                      <a:pt x="15" y="2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7" y="19"/>
                    </a:lnTo>
                    <a:lnTo>
                      <a:pt x="29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8" name="Freeform 499"/>
              <p:cNvSpPr>
                <a:spLocks/>
              </p:cNvSpPr>
              <p:nvPr userDrawn="1"/>
            </p:nvSpPr>
            <p:spPr bwMode="auto">
              <a:xfrm>
                <a:off x="4437" y="3542"/>
                <a:ext cx="19" cy="19"/>
              </a:xfrm>
              <a:custGeom>
                <a:avLst/>
                <a:gdLst>
                  <a:gd name="T0" fmla="*/ 1432 w 8"/>
                  <a:gd name="T1" fmla="*/ 762 h 8"/>
                  <a:gd name="T2" fmla="*/ 1275 w 8"/>
                  <a:gd name="T3" fmla="*/ 1043 h 8"/>
                  <a:gd name="T4" fmla="*/ 762 w 8"/>
                  <a:gd name="T5" fmla="*/ 1432 h 8"/>
                  <a:gd name="T6" fmla="*/ 164 w 8"/>
                  <a:gd name="T7" fmla="*/ 1043 h 8"/>
                  <a:gd name="T8" fmla="*/ 0 w 8"/>
                  <a:gd name="T9" fmla="*/ 762 h 8"/>
                  <a:gd name="T10" fmla="*/ 164 w 8"/>
                  <a:gd name="T11" fmla="*/ 164 h 8"/>
                  <a:gd name="T12" fmla="*/ 762 w 8"/>
                  <a:gd name="T13" fmla="*/ 0 h 8"/>
                  <a:gd name="T14" fmla="*/ 1275 w 8"/>
                  <a:gd name="T15" fmla="*/ 164 h 8"/>
                  <a:gd name="T16" fmla="*/ 1432 w 8"/>
                  <a:gd name="T17" fmla="*/ 762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8" y="4"/>
                    </a:moveTo>
                    <a:cubicBezTo>
                      <a:pt x="8" y="5"/>
                      <a:pt x="7" y="6"/>
                      <a:pt x="7" y="6"/>
                    </a:cubicBezTo>
                    <a:cubicBezTo>
                      <a:pt x="6" y="7"/>
                      <a:pt x="5" y="8"/>
                      <a:pt x="4" y="8"/>
                    </a:cubicBezTo>
                    <a:cubicBezTo>
                      <a:pt x="3" y="8"/>
                      <a:pt x="2" y="7"/>
                      <a:pt x="1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7" y="2"/>
                      <a:pt x="8" y="3"/>
                      <a:pt x="8" y="4"/>
                    </a:cubicBezTo>
                    <a:close/>
                  </a:path>
                </a:pathLst>
              </a:custGeom>
              <a:solidFill>
                <a:srgbClr val="F1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" name="Freeform 500"/>
              <p:cNvSpPr>
                <a:spLocks/>
              </p:cNvSpPr>
              <p:nvPr userDrawn="1"/>
            </p:nvSpPr>
            <p:spPr bwMode="auto">
              <a:xfrm>
                <a:off x="4458" y="3530"/>
                <a:ext cx="41" cy="43"/>
              </a:xfrm>
              <a:custGeom>
                <a:avLst/>
                <a:gdLst>
                  <a:gd name="T0" fmla="*/ 41 w 41"/>
                  <a:gd name="T1" fmla="*/ 0 h 43"/>
                  <a:gd name="T2" fmla="*/ 24 w 41"/>
                  <a:gd name="T3" fmla="*/ 43 h 43"/>
                  <a:gd name="T4" fmla="*/ 17 w 41"/>
                  <a:gd name="T5" fmla="*/ 43 h 43"/>
                  <a:gd name="T6" fmla="*/ 0 w 41"/>
                  <a:gd name="T7" fmla="*/ 0 h 43"/>
                  <a:gd name="T8" fmla="*/ 8 w 41"/>
                  <a:gd name="T9" fmla="*/ 0 h 43"/>
                  <a:gd name="T10" fmla="*/ 22 w 41"/>
                  <a:gd name="T11" fmla="*/ 38 h 43"/>
                  <a:gd name="T12" fmla="*/ 34 w 41"/>
                  <a:gd name="T13" fmla="*/ 0 h 43"/>
                  <a:gd name="T14" fmla="*/ 41 w 4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" h="43">
                    <a:moveTo>
                      <a:pt x="41" y="0"/>
                    </a:moveTo>
                    <a:lnTo>
                      <a:pt x="24" y="43"/>
                    </a:lnTo>
                    <a:lnTo>
                      <a:pt x="17" y="43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22" y="38"/>
                    </a:lnTo>
                    <a:lnTo>
                      <a:pt x="34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0" name="Freeform 501"/>
              <p:cNvSpPr>
                <a:spLocks noEditPoints="1"/>
              </p:cNvSpPr>
              <p:nvPr userDrawn="1"/>
            </p:nvSpPr>
            <p:spPr bwMode="auto">
              <a:xfrm>
                <a:off x="4503" y="3528"/>
                <a:ext cx="40" cy="45"/>
              </a:xfrm>
              <a:custGeom>
                <a:avLst/>
                <a:gdLst>
                  <a:gd name="T0" fmla="*/ 2513 w 17"/>
                  <a:gd name="T1" fmla="*/ 533 h 19"/>
                  <a:gd name="T2" fmla="*/ 2725 w 17"/>
                  <a:gd name="T3" fmla="*/ 1037 h 19"/>
                  <a:gd name="T4" fmla="*/ 2880 w 17"/>
                  <a:gd name="T5" fmla="*/ 1795 h 19"/>
                  <a:gd name="T6" fmla="*/ 2725 w 17"/>
                  <a:gd name="T7" fmla="*/ 2456 h 19"/>
                  <a:gd name="T8" fmla="*/ 2513 w 17"/>
                  <a:gd name="T9" fmla="*/ 2989 h 19"/>
                  <a:gd name="T10" fmla="*/ 2021 w 17"/>
                  <a:gd name="T11" fmla="*/ 3361 h 19"/>
                  <a:gd name="T12" fmla="*/ 1379 w 17"/>
                  <a:gd name="T13" fmla="*/ 3361 h 19"/>
                  <a:gd name="T14" fmla="*/ 859 w 17"/>
                  <a:gd name="T15" fmla="*/ 3361 h 19"/>
                  <a:gd name="T16" fmla="*/ 365 w 17"/>
                  <a:gd name="T17" fmla="*/ 2989 h 19"/>
                  <a:gd name="T18" fmla="*/ 0 w 17"/>
                  <a:gd name="T19" fmla="*/ 2456 h 19"/>
                  <a:gd name="T20" fmla="*/ 0 w 17"/>
                  <a:gd name="T21" fmla="*/ 1795 h 19"/>
                  <a:gd name="T22" fmla="*/ 0 w 17"/>
                  <a:gd name="T23" fmla="*/ 1037 h 19"/>
                  <a:gd name="T24" fmla="*/ 365 w 17"/>
                  <a:gd name="T25" fmla="*/ 533 h 19"/>
                  <a:gd name="T26" fmla="*/ 859 w 17"/>
                  <a:gd name="T27" fmla="*/ 156 h 19"/>
                  <a:gd name="T28" fmla="*/ 1379 w 17"/>
                  <a:gd name="T29" fmla="*/ 0 h 19"/>
                  <a:gd name="T30" fmla="*/ 2021 w 17"/>
                  <a:gd name="T31" fmla="*/ 156 h 19"/>
                  <a:gd name="T32" fmla="*/ 2513 w 17"/>
                  <a:gd name="T33" fmla="*/ 533 h 19"/>
                  <a:gd name="T34" fmla="*/ 2398 w 17"/>
                  <a:gd name="T35" fmla="*/ 1795 h 19"/>
                  <a:gd name="T36" fmla="*/ 2242 w 17"/>
                  <a:gd name="T37" fmla="*/ 661 h 19"/>
                  <a:gd name="T38" fmla="*/ 1379 w 17"/>
                  <a:gd name="T39" fmla="*/ 369 h 19"/>
                  <a:gd name="T40" fmla="*/ 638 w 17"/>
                  <a:gd name="T41" fmla="*/ 661 h 19"/>
                  <a:gd name="T42" fmla="*/ 365 w 17"/>
                  <a:gd name="T43" fmla="*/ 1795 h 19"/>
                  <a:gd name="T44" fmla="*/ 638 w 17"/>
                  <a:gd name="T45" fmla="*/ 2669 h 19"/>
                  <a:gd name="T46" fmla="*/ 1379 w 17"/>
                  <a:gd name="T47" fmla="*/ 2989 h 19"/>
                  <a:gd name="T48" fmla="*/ 2242 w 17"/>
                  <a:gd name="T49" fmla="*/ 2669 h 19"/>
                  <a:gd name="T50" fmla="*/ 2398 w 17"/>
                  <a:gd name="T51" fmla="*/ 1795 h 1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" h="19">
                    <a:moveTo>
                      <a:pt x="15" y="3"/>
                    </a:moveTo>
                    <a:cubicBezTo>
                      <a:pt x="15" y="4"/>
                      <a:pt x="16" y="5"/>
                      <a:pt x="16" y="6"/>
                    </a:cubicBezTo>
                    <a:cubicBezTo>
                      <a:pt x="17" y="7"/>
                      <a:pt x="17" y="8"/>
                      <a:pt x="17" y="10"/>
                    </a:cubicBezTo>
                    <a:cubicBezTo>
                      <a:pt x="17" y="11"/>
                      <a:pt x="17" y="13"/>
                      <a:pt x="16" y="14"/>
                    </a:cubicBezTo>
                    <a:cubicBezTo>
                      <a:pt x="16" y="15"/>
                      <a:pt x="15" y="16"/>
                      <a:pt x="15" y="17"/>
                    </a:cubicBezTo>
                    <a:cubicBezTo>
                      <a:pt x="14" y="18"/>
                      <a:pt x="13" y="18"/>
                      <a:pt x="12" y="19"/>
                    </a:cubicBezTo>
                    <a:cubicBezTo>
                      <a:pt x="11" y="19"/>
                      <a:pt x="10" y="19"/>
                      <a:pt x="8" y="19"/>
                    </a:cubicBezTo>
                    <a:cubicBezTo>
                      <a:pt x="7" y="19"/>
                      <a:pt x="6" y="19"/>
                      <a:pt x="5" y="19"/>
                    </a:cubicBezTo>
                    <a:cubicBezTo>
                      <a:pt x="4" y="18"/>
                      <a:pt x="3" y="18"/>
                      <a:pt x="2" y="17"/>
                    </a:cubicBezTo>
                    <a:cubicBezTo>
                      <a:pt x="1" y="16"/>
                      <a:pt x="1" y="15"/>
                      <a:pt x="0" y="14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1" y="5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3" y="1"/>
                      <a:pt x="14" y="2"/>
                      <a:pt x="15" y="3"/>
                    </a:cubicBezTo>
                    <a:close/>
                    <a:moveTo>
                      <a:pt x="14" y="10"/>
                    </a:moveTo>
                    <a:cubicBezTo>
                      <a:pt x="14" y="7"/>
                      <a:pt x="14" y="6"/>
                      <a:pt x="13" y="4"/>
                    </a:cubicBezTo>
                    <a:cubicBezTo>
                      <a:pt x="12" y="3"/>
                      <a:pt x="10" y="2"/>
                      <a:pt x="8" y="2"/>
                    </a:cubicBezTo>
                    <a:cubicBezTo>
                      <a:pt x="7" y="2"/>
                      <a:pt x="5" y="3"/>
                      <a:pt x="4" y="4"/>
                    </a:cubicBezTo>
                    <a:cubicBezTo>
                      <a:pt x="3" y="6"/>
                      <a:pt x="2" y="7"/>
                      <a:pt x="2" y="10"/>
                    </a:cubicBezTo>
                    <a:cubicBezTo>
                      <a:pt x="2" y="12"/>
                      <a:pt x="3" y="14"/>
                      <a:pt x="4" y="15"/>
                    </a:cubicBezTo>
                    <a:cubicBezTo>
                      <a:pt x="5" y="17"/>
                      <a:pt x="7" y="17"/>
                      <a:pt x="8" y="17"/>
                    </a:cubicBezTo>
                    <a:cubicBezTo>
                      <a:pt x="10" y="17"/>
                      <a:pt x="12" y="17"/>
                      <a:pt x="13" y="15"/>
                    </a:cubicBezTo>
                    <a:cubicBezTo>
                      <a:pt x="14" y="14"/>
                      <a:pt x="14" y="12"/>
                      <a:pt x="14" y="1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1" name="Freeform 502"/>
              <p:cNvSpPr>
                <a:spLocks/>
              </p:cNvSpPr>
              <p:nvPr userDrawn="1"/>
            </p:nvSpPr>
            <p:spPr bwMode="auto">
              <a:xfrm>
                <a:off x="4551" y="3530"/>
                <a:ext cx="16" cy="43"/>
              </a:xfrm>
              <a:custGeom>
                <a:avLst/>
                <a:gdLst>
                  <a:gd name="T0" fmla="*/ 16 w 16"/>
                  <a:gd name="T1" fmla="*/ 43 h 43"/>
                  <a:gd name="T2" fmla="*/ 0 w 16"/>
                  <a:gd name="T3" fmla="*/ 43 h 43"/>
                  <a:gd name="T4" fmla="*/ 0 w 16"/>
                  <a:gd name="T5" fmla="*/ 38 h 43"/>
                  <a:gd name="T6" fmla="*/ 7 w 16"/>
                  <a:gd name="T7" fmla="*/ 38 h 43"/>
                  <a:gd name="T8" fmla="*/ 7 w 16"/>
                  <a:gd name="T9" fmla="*/ 3 h 43"/>
                  <a:gd name="T10" fmla="*/ 0 w 16"/>
                  <a:gd name="T11" fmla="*/ 3 h 43"/>
                  <a:gd name="T12" fmla="*/ 0 w 16"/>
                  <a:gd name="T13" fmla="*/ 0 h 43"/>
                  <a:gd name="T14" fmla="*/ 16 w 16"/>
                  <a:gd name="T15" fmla="*/ 0 h 43"/>
                  <a:gd name="T16" fmla="*/ 16 w 16"/>
                  <a:gd name="T17" fmla="*/ 3 h 43"/>
                  <a:gd name="T18" fmla="*/ 11 w 16"/>
                  <a:gd name="T19" fmla="*/ 3 h 43"/>
                  <a:gd name="T20" fmla="*/ 11 w 16"/>
                  <a:gd name="T21" fmla="*/ 38 h 43"/>
                  <a:gd name="T22" fmla="*/ 16 w 16"/>
                  <a:gd name="T23" fmla="*/ 38 h 43"/>
                  <a:gd name="T24" fmla="*/ 16 w 16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" h="43">
                    <a:moveTo>
                      <a:pt x="16" y="43"/>
                    </a:moveTo>
                    <a:lnTo>
                      <a:pt x="0" y="43"/>
                    </a:lnTo>
                    <a:lnTo>
                      <a:pt x="0" y="38"/>
                    </a:lnTo>
                    <a:lnTo>
                      <a:pt x="7" y="38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1" y="3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43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2" name="Freeform 503"/>
              <p:cNvSpPr>
                <a:spLocks noEditPoints="1"/>
              </p:cNvSpPr>
              <p:nvPr userDrawn="1"/>
            </p:nvSpPr>
            <p:spPr bwMode="auto">
              <a:xfrm>
                <a:off x="4579" y="3530"/>
                <a:ext cx="28" cy="43"/>
              </a:xfrm>
              <a:custGeom>
                <a:avLst/>
                <a:gdLst>
                  <a:gd name="T0" fmla="*/ 1932 w 12"/>
                  <a:gd name="T1" fmla="*/ 941 h 18"/>
                  <a:gd name="T2" fmla="*/ 1801 w 12"/>
                  <a:gd name="T3" fmla="*/ 1335 h 18"/>
                  <a:gd name="T4" fmla="*/ 1601 w 12"/>
                  <a:gd name="T5" fmla="*/ 1730 h 18"/>
                  <a:gd name="T6" fmla="*/ 1307 w 12"/>
                  <a:gd name="T7" fmla="*/ 2021 h 18"/>
                  <a:gd name="T8" fmla="*/ 828 w 12"/>
                  <a:gd name="T9" fmla="*/ 2021 h 18"/>
                  <a:gd name="T10" fmla="*/ 355 w 12"/>
                  <a:gd name="T11" fmla="*/ 2021 h 18"/>
                  <a:gd name="T12" fmla="*/ 355 w 12"/>
                  <a:gd name="T13" fmla="*/ 3356 h 18"/>
                  <a:gd name="T14" fmla="*/ 0 w 12"/>
                  <a:gd name="T15" fmla="*/ 3356 h 18"/>
                  <a:gd name="T16" fmla="*/ 0 w 12"/>
                  <a:gd name="T17" fmla="*/ 0 h 18"/>
                  <a:gd name="T18" fmla="*/ 828 w 12"/>
                  <a:gd name="T19" fmla="*/ 0 h 18"/>
                  <a:gd name="T20" fmla="*/ 1307 w 12"/>
                  <a:gd name="T21" fmla="*/ 0 h 18"/>
                  <a:gd name="T22" fmla="*/ 1601 w 12"/>
                  <a:gd name="T23" fmla="*/ 165 h 18"/>
                  <a:gd name="T24" fmla="*/ 1801 w 12"/>
                  <a:gd name="T25" fmla="*/ 394 h 18"/>
                  <a:gd name="T26" fmla="*/ 1932 w 12"/>
                  <a:gd name="T27" fmla="*/ 941 h 18"/>
                  <a:gd name="T28" fmla="*/ 1449 w 12"/>
                  <a:gd name="T29" fmla="*/ 941 h 18"/>
                  <a:gd name="T30" fmla="*/ 1449 w 12"/>
                  <a:gd name="T31" fmla="*/ 776 h 18"/>
                  <a:gd name="T32" fmla="*/ 1307 w 12"/>
                  <a:gd name="T33" fmla="*/ 394 h 18"/>
                  <a:gd name="T34" fmla="*/ 1094 w 12"/>
                  <a:gd name="T35" fmla="*/ 394 h 18"/>
                  <a:gd name="T36" fmla="*/ 828 w 12"/>
                  <a:gd name="T37" fmla="*/ 394 h 18"/>
                  <a:gd name="T38" fmla="*/ 355 w 12"/>
                  <a:gd name="T39" fmla="*/ 394 h 18"/>
                  <a:gd name="T40" fmla="*/ 355 w 12"/>
                  <a:gd name="T41" fmla="*/ 1730 h 18"/>
                  <a:gd name="T42" fmla="*/ 621 w 12"/>
                  <a:gd name="T43" fmla="*/ 1730 h 18"/>
                  <a:gd name="T44" fmla="*/ 1094 w 12"/>
                  <a:gd name="T45" fmla="*/ 1730 h 18"/>
                  <a:gd name="T46" fmla="*/ 1307 w 12"/>
                  <a:gd name="T47" fmla="*/ 1472 h 18"/>
                  <a:gd name="T48" fmla="*/ 1449 w 12"/>
                  <a:gd name="T49" fmla="*/ 1335 h 18"/>
                  <a:gd name="T50" fmla="*/ 1449 w 12"/>
                  <a:gd name="T51" fmla="*/ 941 h 1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2" h="18">
                    <a:moveTo>
                      <a:pt x="12" y="5"/>
                    </a:moveTo>
                    <a:cubicBezTo>
                      <a:pt x="12" y="6"/>
                      <a:pt x="12" y="7"/>
                      <a:pt x="11" y="7"/>
                    </a:cubicBezTo>
                    <a:cubicBezTo>
                      <a:pt x="11" y="8"/>
                      <a:pt x="11" y="9"/>
                      <a:pt x="10" y="9"/>
                    </a:cubicBezTo>
                    <a:cubicBezTo>
                      <a:pt x="10" y="10"/>
                      <a:pt x="9" y="10"/>
                      <a:pt x="8" y="11"/>
                    </a:cubicBezTo>
                    <a:cubicBezTo>
                      <a:pt x="7" y="11"/>
                      <a:pt x="6" y="11"/>
                      <a:pt x="5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0" y="1"/>
                      <a:pt x="11" y="2"/>
                      <a:pt x="11" y="2"/>
                    </a:cubicBezTo>
                    <a:cubicBezTo>
                      <a:pt x="12" y="3"/>
                      <a:pt x="12" y="4"/>
                      <a:pt x="12" y="5"/>
                    </a:cubicBezTo>
                    <a:close/>
                    <a:moveTo>
                      <a:pt x="9" y="5"/>
                    </a:moveTo>
                    <a:cubicBezTo>
                      <a:pt x="9" y="5"/>
                      <a:pt x="9" y="4"/>
                      <a:pt x="9" y="4"/>
                    </a:cubicBezTo>
                    <a:cubicBezTo>
                      <a:pt x="9" y="3"/>
                      <a:pt x="8" y="3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6" y="9"/>
                      <a:pt x="7" y="9"/>
                    </a:cubicBezTo>
                    <a:cubicBezTo>
                      <a:pt x="7" y="9"/>
                      <a:pt x="8" y="8"/>
                      <a:pt x="8" y="8"/>
                    </a:cubicBezTo>
                    <a:cubicBezTo>
                      <a:pt x="9" y="8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3" name="Freeform 504"/>
              <p:cNvSpPr>
                <a:spLocks/>
              </p:cNvSpPr>
              <p:nvPr userDrawn="1"/>
            </p:nvSpPr>
            <p:spPr bwMode="auto">
              <a:xfrm>
                <a:off x="4614" y="3542"/>
                <a:ext cx="19" cy="19"/>
              </a:xfrm>
              <a:custGeom>
                <a:avLst/>
                <a:gdLst>
                  <a:gd name="T0" fmla="*/ 1432 w 8"/>
                  <a:gd name="T1" fmla="*/ 762 h 8"/>
                  <a:gd name="T2" fmla="*/ 1275 w 8"/>
                  <a:gd name="T3" fmla="*/ 1043 h 8"/>
                  <a:gd name="T4" fmla="*/ 762 w 8"/>
                  <a:gd name="T5" fmla="*/ 1432 h 8"/>
                  <a:gd name="T6" fmla="*/ 164 w 8"/>
                  <a:gd name="T7" fmla="*/ 1043 h 8"/>
                  <a:gd name="T8" fmla="*/ 0 w 8"/>
                  <a:gd name="T9" fmla="*/ 762 h 8"/>
                  <a:gd name="T10" fmla="*/ 164 w 8"/>
                  <a:gd name="T11" fmla="*/ 164 h 8"/>
                  <a:gd name="T12" fmla="*/ 762 w 8"/>
                  <a:gd name="T13" fmla="*/ 0 h 8"/>
                  <a:gd name="T14" fmla="*/ 1275 w 8"/>
                  <a:gd name="T15" fmla="*/ 164 h 8"/>
                  <a:gd name="T16" fmla="*/ 1432 w 8"/>
                  <a:gd name="T17" fmla="*/ 762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8" y="4"/>
                    </a:moveTo>
                    <a:cubicBezTo>
                      <a:pt x="8" y="5"/>
                      <a:pt x="7" y="6"/>
                      <a:pt x="7" y="6"/>
                    </a:cubicBezTo>
                    <a:cubicBezTo>
                      <a:pt x="6" y="7"/>
                      <a:pt x="5" y="8"/>
                      <a:pt x="4" y="8"/>
                    </a:cubicBezTo>
                    <a:cubicBezTo>
                      <a:pt x="3" y="8"/>
                      <a:pt x="2" y="7"/>
                      <a:pt x="1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7" y="2"/>
                      <a:pt x="8" y="3"/>
                      <a:pt x="8" y="4"/>
                    </a:cubicBezTo>
                    <a:close/>
                  </a:path>
                </a:pathLst>
              </a:custGeom>
              <a:solidFill>
                <a:srgbClr val="F1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4" name="Freeform 505"/>
              <p:cNvSpPr>
                <a:spLocks/>
              </p:cNvSpPr>
              <p:nvPr userDrawn="1"/>
            </p:nvSpPr>
            <p:spPr bwMode="auto">
              <a:xfrm>
                <a:off x="4643" y="3528"/>
                <a:ext cx="37" cy="45"/>
              </a:xfrm>
              <a:custGeom>
                <a:avLst/>
                <a:gdLst>
                  <a:gd name="T0" fmla="*/ 2461 w 16"/>
                  <a:gd name="T1" fmla="*/ 3214 h 19"/>
                  <a:gd name="T2" fmla="*/ 1980 w 16"/>
                  <a:gd name="T3" fmla="*/ 3361 h 19"/>
                  <a:gd name="T4" fmla="*/ 1397 w 16"/>
                  <a:gd name="T5" fmla="*/ 3361 h 19"/>
                  <a:gd name="T6" fmla="*/ 802 w 16"/>
                  <a:gd name="T7" fmla="*/ 3361 h 19"/>
                  <a:gd name="T8" fmla="*/ 347 w 16"/>
                  <a:gd name="T9" fmla="*/ 2989 h 19"/>
                  <a:gd name="T10" fmla="*/ 0 w 16"/>
                  <a:gd name="T11" fmla="*/ 2456 h 19"/>
                  <a:gd name="T12" fmla="*/ 0 w 16"/>
                  <a:gd name="T13" fmla="*/ 1795 h 19"/>
                  <a:gd name="T14" fmla="*/ 347 w 16"/>
                  <a:gd name="T15" fmla="*/ 533 h 19"/>
                  <a:gd name="T16" fmla="*/ 1397 w 16"/>
                  <a:gd name="T17" fmla="*/ 0 h 19"/>
                  <a:gd name="T18" fmla="*/ 1855 w 16"/>
                  <a:gd name="T19" fmla="*/ 156 h 19"/>
                  <a:gd name="T20" fmla="*/ 2461 w 16"/>
                  <a:gd name="T21" fmla="*/ 369 h 19"/>
                  <a:gd name="T22" fmla="*/ 2461 w 16"/>
                  <a:gd name="T23" fmla="*/ 874 h 19"/>
                  <a:gd name="T24" fmla="*/ 2461 w 16"/>
                  <a:gd name="T25" fmla="*/ 874 h 19"/>
                  <a:gd name="T26" fmla="*/ 2310 w 16"/>
                  <a:gd name="T27" fmla="*/ 661 h 19"/>
                  <a:gd name="T28" fmla="*/ 1980 w 16"/>
                  <a:gd name="T29" fmla="*/ 533 h 19"/>
                  <a:gd name="T30" fmla="*/ 1658 w 16"/>
                  <a:gd name="T31" fmla="*/ 533 h 19"/>
                  <a:gd name="T32" fmla="*/ 1397 w 16"/>
                  <a:gd name="T33" fmla="*/ 369 h 19"/>
                  <a:gd name="T34" fmla="*/ 604 w 16"/>
                  <a:gd name="T35" fmla="*/ 661 h 19"/>
                  <a:gd name="T36" fmla="*/ 347 w 16"/>
                  <a:gd name="T37" fmla="*/ 1795 h 19"/>
                  <a:gd name="T38" fmla="*/ 604 w 16"/>
                  <a:gd name="T39" fmla="*/ 2669 h 19"/>
                  <a:gd name="T40" fmla="*/ 1397 w 16"/>
                  <a:gd name="T41" fmla="*/ 2989 h 19"/>
                  <a:gd name="T42" fmla="*/ 1855 w 16"/>
                  <a:gd name="T43" fmla="*/ 2989 h 19"/>
                  <a:gd name="T44" fmla="*/ 2111 w 16"/>
                  <a:gd name="T45" fmla="*/ 2828 h 19"/>
                  <a:gd name="T46" fmla="*/ 2111 w 16"/>
                  <a:gd name="T47" fmla="*/ 2070 h 19"/>
                  <a:gd name="T48" fmla="*/ 1397 w 16"/>
                  <a:gd name="T49" fmla="*/ 2070 h 19"/>
                  <a:gd name="T50" fmla="*/ 1397 w 16"/>
                  <a:gd name="T51" fmla="*/ 1795 h 19"/>
                  <a:gd name="T52" fmla="*/ 2461 w 16"/>
                  <a:gd name="T53" fmla="*/ 1795 h 19"/>
                  <a:gd name="T54" fmla="*/ 2461 w 16"/>
                  <a:gd name="T55" fmla="*/ 3214 h 1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6" h="19">
                    <a:moveTo>
                      <a:pt x="16" y="18"/>
                    </a:moveTo>
                    <a:cubicBezTo>
                      <a:pt x="15" y="18"/>
                      <a:pt x="14" y="18"/>
                      <a:pt x="13" y="19"/>
                    </a:cubicBezTo>
                    <a:cubicBezTo>
                      <a:pt x="12" y="19"/>
                      <a:pt x="10" y="19"/>
                      <a:pt x="9" y="19"/>
                    </a:cubicBezTo>
                    <a:cubicBezTo>
                      <a:pt x="8" y="19"/>
                      <a:pt x="7" y="19"/>
                      <a:pt x="5" y="19"/>
                    </a:cubicBezTo>
                    <a:cubicBezTo>
                      <a:pt x="4" y="18"/>
                      <a:pt x="3" y="18"/>
                      <a:pt x="2" y="17"/>
                    </a:cubicBezTo>
                    <a:cubicBezTo>
                      <a:pt x="1" y="16"/>
                      <a:pt x="1" y="15"/>
                      <a:pt x="0" y="14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0" y="7"/>
                      <a:pt x="0" y="5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4" y="1"/>
                      <a:pt x="15" y="1"/>
                      <a:pt x="16" y="2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4"/>
                      <a:pt x="15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2" y="3"/>
                      <a:pt x="11" y="3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7" y="2"/>
                      <a:pt x="5" y="3"/>
                      <a:pt x="4" y="4"/>
                    </a:cubicBezTo>
                    <a:cubicBezTo>
                      <a:pt x="3" y="6"/>
                      <a:pt x="2" y="7"/>
                      <a:pt x="2" y="10"/>
                    </a:cubicBezTo>
                    <a:cubicBezTo>
                      <a:pt x="2" y="12"/>
                      <a:pt x="3" y="14"/>
                      <a:pt x="4" y="15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0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4" y="16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6" y="10"/>
                      <a:pt x="16" y="10"/>
                      <a:pt x="16" y="10"/>
                    </a:cubicBez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5" name="Freeform 506"/>
              <p:cNvSpPr>
                <a:spLocks/>
              </p:cNvSpPr>
              <p:nvPr userDrawn="1"/>
            </p:nvSpPr>
            <p:spPr bwMode="auto">
              <a:xfrm>
                <a:off x="4690" y="3530"/>
                <a:ext cx="16" cy="43"/>
              </a:xfrm>
              <a:custGeom>
                <a:avLst/>
                <a:gdLst>
                  <a:gd name="T0" fmla="*/ 16 w 16"/>
                  <a:gd name="T1" fmla="*/ 43 h 43"/>
                  <a:gd name="T2" fmla="*/ 0 w 16"/>
                  <a:gd name="T3" fmla="*/ 43 h 43"/>
                  <a:gd name="T4" fmla="*/ 0 w 16"/>
                  <a:gd name="T5" fmla="*/ 38 h 43"/>
                  <a:gd name="T6" fmla="*/ 5 w 16"/>
                  <a:gd name="T7" fmla="*/ 38 h 43"/>
                  <a:gd name="T8" fmla="*/ 5 w 16"/>
                  <a:gd name="T9" fmla="*/ 3 h 43"/>
                  <a:gd name="T10" fmla="*/ 0 w 16"/>
                  <a:gd name="T11" fmla="*/ 3 h 43"/>
                  <a:gd name="T12" fmla="*/ 0 w 16"/>
                  <a:gd name="T13" fmla="*/ 0 h 43"/>
                  <a:gd name="T14" fmla="*/ 16 w 16"/>
                  <a:gd name="T15" fmla="*/ 0 h 43"/>
                  <a:gd name="T16" fmla="*/ 16 w 16"/>
                  <a:gd name="T17" fmla="*/ 3 h 43"/>
                  <a:gd name="T18" fmla="*/ 12 w 16"/>
                  <a:gd name="T19" fmla="*/ 3 h 43"/>
                  <a:gd name="T20" fmla="*/ 12 w 16"/>
                  <a:gd name="T21" fmla="*/ 38 h 43"/>
                  <a:gd name="T22" fmla="*/ 16 w 16"/>
                  <a:gd name="T23" fmla="*/ 38 h 43"/>
                  <a:gd name="T24" fmla="*/ 16 w 16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" h="43">
                    <a:moveTo>
                      <a:pt x="16" y="43"/>
                    </a:moveTo>
                    <a:lnTo>
                      <a:pt x="0" y="43"/>
                    </a:lnTo>
                    <a:lnTo>
                      <a:pt x="0" y="38"/>
                    </a:lnTo>
                    <a:lnTo>
                      <a:pt x="5" y="38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2" y="3"/>
                    </a:lnTo>
                    <a:lnTo>
                      <a:pt x="12" y="38"/>
                    </a:lnTo>
                    <a:lnTo>
                      <a:pt x="16" y="38"/>
                    </a:lnTo>
                    <a:lnTo>
                      <a:pt x="16" y="43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" name="Freeform 507"/>
              <p:cNvSpPr>
                <a:spLocks/>
              </p:cNvSpPr>
              <p:nvPr userDrawn="1"/>
            </p:nvSpPr>
            <p:spPr bwMode="auto">
              <a:xfrm>
                <a:off x="4714" y="3528"/>
                <a:ext cx="40" cy="45"/>
              </a:xfrm>
              <a:custGeom>
                <a:avLst/>
                <a:gdLst>
                  <a:gd name="T0" fmla="*/ 2880 w 17"/>
                  <a:gd name="T1" fmla="*/ 3214 h 19"/>
                  <a:gd name="T2" fmla="*/ 2398 w 17"/>
                  <a:gd name="T3" fmla="*/ 3361 h 19"/>
                  <a:gd name="T4" fmla="*/ 1722 w 17"/>
                  <a:gd name="T5" fmla="*/ 3361 h 19"/>
                  <a:gd name="T6" fmla="*/ 1019 w 17"/>
                  <a:gd name="T7" fmla="*/ 3361 h 19"/>
                  <a:gd name="T8" fmla="*/ 492 w 17"/>
                  <a:gd name="T9" fmla="*/ 2989 h 19"/>
                  <a:gd name="T10" fmla="*/ 155 w 17"/>
                  <a:gd name="T11" fmla="*/ 2456 h 19"/>
                  <a:gd name="T12" fmla="*/ 0 w 17"/>
                  <a:gd name="T13" fmla="*/ 1795 h 19"/>
                  <a:gd name="T14" fmla="*/ 492 w 17"/>
                  <a:gd name="T15" fmla="*/ 533 h 19"/>
                  <a:gd name="T16" fmla="*/ 1722 w 17"/>
                  <a:gd name="T17" fmla="*/ 0 h 19"/>
                  <a:gd name="T18" fmla="*/ 2242 w 17"/>
                  <a:gd name="T19" fmla="*/ 156 h 19"/>
                  <a:gd name="T20" fmla="*/ 2880 w 17"/>
                  <a:gd name="T21" fmla="*/ 369 h 19"/>
                  <a:gd name="T22" fmla="*/ 2880 w 17"/>
                  <a:gd name="T23" fmla="*/ 874 h 19"/>
                  <a:gd name="T24" fmla="*/ 2880 w 17"/>
                  <a:gd name="T25" fmla="*/ 874 h 19"/>
                  <a:gd name="T26" fmla="*/ 2513 w 17"/>
                  <a:gd name="T27" fmla="*/ 661 h 19"/>
                  <a:gd name="T28" fmla="*/ 2398 w 17"/>
                  <a:gd name="T29" fmla="*/ 533 h 19"/>
                  <a:gd name="T30" fmla="*/ 2021 w 17"/>
                  <a:gd name="T31" fmla="*/ 533 h 19"/>
                  <a:gd name="T32" fmla="*/ 1722 w 17"/>
                  <a:gd name="T33" fmla="*/ 369 h 19"/>
                  <a:gd name="T34" fmla="*/ 859 w 17"/>
                  <a:gd name="T35" fmla="*/ 661 h 19"/>
                  <a:gd name="T36" fmla="*/ 492 w 17"/>
                  <a:gd name="T37" fmla="*/ 1795 h 19"/>
                  <a:gd name="T38" fmla="*/ 859 w 17"/>
                  <a:gd name="T39" fmla="*/ 2669 h 19"/>
                  <a:gd name="T40" fmla="*/ 1722 w 17"/>
                  <a:gd name="T41" fmla="*/ 2989 h 19"/>
                  <a:gd name="T42" fmla="*/ 2021 w 17"/>
                  <a:gd name="T43" fmla="*/ 2989 h 19"/>
                  <a:gd name="T44" fmla="*/ 2398 w 17"/>
                  <a:gd name="T45" fmla="*/ 2828 h 19"/>
                  <a:gd name="T46" fmla="*/ 2398 w 17"/>
                  <a:gd name="T47" fmla="*/ 2070 h 19"/>
                  <a:gd name="T48" fmla="*/ 1501 w 17"/>
                  <a:gd name="T49" fmla="*/ 2070 h 19"/>
                  <a:gd name="T50" fmla="*/ 1501 w 17"/>
                  <a:gd name="T51" fmla="*/ 1795 h 19"/>
                  <a:gd name="T52" fmla="*/ 2880 w 17"/>
                  <a:gd name="T53" fmla="*/ 1795 h 19"/>
                  <a:gd name="T54" fmla="*/ 2880 w 17"/>
                  <a:gd name="T55" fmla="*/ 3214 h 1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7" h="19">
                    <a:moveTo>
                      <a:pt x="17" y="18"/>
                    </a:moveTo>
                    <a:cubicBezTo>
                      <a:pt x="16" y="18"/>
                      <a:pt x="15" y="18"/>
                      <a:pt x="14" y="19"/>
                    </a:cubicBezTo>
                    <a:cubicBezTo>
                      <a:pt x="12" y="19"/>
                      <a:pt x="11" y="19"/>
                      <a:pt x="10" y="19"/>
                    </a:cubicBezTo>
                    <a:cubicBezTo>
                      <a:pt x="9" y="19"/>
                      <a:pt x="7" y="19"/>
                      <a:pt x="6" y="19"/>
                    </a:cubicBezTo>
                    <a:cubicBezTo>
                      <a:pt x="5" y="18"/>
                      <a:pt x="4" y="18"/>
                      <a:pt x="3" y="17"/>
                    </a:cubicBezTo>
                    <a:cubicBezTo>
                      <a:pt x="2" y="16"/>
                      <a:pt x="2" y="15"/>
                      <a:pt x="1" y="14"/>
                    </a:cubicBezTo>
                    <a:cubicBezTo>
                      <a:pt x="1" y="13"/>
                      <a:pt x="0" y="11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ubicBezTo>
                      <a:pt x="11" y="0"/>
                      <a:pt x="12" y="0"/>
                      <a:pt x="13" y="1"/>
                    </a:cubicBezTo>
                    <a:cubicBezTo>
                      <a:pt x="14" y="1"/>
                      <a:pt x="16" y="1"/>
                      <a:pt x="17" y="2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6" y="4"/>
                      <a:pt x="15" y="4"/>
                    </a:cubicBezTo>
                    <a:cubicBezTo>
                      <a:pt x="15" y="4"/>
                      <a:pt x="15" y="3"/>
                      <a:pt x="14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3" y="7"/>
                      <a:pt x="3" y="10"/>
                    </a:cubicBezTo>
                    <a:cubicBezTo>
                      <a:pt x="3" y="12"/>
                      <a:pt x="4" y="14"/>
                      <a:pt x="5" y="15"/>
                    </a:cubicBezTo>
                    <a:cubicBezTo>
                      <a:pt x="6" y="17"/>
                      <a:pt x="8" y="17"/>
                      <a:pt x="10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3" y="17"/>
                      <a:pt x="14" y="17"/>
                      <a:pt x="14" y="16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7" y="10"/>
                      <a:pt x="17" y="10"/>
                      <a:pt x="17" y="10"/>
                    </a:cubicBezTo>
                    <a:lnTo>
                      <a:pt x="17" y="18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7" name="Freeform 508"/>
              <p:cNvSpPr>
                <a:spLocks noEditPoints="1"/>
              </p:cNvSpPr>
              <p:nvPr userDrawn="1"/>
            </p:nvSpPr>
            <p:spPr bwMode="auto">
              <a:xfrm>
                <a:off x="4761" y="3530"/>
                <a:ext cx="40" cy="43"/>
              </a:xfrm>
              <a:custGeom>
                <a:avLst/>
                <a:gdLst>
                  <a:gd name="T0" fmla="*/ 40 w 40"/>
                  <a:gd name="T1" fmla="*/ 43 h 43"/>
                  <a:gd name="T2" fmla="*/ 33 w 40"/>
                  <a:gd name="T3" fmla="*/ 43 h 43"/>
                  <a:gd name="T4" fmla="*/ 28 w 40"/>
                  <a:gd name="T5" fmla="*/ 31 h 43"/>
                  <a:gd name="T6" fmla="*/ 9 w 40"/>
                  <a:gd name="T7" fmla="*/ 31 h 43"/>
                  <a:gd name="T8" fmla="*/ 5 w 40"/>
                  <a:gd name="T9" fmla="*/ 43 h 43"/>
                  <a:gd name="T10" fmla="*/ 0 w 40"/>
                  <a:gd name="T11" fmla="*/ 43 h 43"/>
                  <a:gd name="T12" fmla="*/ 16 w 40"/>
                  <a:gd name="T13" fmla="*/ 0 h 43"/>
                  <a:gd name="T14" fmla="*/ 23 w 40"/>
                  <a:gd name="T15" fmla="*/ 0 h 43"/>
                  <a:gd name="T16" fmla="*/ 40 w 40"/>
                  <a:gd name="T17" fmla="*/ 43 h 43"/>
                  <a:gd name="T18" fmla="*/ 26 w 40"/>
                  <a:gd name="T19" fmla="*/ 26 h 43"/>
                  <a:gd name="T20" fmla="*/ 19 w 40"/>
                  <a:gd name="T21" fmla="*/ 5 h 43"/>
                  <a:gd name="T22" fmla="*/ 12 w 40"/>
                  <a:gd name="T23" fmla="*/ 26 h 43"/>
                  <a:gd name="T24" fmla="*/ 26 w 40"/>
                  <a:gd name="T25" fmla="*/ 26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0" h="43">
                    <a:moveTo>
                      <a:pt x="40" y="43"/>
                    </a:moveTo>
                    <a:lnTo>
                      <a:pt x="33" y="43"/>
                    </a:lnTo>
                    <a:lnTo>
                      <a:pt x="28" y="31"/>
                    </a:lnTo>
                    <a:lnTo>
                      <a:pt x="9" y="31"/>
                    </a:lnTo>
                    <a:lnTo>
                      <a:pt x="5" y="43"/>
                    </a:lnTo>
                    <a:lnTo>
                      <a:pt x="0" y="43"/>
                    </a:lnTo>
                    <a:lnTo>
                      <a:pt x="16" y="0"/>
                    </a:lnTo>
                    <a:lnTo>
                      <a:pt x="23" y="0"/>
                    </a:lnTo>
                    <a:lnTo>
                      <a:pt x="40" y="43"/>
                    </a:lnTo>
                    <a:close/>
                    <a:moveTo>
                      <a:pt x="26" y="26"/>
                    </a:moveTo>
                    <a:lnTo>
                      <a:pt x="19" y="5"/>
                    </a:lnTo>
                    <a:lnTo>
                      <a:pt x="12" y="26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8" name="Freeform 509"/>
              <p:cNvSpPr>
                <a:spLocks noEditPoints="1"/>
              </p:cNvSpPr>
              <p:nvPr userDrawn="1"/>
            </p:nvSpPr>
            <p:spPr bwMode="auto">
              <a:xfrm>
                <a:off x="4808" y="3530"/>
                <a:ext cx="33" cy="43"/>
              </a:xfrm>
              <a:custGeom>
                <a:avLst/>
                <a:gdLst>
                  <a:gd name="T0" fmla="*/ 2411 w 14"/>
                  <a:gd name="T1" fmla="*/ 2248 h 18"/>
                  <a:gd name="T2" fmla="*/ 2411 w 14"/>
                  <a:gd name="T3" fmla="*/ 2797 h 18"/>
                  <a:gd name="T4" fmla="*/ 2044 w 14"/>
                  <a:gd name="T5" fmla="*/ 2955 h 18"/>
                  <a:gd name="T6" fmla="*/ 1756 w 14"/>
                  <a:gd name="T7" fmla="*/ 3356 h 18"/>
                  <a:gd name="T8" fmla="*/ 1233 w 14"/>
                  <a:gd name="T9" fmla="*/ 3356 h 18"/>
                  <a:gd name="T10" fmla="*/ 0 w 14"/>
                  <a:gd name="T11" fmla="*/ 3356 h 18"/>
                  <a:gd name="T12" fmla="*/ 0 w 14"/>
                  <a:gd name="T13" fmla="*/ 0 h 18"/>
                  <a:gd name="T14" fmla="*/ 1023 w 14"/>
                  <a:gd name="T15" fmla="*/ 0 h 18"/>
                  <a:gd name="T16" fmla="*/ 1544 w 14"/>
                  <a:gd name="T17" fmla="*/ 0 h 18"/>
                  <a:gd name="T18" fmla="*/ 1883 w 14"/>
                  <a:gd name="T19" fmla="*/ 0 h 18"/>
                  <a:gd name="T20" fmla="*/ 2044 w 14"/>
                  <a:gd name="T21" fmla="*/ 394 h 18"/>
                  <a:gd name="T22" fmla="*/ 2251 w 14"/>
                  <a:gd name="T23" fmla="*/ 776 h 18"/>
                  <a:gd name="T24" fmla="*/ 2044 w 14"/>
                  <a:gd name="T25" fmla="*/ 1080 h 18"/>
                  <a:gd name="T26" fmla="*/ 1756 w 14"/>
                  <a:gd name="T27" fmla="*/ 1335 h 18"/>
                  <a:gd name="T28" fmla="*/ 1756 w 14"/>
                  <a:gd name="T29" fmla="*/ 1472 h 18"/>
                  <a:gd name="T30" fmla="*/ 2251 w 14"/>
                  <a:gd name="T31" fmla="*/ 1730 h 18"/>
                  <a:gd name="T32" fmla="*/ 2411 w 14"/>
                  <a:gd name="T33" fmla="*/ 2248 h 18"/>
                  <a:gd name="T34" fmla="*/ 1756 w 14"/>
                  <a:gd name="T35" fmla="*/ 776 h 18"/>
                  <a:gd name="T36" fmla="*/ 1756 w 14"/>
                  <a:gd name="T37" fmla="*/ 559 h 18"/>
                  <a:gd name="T38" fmla="*/ 1544 w 14"/>
                  <a:gd name="T39" fmla="*/ 394 h 18"/>
                  <a:gd name="T40" fmla="*/ 1388 w 14"/>
                  <a:gd name="T41" fmla="*/ 394 h 18"/>
                  <a:gd name="T42" fmla="*/ 1023 w 14"/>
                  <a:gd name="T43" fmla="*/ 394 h 18"/>
                  <a:gd name="T44" fmla="*/ 523 w 14"/>
                  <a:gd name="T45" fmla="*/ 394 h 18"/>
                  <a:gd name="T46" fmla="*/ 523 w 14"/>
                  <a:gd name="T47" fmla="*/ 1335 h 18"/>
                  <a:gd name="T48" fmla="*/ 1023 w 14"/>
                  <a:gd name="T49" fmla="*/ 1335 h 18"/>
                  <a:gd name="T50" fmla="*/ 1388 w 14"/>
                  <a:gd name="T51" fmla="*/ 1335 h 18"/>
                  <a:gd name="T52" fmla="*/ 1544 w 14"/>
                  <a:gd name="T53" fmla="*/ 1080 h 18"/>
                  <a:gd name="T54" fmla="*/ 1756 w 14"/>
                  <a:gd name="T55" fmla="*/ 941 h 18"/>
                  <a:gd name="T56" fmla="*/ 1756 w 14"/>
                  <a:gd name="T57" fmla="*/ 776 h 18"/>
                  <a:gd name="T58" fmla="*/ 2044 w 14"/>
                  <a:gd name="T59" fmla="*/ 2248 h 18"/>
                  <a:gd name="T60" fmla="*/ 1883 w 14"/>
                  <a:gd name="T61" fmla="*/ 2021 h 18"/>
                  <a:gd name="T62" fmla="*/ 1756 w 14"/>
                  <a:gd name="T63" fmla="*/ 1854 h 18"/>
                  <a:gd name="T64" fmla="*/ 1544 w 14"/>
                  <a:gd name="T65" fmla="*/ 1730 h 18"/>
                  <a:gd name="T66" fmla="*/ 1233 w 14"/>
                  <a:gd name="T67" fmla="*/ 1730 h 18"/>
                  <a:gd name="T68" fmla="*/ 523 w 14"/>
                  <a:gd name="T69" fmla="*/ 1730 h 18"/>
                  <a:gd name="T70" fmla="*/ 523 w 14"/>
                  <a:gd name="T71" fmla="*/ 2955 h 18"/>
                  <a:gd name="T72" fmla="*/ 1023 w 14"/>
                  <a:gd name="T73" fmla="*/ 2955 h 18"/>
                  <a:gd name="T74" fmla="*/ 1544 w 14"/>
                  <a:gd name="T75" fmla="*/ 2955 h 18"/>
                  <a:gd name="T76" fmla="*/ 1756 w 14"/>
                  <a:gd name="T77" fmla="*/ 2797 h 18"/>
                  <a:gd name="T78" fmla="*/ 1883 w 14"/>
                  <a:gd name="T79" fmla="*/ 2580 h 18"/>
                  <a:gd name="T80" fmla="*/ 2044 w 14"/>
                  <a:gd name="T81" fmla="*/ 2248 h 1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" h="18">
                    <a:moveTo>
                      <a:pt x="14" y="12"/>
                    </a:moveTo>
                    <a:cubicBezTo>
                      <a:pt x="14" y="13"/>
                      <a:pt x="14" y="14"/>
                      <a:pt x="14" y="15"/>
                    </a:cubicBezTo>
                    <a:cubicBezTo>
                      <a:pt x="13" y="15"/>
                      <a:pt x="13" y="16"/>
                      <a:pt x="12" y="16"/>
                    </a:cubicBezTo>
                    <a:cubicBezTo>
                      <a:pt x="11" y="17"/>
                      <a:pt x="11" y="17"/>
                      <a:pt x="10" y="18"/>
                    </a:cubicBezTo>
                    <a:cubicBezTo>
                      <a:pt x="9" y="18"/>
                      <a:pt x="8" y="18"/>
                      <a:pt x="7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9" y="0"/>
                      <a:pt x="10" y="0"/>
                      <a:pt x="11" y="0"/>
                    </a:cubicBezTo>
                    <a:cubicBezTo>
                      <a:pt x="11" y="1"/>
                      <a:pt x="12" y="1"/>
                      <a:pt x="12" y="2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3" y="5"/>
                      <a:pt x="12" y="5"/>
                      <a:pt x="12" y="6"/>
                    </a:cubicBezTo>
                    <a:cubicBezTo>
                      <a:pt x="11" y="7"/>
                      <a:pt x="11" y="7"/>
                      <a:pt x="10" y="7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8"/>
                      <a:pt x="12" y="8"/>
                      <a:pt x="13" y="9"/>
                    </a:cubicBezTo>
                    <a:cubicBezTo>
                      <a:pt x="14" y="10"/>
                      <a:pt x="14" y="11"/>
                      <a:pt x="14" y="12"/>
                    </a:cubicBezTo>
                    <a:close/>
                    <a:moveTo>
                      <a:pt x="10" y="4"/>
                    </a:moveTo>
                    <a:cubicBezTo>
                      <a:pt x="10" y="4"/>
                      <a:pt x="10" y="3"/>
                      <a:pt x="10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9" y="6"/>
                      <a:pt x="10" y="6"/>
                      <a:pt x="10" y="5"/>
                    </a:cubicBezTo>
                    <a:cubicBezTo>
                      <a:pt x="10" y="5"/>
                      <a:pt x="10" y="5"/>
                      <a:pt x="10" y="4"/>
                    </a:cubicBezTo>
                    <a:close/>
                    <a:moveTo>
                      <a:pt x="12" y="12"/>
                    </a:moveTo>
                    <a:cubicBezTo>
                      <a:pt x="12" y="12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9"/>
                      <a:pt x="9" y="9"/>
                      <a:pt x="9" y="9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6"/>
                      <a:pt x="8" y="16"/>
                      <a:pt x="9" y="16"/>
                    </a:cubicBezTo>
                    <a:cubicBezTo>
                      <a:pt x="9" y="16"/>
                      <a:pt x="10" y="15"/>
                      <a:pt x="10" y="15"/>
                    </a:cubicBezTo>
                    <a:cubicBezTo>
                      <a:pt x="11" y="15"/>
                      <a:pt x="11" y="14"/>
                      <a:pt x="11" y="14"/>
                    </a:cubicBezTo>
                    <a:cubicBezTo>
                      <a:pt x="11" y="14"/>
                      <a:pt x="12" y="13"/>
                      <a:pt x="12" y="1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" name="Freeform 510"/>
              <p:cNvSpPr>
                <a:spLocks/>
              </p:cNvSpPr>
              <p:nvPr userDrawn="1"/>
            </p:nvSpPr>
            <p:spPr bwMode="auto">
              <a:xfrm>
                <a:off x="4848" y="3530"/>
                <a:ext cx="17" cy="43"/>
              </a:xfrm>
              <a:custGeom>
                <a:avLst/>
                <a:gdLst>
                  <a:gd name="T0" fmla="*/ 17 w 17"/>
                  <a:gd name="T1" fmla="*/ 43 h 43"/>
                  <a:gd name="T2" fmla="*/ 0 w 17"/>
                  <a:gd name="T3" fmla="*/ 43 h 43"/>
                  <a:gd name="T4" fmla="*/ 0 w 17"/>
                  <a:gd name="T5" fmla="*/ 38 h 43"/>
                  <a:gd name="T6" fmla="*/ 7 w 17"/>
                  <a:gd name="T7" fmla="*/ 38 h 43"/>
                  <a:gd name="T8" fmla="*/ 7 w 17"/>
                  <a:gd name="T9" fmla="*/ 3 h 43"/>
                  <a:gd name="T10" fmla="*/ 0 w 17"/>
                  <a:gd name="T11" fmla="*/ 3 h 43"/>
                  <a:gd name="T12" fmla="*/ 0 w 17"/>
                  <a:gd name="T13" fmla="*/ 0 h 43"/>
                  <a:gd name="T14" fmla="*/ 17 w 17"/>
                  <a:gd name="T15" fmla="*/ 0 h 43"/>
                  <a:gd name="T16" fmla="*/ 17 w 17"/>
                  <a:gd name="T17" fmla="*/ 3 h 43"/>
                  <a:gd name="T18" fmla="*/ 12 w 17"/>
                  <a:gd name="T19" fmla="*/ 3 h 43"/>
                  <a:gd name="T20" fmla="*/ 12 w 17"/>
                  <a:gd name="T21" fmla="*/ 38 h 43"/>
                  <a:gd name="T22" fmla="*/ 17 w 17"/>
                  <a:gd name="T23" fmla="*/ 38 h 43"/>
                  <a:gd name="T24" fmla="*/ 17 w 17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" h="43">
                    <a:moveTo>
                      <a:pt x="17" y="43"/>
                    </a:moveTo>
                    <a:lnTo>
                      <a:pt x="0" y="43"/>
                    </a:lnTo>
                    <a:lnTo>
                      <a:pt x="0" y="38"/>
                    </a:lnTo>
                    <a:lnTo>
                      <a:pt x="7" y="38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3"/>
                    </a:lnTo>
                    <a:lnTo>
                      <a:pt x="12" y="3"/>
                    </a:lnTo>
                    <a:lnTo>
                      <a:pt x="12" y="38"/>
                    </a:lnTo>
                    <a:lnTo>
                      <a:pt x="17" y="38"/>
                    </a:lnTo>
                    <a:lnTo>
                      <a:pt x="17" y="43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" name="Freeform 511"/>
              <p:cNvSpPr>
                <a:spLocks/>
              </p:cNvSpPr>
              <p:nvPr userDrawn="1"/>
            </p:nvSpPr>
            <p:spPr bwMode="auto">
              <a:xfrm>
                <a:off x="4872" y="3530"/>
                <a:ext cx="38" cy="43"/>
              </a:xfrm>
              <a:custGeom>
                <a:avLst/>
                <a:gdLst>
                  <a:gd name="T0" fmla="*/ 38 w 38"/>
                  <a:gd name="T1" fmla="*/ 5 h 43"/>
                  <a:gd name="T2" fmla="*/ 21 w 38"/>
                  <a:gd name="T3" fmla="*/ 5 h 43"/>
                  <a:gd name="T4" fmla="*/ 21 w 38"/>
                  <a:gd name="T5" fmla="*/ 43 h 43"/>
                  <a:gd name="T6" fmla="*/ 16 w 38"/>
                  <a:gd name="T7" fmla="*/ 43 h 43"/>
                  <a:gd name="T8" fmla="*/ 16 w 38"/>
                  <a:gd name="T9" fmla="*/ 5 h 43"/>
                  <a:gd name="T10" fmla="*/ 0 w 38"/>
                  <a:gd name="T11" fmla="*/ 5 h 43"/>
                  <a:gd name="T12" fmla="*/ 0 w 38"/>
                  <a:gd name="T13" fmla="*/ 0 h 43"/>
                  <a:gd name="T14" fmla="*/ 38 w 38"/>
                  <a:gd name="T15" fmla="*/ 0 h 43"/>
                  <a:gd name="T16" fmla="*/ 38 w 38"/>
                  <a:gd name="T17" fmla="*/ 5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" h="43">
                    <a:moveTo>
                      <a:pt x="38" y="5"/>
                    </a:moveTo>
                    <a:lnTo>
                      <a:pt x="21" y="5"/>
                    </a:lnTo>
                    <a:lnTo>
                      <a:pt x="21" y="43"/>
                    </a:lnTo>
                    <a:lnTo>
                      <a:pt x="16" y="43"/>
                    </a:lnTo>
                    <a:lnTo>
                      <a:pt x="16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5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" name="Freeform 512"/>
              <p:cNvSpPr>
                <a:spLocks/>
              </p:cNvSpPr>
              <p:nvPr userDrawn="1"/>
            </p:nvSpPr>
            <p:spPr bwMode="auto">
              <a:xfrm>
                <a:off x="4919" y="3530"/>
                <a:ext cx="28" cy="43"/>
              </a:xfrm>
              <a:custGeom>
                <a:avLst/>
                <a:gdLst>
                  <a:gd name="T0" fmla="*/ 28 w 28"/>
                  <a:gd name="T1" fmla="*/ 43 h 43"/>
                  <a:gd name="T2" fmla="*/ 0 w 28"/>
                  <a:gd name="T3" fmla="*/ 43 h 43"/>
                  <a:gd name="T4" fmla="*/ 0 w 28"/>
                  <a:gd name="T5" fmla="*/ 0 h 43"/>
                  <a:gd name="T6" fmla="*/ 28 w 28"/>
                  <a:gd name="T7" fmla="*/ 0 h 43"/>
                  <a:gd name="T8" fmla="*/ 28 w 28"/>
                  <a:gd name="T9" fmla="*/ 5 h 43"/>
                  <a:gd name="T10" fmla="*/ 5 w 28"/>
                  <a:gd name="T11" fmla="*/ 5 h 43"/>
                  <a:gd name="T12" fmla="*/ 5 w 28"/>
                  <a:gd name="T13" fmla="*/ 17 h 43"/>
                  <a:gd name="T14" fmla="*/ 28 w 28"/>
                  <a:gd name="T15" fmla="*/ 17 h 43"/>
                  <a:gd name="T16" fmla="*/ 28 w 28"/>
                  <a:gd name="T17" fmla="*/ 22 h 43"/>
                  <a:gd name="T18" fmla="*/ 5 w 28"/>
                  <a:gd name="T19" fmla="*/ 22 h 43"/>
                  <a:gd name="T20" fmla="*/ 5 w 28"/>
                  <a:gd name="T21" fmla="*/ 38 h 43"/>
                  <a:gd name="T22" fmla="*/ 28 w 28"/>
                  <a:gd name="T23" fmla="*/ 38 h 43"/>
                  <a:gd name="T24" fmla="*/ 28 w 28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8" h="43">
                    <a:moveTo>
                      <a:pt x="28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5" y="5"/>
                    </a:lnTo>
                    <a:lnTo>
                      <a:pt x="5" y="17"/>
                    </a:lnTo>
                    <a:lnTo>
                      <a:pt x="28" y="17"/>
                    </a:lnTo>
                    <a:lnTo>
                      <a:pt x="28" y="22"/>
                    </a:lnTo>
                    <a:lnTo>
                      <a:pt x="5" y="22"/>
                    </a:lnTo>
                    <a:lnTo>
                      <a:pt x="5" y="38"/>
                    </a:lnTo>
                    <a:lnTo>
                      <a:pt x="28" y="38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" name="Freeform 513"/>
              <p:cNvSpPr>
                <a:spLocks/>
              </p:cNvSpPr>
              <p:nvPr userDrawn="1"/>
            </p:nvSpPr>
            <p:spPr bwMode="auto">
              <a:xfrm>
                <a:off x="4952" y="3530"/>
                <a:ext cx="38" cy="43"/>
              </a:xfrm>
              <a:custGeom>
                <a:avLst/>
                <a:gdLst>
                  <a:gd name="T0" fmla="*/ 38 w 38"/>
                  <a:gd name="T1" fmla="*/ 5 h 43"/>
                  <a:gd name="T2" fmla="*/ 24 w 38"/>
                  <a:gd name="T3" fmla="*/ 5 h 43"/>
                  <a:gd name="T4" fmla="*/ 24 w 38"/>
                  <a:gd name="T5" fmla="*/ 43 h 43"/>
                  <a:gd name="T6" fmla="*/ 17 w 38"/>
                  <a:gd name="T7" fmla="*/ 43 h 43"/>
                  <a:gd name="T8" fmla="*/ 17 w 38"/>
                  <a:gd name="T9" fmla="*/ 5 h 43"/>
                  <a:gd name="T10" fmla="*/ 0 w 38"/>
                  <a:gd name="T11" fmla="*/ 5 h 43"/>
                  <a:gd name="T12" fmla="*/ 0 w 38"/>
                  <a:gd name="T13" fmla="*/ 0 h 43"/>
                  <a:gd name="T14" fmla="*/ 38 w 38"/>
                  <a:gd name="T15" fmla="*/ 0 h 43"/>
                  <a:gd name="T16" fmla="*/ 38 w 38"/>
                  <a:gd name="T17" fmla="*/ 5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" h="43">
                    <a:moveTo>
                      <a:pt x="38" y="5"/>
                    </a:moveTo>
                    <a:lnTo>
                      <a:pt x="24" y="5"/>
                    </a:lnTo>
                    <a:lnTo>
                      <a:pt x="24" y="43"/>
                    </a:lnTo>
                    <a:lnTo>
                      <a:pt x="17" y="43"/>
                    </a:lnTo>
                    <a:lnTo>
                      <a:pt x="17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5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" name="Freeform 514"/>
              <p:cNvSpPr>
                <a:spLocks/>
              </p:cNvSpPr>
              <p:nvPr userDrawn="1"/>
            </p:nvSpPr>
            <p:spPr bwMode="auto">
              <a:xfrm>
                <a:off x="4999" y="3530"/>
                <a:ext cx="33" cy="43"/>
              </a:xfrm>
              <a:custGeom>
                <a:avLst/>
                <a:gdLst>
                  <a:gd name="T0" fmla="*/ 33 w 33"/>
                  <a:gd name="T1" fmla="*/ 43 h 43"/>
                  <a:gd name="T2" fmla="*/ 26 w 33"/>
                  <a:gd name="T3" fmla="*/ 43 h 43"/>
                  <a:gd name="T4" fmla="*/ 26 w 33"/>
                  <a:gd name="T5" fmla="*/ 22 h 43"/>
                  <a:gd name="T6" fmla="*/ 5 w 33"/>
                  <a:gd name="T7" fmla="*/ 22 h 43"/>
                  <a:gd name="T8" fmla="*/ 5 w 33"/>
                  <a:gd name="T9" fmla="*/ 43 h 43"/>
                  <a:gd name="T10" fmla="*/ 0 w 33"/>
                  <a:gd name="T11" fmla="*/ 43 h 43"/>
                  <a:gd name="T12" fmla="*/ 0 w 33"/>
                  <a:gd name="T13" fmla="*/ 0 h 43"/>
                  <a:gd name="T14" fmla="*/ 5 w 33"/>
                  <a:gd name="T15" fmla="*/ 0 h 43"/>
                  <a:gd name="T16" fmla="*/ 5 w 33"/>
                  <a:gd name="T17" fmla="*/ 17 h 43"/>
                  <a:gd name="T18" fmla="*/ 26 w 33"/>
                  <a:gd name="T19" fmla="*/ 17 h 43"/>
                  <a:gd name="T20" fmla="*/ 26 w 33"/>
                  <a:gd name="T21" fmla="*/ 0 h 43"/>
                  <a:gd name="T22" fmla="*/ 33 w 33"/>
                  <a:gd name="T23" fmla="*/ 0 h 43"/>
                  <a:gd name="T24" fmla="*/ 33 w 33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" h="43">
                    <a:moveTo>
                      <a:pt x="33" y="43"/>
                    </a:moveTo>
                    <a:lnTo>
                      <a:pt x="26" y="43"/>
                    </a:lnTo>
                    <a:lnTo>
                      <a:pt x="26" y="22"/>
                    </a:lnTo>
                    <a:lnTo>
                      <a:pt x="5" y="22"/>
                    </a:lnTo>
                    <a:lnTo>
                      <a:pt x="5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17"/>
                    </a:lnTo>
                    <a:lnTo>
                      <a:pt x="26" y="17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3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" name="Freeform 515"/>
              <p:cNvSpPr>
                <a:spLocks/>
              </p:cNvSpPr>
              <p:nvPr userDrawn="1"/>
            </p:nvSpPr>
            <p:spPr bwMode="auto">
              <a:xfrm>
                <a:off x="5044" y="3530"/>
                <a:ext cx="29" cy="43"/>
              </a:xfrm>
              <a:custGeom>
                <a:avLst/>
                <a:gdLst>
                  <a:gd name="T0" fmla="*/ 29 w 29"/>
                  <a:gd name="T1" fmla="*/ 43 h 43"/>
                  <a:gd name="T2" fmla="*/ 0 w 29"/>
                  <a:gd name="T3" fmla="*/ 43 h 43"/>
                  <a:gd name="T4" fmla="*/ 0 w 29"/>
                  <a:gd name="T5" fmla="*/ 0 h 43"/>
                  <a:gd name="T6" fmla="*/ 29 w 29"/>
                  <a:gd name="T7" fmla="*/ 0 h 43"/>
                  <a:gd name="T8" fmla="*/ 29 w 29"/>
                  <a:gd name="T9" fmla="*/ 5 h 43"/>
                  <a:gd name="T10" fmla="*/ 7 w 29"/>
                  <a:gd name="T11" fmla="*/ 5 h 43"/>
                  <a:gd name="T12" fmla="*/ 7 w 29"/>
                  <a:gd name="T13" fmla="*/ 17 h 43"/>
                  <a:gd name="T14" fmla="*/ 29 w 29"/>
                  <a:gd name="T15" fmla="*/ 17 h 43"/>
                  <a:gd name="T16" fmla="*/ 29 w 29"/>
                  <a:gd name="T17" fmla="*/ 22 h 43"/>
                  <a:gd name="T18" fmla="*/ 7 w 29"/>
                  <a:gd name="T19" fmla="*/ 22 h 43"/>
                  <a:gd name="T20" fmla="*/ 7 w 29"/>
                  <a:gd name="T21" fmla="*/ 38 h 43"/>
                  <a:gd name="T22" fmla="*/ 29 w 29"/>
                  <a:gd name="T23" fmla="*/ 38 h 43"/>
                  <a:gd name="T24" fmla="*/ 29 w 29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43">
                    <a:moveTo>
                      <a:pt x="29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29" y="0"/>
                    </a:lnTo>
                    <a:lnTo>
                      <a:pt x="29" y="5"/>
                    </a:lnTo>
                    <a:lnTo>
                      <a:pt x="7" y="5"/>
                    </a:lnTo>
                    <a:lnTo>
                      <a:pt x="7" y="17"/>
                    </a:lnTo>
                    <a:lnTo>
                      <a:pt x="29" y="17"/>
                    </a:lnTo>
                    <a:lnTo>
                      <a:pt x="29" y="22"/>
                    </a:lnTo>
                    <a:lnTo>
                      <a:pt x="7" y="22"/>
                    </a:lnTo>
                    <a:lnTo>
                      <a:pt x="7" y="38"/>
                    </a:lnTo>
                    <a:lnTo>
                      <a:pt x="29" y="38"/>
                    </a:lnTo>
                    <a:lnTo>
                      <a:pt x="29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" name="Freeform 516"/>
              <p:cNvSpPr>
                <a:spLocks noEditPoints="1"/>
              </p:cNvSpPr>
              <p:nvPr userDrawn="1"/>
            </p:nvSpPr>
            <p:spPr bwMode="auto">
              <a:xfrm>
                <a:off x="5084" y="3530"/>
                <a:ext cx="36" cy="43"/>
              </a:xfrm>
              <a:custGeom>
                <a:avLst/>
                <a:gdLst>
                  <a:gd name="T0" fmla="*/ 2846 w 15"/>
                  <a:gd name="T1" fmla="*/ 3356 h 18"/>
                  <a:gd name="T2" fmla="*/ 2321 w 15"/>
                  <a:gd name="T3" fmla="*/ 3356 h 18"/>
                  <a:gd name="T4" fmla="*/ 1135 w 15"/>
                  <a:gd name="T5" fmla="*/ 2021 h 18"/>
                  <a:gd name="T6" fmla="*/ 403 w 15"/>
                  <a:gd name="T7" fmla="*/ 2021 h 18"/>
                  <a:gd name="T8" fmla="*/ 403 w 15"/>
                  <a:gd name="T9" fmla="*/ 3356 h 18"/>
                  <a:gd name="T10" fmla="*/ 0 w 15"/>
                  <a:gd name="T11" fmla="*/ 3356 h 18"/>
                  <a:gd name="T12" fmla="*/ 0 w 15"/>
                  <a:gd name="T13" fmla="*/ 0 h 18"/>
                  <a:gd name="T14" fmla="*/ 967 w 15"/>
                  <a:gd name="T15" fmla="*/ 0 h 18"/>
                  <a:gd name="T16" fmla="*/ 1522 w 15"/>
                  <a:gd name="T17" fmla="*/ 0 h 18"/>
                  <a:gd name="T18" fmla="*/ 1925 w 15"/>
                  <a:gd name="T19" fmla="*/ 165 h 18"/>
                  <a:gd name="T20" fmla="*/ 2062 w 15"/>
                  <a:gd name="T21" fmla="*/ 394 h 18"/>
                  <a:gd name="T22" fmla="*/ 2321 w 15"/>
                  <a:gd name="T23" fmla="*/ 941 h 18"/>
                  <a:gd name="T24" fmla="*/ 2062 w 15"/>
                  <a:gd name="T25" fmla="*/ 1472 h 18"/>
                  <a:gd name="T26" fmla="*/ 1522 w 15"/>
                  <a:gd name="T27" fmla="*/ 1854 h 18"/>
                  <a:gd name="T28" fmla="*/ 2846 w 15"/>
                  <a:gd name="T29" fmla="*/ 3356 h 18"/>
                  <a:gd name="T30" fmla="*/ 1757 w 15"/>
                  <a:gd name="T31" fmla="*/ 941 h 18"/>
                  <a:gd name="T32" fmla="*/ 1757 w 15"/>
                  <a:gd name="T33" fmla="*/ 559 h 18"/>
                  <a:gd name="T34" fmla="*/ 1522 w 15"/>
                  <a:gd name="T35" fmla="*/ 394 h 18"/>
                  <a:gd name="T36" fmla="*/ 1354 w 15"/>
                  <a:gd name="T37" fmla="*/ 394 h 18"/>
                  <a:gd name="T38" fmla="*/ 967 w 15"/>
                  <a:gd name="T39" fmla="*/ 394 h 18"/>
                  <a:gd name="T40" fmla="*/ 403 w 15"/>
                  <a:gd name="T41" fmla="*/ 394 h 18"/>
                  <a:gd name="T42" fmla="*/ 403 w 15"/>
                  <a:gd name="T43" fmla="*/ 1730 h 18"/>
                  <a:gd name="T44" fmla="*/ 967 w 15"/>
                  <a:gd name="T45" fmla="*/ 1730 h 18"/>
                  <a:gd name="T46" fmla="*/ 1354 w 15"/>
                  <a:gd name="T47" fmla="*/ 1472 h 18"/>
                  <a:gd name="T48" fmla="*/ 1522 w 15"/>
                  <a:gd name="T49" fmla="*/ 1472 h 18"/>
                  <a:gd name="T50" fmla="*/ 1757 w 15"/>
                  <a:gd name="T51" fmla="*/ 1080 h 18"/>
                  <a:gd name="T52" fmla="*/ 1757 w 15"/>
                  <a:gd name="T53" fmla="*/ 941 h 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5" h="18">
                    <a:moveTo>
                      <a:pt x="15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0" y="1"/>
                      <a:pt x="11" y="2"/>
                      <a:pt x="11" y="2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12" y="6"/>
                      <a:pt x="12" y="7"/>
                      <a:pt x="11" y="8"/>
                    </a:cubicBezTo>
                    <a:cubicBezTo>
                      <a:pt x="10" y="9"/>
                      <a:pt x="9" y="9"/>
                      <a:pt x="8" y="10"/>
                    </a:cubicBezTo>
                    <a:lnTo>
                      <a:pt x="15" y="18"/>
                    </a:lnTo>
                    <a:close/>
                    <a:moveTo>
                      <a:pt x="9" y="5"/>
                    </a:moveTo>
                    <a:cubicBezTo>
                      <a:pt x="9" y="4"/>
                      <a:pt x="9" y="4"/>
                      <a:pt x="9" y="3"/>
                    </a:cubicBezTo>
                    <a:cubicBezTo>
                      <a:pt x="9" y="3"/>
                      <a:pt x="9" y="3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7" y="8"/>
                    </a:cubicBezTo>
                    <a:cubicBezTo>
                      <a:pt x="7" y="8"/>
                      <a:pt x="8" y="8"/>
                      <a:pt x="8" y="8"/>
                    </a:cubicBezTo>
                    <a:cubicBezTo>
                      <a:pt x="9" y="7"/>
                      <a:pt x="9" y="7"/>
                      <a:pt x="9" y="6"/>
                    </a:cubicBezTo>
                    <a:cubicBezTo>
                      <a:pt x="9" y="6"/>
                      <a:pt x="9" y="5"/>
                      <a:pt x="9" y="5"/>
                    </a:cubicBez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6" name="Freeform 517"/>
              <p:cNvSpPr>
                <a:spLocks/>
              </p:cNvSpPr>
              <p:nvPr userDrawn="1"/>
            </p:nvSpPr>
            <p:spPr bwMode="auto">
              <a:xfrm>
                <a:off x="5127" y="3530"/>
                <a:ext cx="33" cy="43"/>
              </a:xfrm>
              <a:custGeom>
                <a:avLst/>
                <a:gdLst>
                  <a:gd name="T0" fmla="*/ 33 w 33"/>
                  <a:gd name="T1" fmla="*/ 43 h 43"/>
                  <a:gd name="T2" fmla="*/ 26 w 33"/>
                  <a:gd name="T3" fmla="*/ 43 h 43"/>
                  <a:gd name="T4" fmla="*/ 7 w 33"/>
                  <a:gd name="T5" fmla="*/ 5 h 43"/>
                  <a:gd name="T6" fmla="*/ 7 w 33"/>
                  <a:gd name="T7" fmla="*/ 43 h 43"/>
                  <a:gd name="T8" fmla="*/ 0 w 33"/>
                  <a:gd name="T9" fmla="*/ 43 h 43"/>
                  <a:gd name="T10" fmla="*/ 0 w 33"/>
                  <a:gd name="T11" fmla="*/ 0 h 43"/>
                  <a:gd name="T12" fmla="*/ 9 w 33"/>
                  <a:gd name="T13" fmla="*/ 0 h 43"/>
                  <a:gd name="T14" fmla="*/ 28 w 33"/>
                  <a:gd name="T15" fmla="*/ 36 h 43"/>
                  <a:gd name="T16" fmla="*/ 28 w 33"/>
                  <a:gd name="T17" fmla="*/ 0 h 43"/>
                  <a:gd name="T18" fmla="*/ 33 w 33"/>
                  <a:gd name="T19" fmla="*/ 0 h 43"/>
                  <a:gd name="T20" fmla="*/ 33 w 33"/>
                  <a:gd name="T21" fmla="*/ 43 h 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3" h="43">
                    <a:moveTo>
                      <a:pt x="33" y="43"/>
                    </a:moveTo>
                    <a:lnTo>
                      <a:pt x="26" y="43"/>
                    </a:lnTo>
                    <a:lnTo>
                      <a:pt x="7" y="5"/>
                    </a:lnTo>
                    <a:lnTo>
                      <a:pt x="7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28" y="36"/>
                    </a:lnTo>
                    <a:lnTo>
                      <a:pt x="28" y="0"/>
                    </a:lnTo>
                    <a:lnTo>
                      <a:pt x="33" y="0"/>
                    </a:lnTo>
                    <a:lnTo>
                      <a:pt x="33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7" name="Freeform 518"/>
              <p:cNvSpPr>
                <a:spLocks/>
              </p:cNvSpPr>
              <p:nvPr userDrawn="1"/>
            </p:nvSpPr>
            <p:spPr bwMode="auto">
              <a:xfrm>
                <a:off x="5174" y="3530"/>
                <a:ext cx="29" cy="43"/>
              </a:xfrm>
              <a:custGeom>
                <a:avLst/>
                <a:gdLst>
                  <a:gd name="T0" fmla="*/ 29 w 29"/>
                  <a:gd name="T1" fmla="*/ 43 h 43"/>
                  <a:gd name="T2" fmla="*/ 0 w 29"/>
                  <a:gd name="T3" fmla="*/ 43 h 43"/>
                  <a:gd name="T4" fmla="*/ 0 w 29"/>
                  <a:gd name="T5" fmla="*/ 0 h 43"/>
                  <a:gd name="T6" fmla="*/ 29 w 29"/>
                  <a:gd name="T7" fmla="*/ 0 h 43"/>
                  <a:gd name="T8" fmla="*/ 29 w 29"/>
                  <a:gd name="T9" fmla="*/ 5 h 43"/>
                  <a:gd name="T10" fmla="*/ 5 w 29"/>
                  <a:gd name="T11" fmla="*/ 5 h 43"/>
                  <a:gd name="T12" fmla="*/ 5 w 29"/>
                  <a:gd name="T13" fmla="*/ 17 h 43"/>
                  <a:gd name="T14" fmla="*/ 29 w 29"/>
                  <a:gd name="T15" fmla="*/ 17 h 43"/>
                  <a:gd name="T16" fmla="*/ 29 w 29"/>
                  <a:gd name="T17" fmla="*/ 22 h 43"/>
                  <a:gd name="T18" fmla="*/ 5 w 29"/>
                  <a:gd name="T19" fmla="*/ 22 h 43"/>
                  <a:gd name="T20" fmla="*/ 5 w 29"/>
                  <a:gd name="T21" fmla="*/ 38 h 43"/>
                  <a:gd name="T22" fmla="*/ 29 w 29"/>
                  <a:gd name="T23" fmla="*/ 38 h 43"/>
                  <a:gd name="T24" fmla="*/ 29 w 29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43">
                    <a:moveTo>
                      <a:pt x="29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29" y="0"/>
                    </a:lnTo>
                    <a:lnTo>
                      <a:pt x="29" y="5"/>
                    </a:lnTo>
                    <a:lnTo>
                      <a:pt x="5" y="5"/>
                    </a:lnTo>
                    <a:lnTo>
                      <a:pt x="5" y="17"/>
                    </a:lnTo>
                    <a:lnTo>
                      <a:pt x="29" y="17"/>
                    </a:lnTo>
                    <a:lnTo>
                      <a:pt x="29" y="22"/>
                    </a:lnTo>
                    <a:lnTo>
                      <a:pt x="5" y="22"/>
                    </a:lnTo>
                    <a:lnTo>
                      <a:pt x="5" y="38"/>
                    </a:lnTo>
                    <a:lnTo>
                      <a:pt x="29" y="38"/>
                    </a:lnTo>
                    <a:lnTo>
                      <a:pt x="29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8" name="Freeform 519"/>
              <p:cNvSpPr>
                <a:spLocks/>
              </p:cNvSpPr>
              <p:nvPr userDrawn="1"/>
            </p:nvSpPr>
            <p:spPr bwMode="auto">
              <a:xfrm>
                <a:off x="5210" y="3530"/>
                <a:ext cx="37" cy="43"/>
              </a:xfrm>
              <a:custGeom>
                <a:avLst/>
                <a:gdLst>
                  <a:gd name="T0" fmla="*/ 37 w 37"/>
                  <a:gd name="T1" fmla="*/ 5 h 43"/>
                  <a:gd name="T2" fmla="*/ 21 w 37"/>
                  <a:gd name="T3" fmla="*/ 5 h 43"/>
                  <a:gd name="T4" fmla="*/ 21 w 37"/>
                  <a:gd name="T5" fmla="*/ 43 h 43"/>
                  <a:gd name="T6" fmla="*/ 16 w 37"/>
                  <a:gd name="T7" fmla="*/ 43 h 43"/>
                  <a:gd name="T8" fmla="*/ 16 w 37"/>
                  <a:gd name="T9" fmla="*/ 5 h 43"/>
                  <a:gd name="T10" fmla="*/ 0 w 37"/>
                  <a:gd name="T11" fmla="*/ 5 h 43"/>
                  <a:gd name="T12" fmla="*/ 0 w 37"/>
                  <a:gd name="T13" fmla="*/ 0 h 43"/>
                  <a:gd name="T14" fmla="*/ 37 w 37"/>
                  <a:gd name="T15" fmla="*/ 0 h 43"/>
                  <a:gd name="T16" fmla="*/ 37 w 37"/>
                  <a:gd name="T17" fmla="*/ 5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7" h="43">
                    <a:moveTo>
                      <a:pt x="37" y="5"/>
                    </a:moveTo>
                    <a:lnTo>
                      <a:pt x="21" y="5"/>
                    </a:lnTo>
                    <a:lnTo>
                      <a:pt x="21" y="43"/>
                    </a:lnTo>
                    <a:lnTo>
                      <a:pt x="16" y="43"/>
                    </a:lnTo>
                    <a:lnTo>
                      <a:pt x="16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37" y="0"/>
                    </a:lnTo>
                    <a:lnTo>
                      <a:pt x="37" y="5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9" name="Freeform 520"/>
              <p:cNvSpPr>
                <a:spLocks/>
              </p:cNvSpPr>
              <p:nvPr userDrawn="1"/>
            </p:nvSpPr>
            <p:spPr bwMode="auto">
              <a:xfrm>
                <a:off x="5247" y="3542"/>
                <a:ext cx="19" cy="19"/>
              </a:xfrm>
              <a:custGeom>
                <a:avLst/>
                <a:gdLst>
                  <a:gd name="T0" fmla="*/ 1432 w 8"/>
                  <a:gd name="T1" fmla="*/ 762 h 8"/>
                  <a:gd name="T2" fmla="*/ 1275 w 8"/>
                  <a:gd name="T3" fmla="*/ 1043 h 8"/>
                  <a:gd name="T4" fmla="*/ 762 w 8"/>
                  <a:gd name="T5" fmla="*/ 1432 h 8"/>
                  <a:gd name="T6" fmla="*/ 164 w 8"/>
                  <a:gd name="T7" fmla="*/ 1043 h 8"/>
                  <a:gd name="T8" fmla="*/ 0 w 8"/>
                  <a:gd name="T9" fmla="*/ 762 h 8"/>
                  <a:gd name="T10" fmla="*/ 164 w 8"/>
                  <a:gd name="T11" fmla="*/ 164 h 8"/>
                  <a:gd name="T12" fmla="*/ 762 w 8"/>
                  <a:gd name="T13" fmla="*/ 0 h 8"/>
                  <a:gd name="T14" fmla="*/ 1275 w 8"/>
                  <a:gd name="T15" fmla="*/ 164 h 8"/>
                  <a:gd name="T16" fmla="*/ 1432 w 8"/>
                  <a:gd name="T17" fmla="*/ 762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8" y="4"/>
                    </a:moveTo>
                    <a:cubicBezTo>
                      <a:pt x="8" y="5"/>
                      <a:pt x="8" y="6"/>
                      <a:pt x="7" y="6"/>
                    </a:cubicBezTo>
                    <a:cubicBezTo>
                      <a:pt x="6" y="7"/>
                      <a:pt x="5" y="8"/>
                      <a:pt x="4" y="8"/>
                    </a:cubicBezTo>
                    <a:cubicBezTo>
                      <a:pt x="3" y="8"/>
                      <a:pt x="2" y="7"/>
                      <a:pt x="1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8" y="2"/>
                      <a:pt x="8" y="3"/>
                      <a:pt x="8" y="4"/>
                    </a:cubicBezTo>
                    <a:close/>
                  </a:path>
                </a:pathLst>
              </a:custGeom>
              <a:solidFill>
                <a:srgbClr val="F1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" name="Freeform 521"/>
              <p:cNvSpPr>
                <a:spLocks noEditPoints="1"/>
              </p:cNvSpPr>
              <p:nvPr userDrawn="1"/>
            </p:nvSpPr>
            <p:spPr bwMode="auto">
              <a:xfrm>
                <a:off x="5278" y="3530"/>
                <a:ext cx="28" cy="43"/>
              </a:xfrm>
              <a:custGeom>
                <a:avLst/>
                <a:gdLst>
                  <a:gd name="T0" fmla="*/ 1932 w 12"/>
                  <a:gd name="T1" fmla="*/ 941 h 18"/>
                  <a:gd name="T2" fmla="*/ 1801 w 12"/>
                  <a:gd name="T3" fmla="*/ 1335 h 18"/>
                  <a:gd name="T4" fmla="*/ 1601 w 12"/>
                  <a:gd name="T5" fmla="*/ 1730 h 18"/>
                  <a:gd name="T6" fmla="*/ 1307 w 12"/>
                  <a:gd name="T7" fmla="*/ 2021 h 18"/>
                  <a:gd name="T8" fmla="*/ 828 w 12"/>
                  <a:gd name="T9" fmla="*/ 2021 h 18"/>
                  <a:gd name="T10" fmla="*/ 355 w 12"/>
                  <a:gd name="T11" fmla="*/ 2021 h 18"/>
                  <a:gd name="T12" fmla="*/ 355 w 12"/>
                  <a:gd name="T13" fmla="*/ 3356 h 18"/>
                  <a:gd name="T14" fmla="*/ 0 w 12"/>
                  <a:gd name="T15" fmla="*/ 3356 h 18"/>
                  <a:gd name="T16" fmla="*/ 0 w 12"/>
                  <a:gd name="T17" fmla="*/ 0 h 18"/>
                  <a:gd name="T18" fmla="*/ 828 w 12"/>
                  <a:gd name="T19" fmla="*/ 0 h 18"/>
                  <a:gd name="T20" fmla="*/ 1307 w 12"/>
                  <a:gd name="T21" fmla="*/ 0 h 18"/>
                  <a:gd name="T22" fmla="*/ 1601 w 12"/>
                  <a:gd name="T23" fmla="*/ 165 h 18"/>
                  <a:gd name="T24" fmla="*/ 1801 w 12"/>
                  <a:gd name="T25" fmla="*/ 394 h 18"/>
                  <a:gd name="T26" fmla="*/ 1932 w 12"/>
                  <a:gd name="T27" fmla="*/ 941 h 18"/>
                  <a:gd name="T28" fmla="*/ 1449 w 12"/>
                  <a:gd name="T29" fmla="*/ 941 h 18"/>
                  <a:gd name="T30" fmla="*/ 1449 w 12"/>
                  <a:gd name="T31" fmla="*/ 776 h 18"/>
                  <a:gd name="T32" fmla="*/ 1307 w 12"/>
                  <a:gd name="T33" fmla="*/ 394 h 18"/>
                  <a:gd name="T34" fmla="*/ 1094 w 12"/>
                  <a:gd name="T35" fmla="*/ 394 h 18"/>
                  <a:gd name="T36" fmla="*/ 828 w 12"/>
                  <a:gd name="T37" fmla="*/ 394 h 18"/>
                  <a:gd name="T38" fmla="*/ 355 w 12"/>
                  <a:gd name="T39" fmla="*/ 394 h 18"/>
                  <a:gd name="T40" fmla="*/ 355 w 12"/>
                  <a:gd name="T41" fmla="*/ 1730 h 18"/>
                  <a:gd name="T42" fmla="*/ 621 w 12"/>
                  <a:gd name="T43" fmla="*/ 1730 h 18"/>
                  <a:gd name="T44" fmla="*/ 1094 w 12"/>
                  <a:gd name="T45" fmla="*/ 1730 h 18"/>
                  <a:gd name="T46" fmla="*/ 1307 w 12"/>
                  <a:gd name="T47" fmla="*/ 1472 h 18"/>
                  <a:gd name="T48" fmla="*/ 1449 w 12"/>
                  <a:gd name="T49" fmla="*/ 1335 h 18"/>
                  <a:gd name="T50" fmla="*/ 1449 w 12"/>
                  <a:gd name="T51" fmla="*/ 941 h 1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2" h="18">
                    <a:moveTo>
                      <a:pt x="12" y="5"/>
                    </a:moveTo>
                    <a:cubicBezTo>
                      <a:pt x="12" y="6"/>
                      <a:pt x="12" y="7"/>
                      <a:pt x="11" y="7"/>
                    </a:cubicBezTo>
                    <a:cubicBezTo>
                      <a:pt x="11" y="8"/>
                      <a:pt x="11" y="9"/>
                      <a:pt x="10" y="9"/>
                    </a:cubicBezTo>
                    <a:cubicBezTo>
                      <a:pt x="10" y="10"/>
                      <a:pt x="9" y="10"/>
                      <a:pt x="8" y="11"/>
                    </a:cubicBezTo>
                    <a:cubicBezTo>
                      <a:pt x="7" y="11"/>
                      <a:pt x="6" y="11"/>
                      <a:pt x="5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0" y="1"/>
                      <a:pt x="11" y="2"/>
                      <a:pt x="11" y="2"/>
                    </a:cubicBezTo>
                    <a:cubicBezTo>
                      <a:pt x="12" y="3"/>
                      <a:pt x="12" y="4"/>
                      <a:pt x="12" y="5"/>
                    </a:cubicBezTo>
                    <a:close/>
                    <a:moveTo>
                      <a:pt x="9" y="5"/>
                    </a:moveTo>
                    <a:cubicBezTo>
                      <a:pt x="9" y="5"/>
                      <a:pt x="9" y="4"/>
                      <a:pt x="9" y="4"/>
                    </a:cubicBezTo>
                    <a:cubicBezTo>
                      <a:pt x="9" y="3"/>
                      <a:pt x="8" y="3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6" y="9"/>
                      <a:pt x="7" y="9"/>
                    </a:cubicBezTo>
                    <a:cubicBezTo>
                      <a:pt x="7" y="9"/>
                      <a:pt x="8" y="8"/>
                      <a:pt x="8" y="8"/>
                    </a:cubicBezTo>
                    <a:cubicBezTo>
                      <a:pt x="9" y="8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" name="Freeform 522"/>
              <p:cNvSpPr>
                <a:spLocks noEditPoints="1"/>
              </p:cNvSpPr>
              <p:nvPr userDrawn="1"/>
            </p:nvSpPr>
            <p:spPr bwMode="auto">
              <a:xfrm>
                <a:off x="5314" y="3528"/>
                <a:ext cx="40" cy="45"/>
              </a:xfrm>
              <a:custGeom>
                <a:avLst/>
                <a:gdLst>
                  <a:gd name="T0" fmla="*/ 2513 w 17"/>
                  <a:gd name="T1" fmla="*/ 533 h 19"/>
                  <a:gd name="T2" fmla="*/ 2880 w 17"/>
                  <a:gd name="T3" fmla="*/ 1037 h 19"/>
                  <a:gd name="T4" fmla="*/ 2880 w 17"/>
                  <a:gd name="T5" fmla="*/ 1795 h 19"/>
                  <a:gd name="T6" fmla="*/ 2880 w 17"/>
                  <a:gd name="T7" fmla="*/ 2456 h 19"/>
                  <a:gd name="T8" fmla="*/ 2513 w 17"/>
                  <a:gd name="T9" fmla="*/ 2989 h 19"/>
                  <a:gd name="T10" fmla="*/ 2021 w 17"/>
                  <a:gd name="T11" fmla="*/ 3361 h 19"/>
                  <a:gd name="T12" fmla="*/ 1501 w 17"/>
                  <a:gd name="T13" fmla="*/ 3361 h 19"/>
                  <a:gd name="T14" fmla="*/ 859 w 17"/>
                  <a:gd name="T15" fmla="*/ 3361 h 19"/>
                  <a:gd name="T16" fmla="*/ 365 w 17"/>
                  <a:gd name="T17" fmla="*/ 2989 h 19"/>
                  <a:gd name="T18" fmla="*/ 155 w 17"/>
                  <a:gd name="T19" fmla="*/ 2456 h 19"/>
                  <a:gd name="T20" fmla="*/ 0 w 17"/>
                  <a:gd name="T21" fmla="*/ 1795 h 19"/>
                  <a:gd name="T22" fmla="*/ 155 w 17"/>
                  <a:gd name="T23" fmla="*/ 1037 h 19"/>
                  <a:gd name="T24" fmla="*/ 365 w 17"/>
                  <a:gd name="T25" fmla="*/ 533 h 19"/>
                  <a:gd name="T26" fmla="*/ 859 w 17"/>
                  <a:gd name="T27" fmla="*/ 156 h 19"/>
                  <a:gd name="T28" fmla="*/ 1501 w 17"/>
                  <a:gd name="T29" fmla="*/ 0 h 19"/>
                  <a:gd name="T30" fmla="*/ 2021 w 17"/>
                  <a:gd name="T31" fmla="*/ 156 h 19"/>
                  <a:gd name="T32" fmla="*/ 2513 w 17"/>
                  <a:gd name="T33" fmla="*/ 533 h 19"/>
                  <a:gd name="T34" fmla="*/ 2513 w 17"/>
                  <a:gd name="T35" fmla="*/ 1795 h 19"/>
                  <a:gd name="T36" fmla="*/ 2242 w 17"/>
                  <a:gd name="T37" fmla="*/ 661 h 19"/>
                  <a:gd name="T38" fmla="*/ 1501 w 17"/>
                  <a:gd name="T39" fmla="*/ 369 h 19"/>
                  <a:gd name="T40" fmla="*/ 638 w 17"/>
                  <a:gd name="T41" fmla="*/ 661 h 19"/>
                  <a:gd name="T42" fmla="*/ 492 w 17"/>
                  <a:gd name="T43" fmla="*/ 1795 h 19"/>
                  <a:gd name="T44" fmla="*/ 638 w 17"/>
                  <a:gd name="T45" fmla="*/ 2669 h 19"/>
                  <a:gd name="T46" fmla="*/ 1501 w 17"/>
                  <a:gd name="T47" fmla="*/ 2989 h 19"/>
                  <a:gd name="T48" fmla="*/ 2242 w 17"/>
                  <a:gd name="T49" fmla="*/ 2669 h 19"/>
                  <a:gd name="T50" fmla="*/ 2513 w 17"/>
                  <a:gd name="T51" fmla="*/ 1795 h 1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" h="19">
                    <a:moveTo>
                      <a:pt x="15" y="3"/>
                    </a:moveTo>
                    <a:cubicBezTo>
                      <a:pt x="16" y="4"/>
                      <a:pt x="16" y="5"/>
                      <a:pt x="17" y="6"/>
                    </a:cubicBezTo>
                    <a:cubicBezTo>
                      <a:pt x="17" y="7"/>
                      <a:pt x="17" y="8"/>
                      <a:pt x="17" y="10"/>
                    </a:cubicBezTo>
                    <a:cubicBezTo>
                      <a:pt x="17" y="11"/>
                      <a:pt x="17" y="13"/>
                      <a:pt x="17" y="14"/>
                    </a:cubicBezTo>
                    <a:cubicBezTo>
                      <a:pt x="16" y="15"/>
                      <a:pt x="16" y="16"/>
                      <a:pt x="15" y="17"/>
                    </a:cubicBezTo>
                    <a:cubicBezTo>
                      <a:pt x="14" y="18"/>
                      <a:pt x="13" y="18"/>
                      <a:pt x="12" y="19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7" y="19"/>
                      <a:pt x="6" y="19"/>
                      <a:pt x="5" y="19"/>
                    </a:cubicBezTo>
                    <a:cubicBezTo>
                      <a:pt x="4" y="18"/>
                      <a:pt x="3" y="18"/>
                      <a:pt x="2" y="17"/>
                    </a:cubicBezTo>
                    <a:cubicBezTo>
                      <a:pt x="2" y="16"/>
                      <a:pt x="1" y="15"/>
                      <a:pt x="1" y="14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" y="5"/>
                      <a:pt x="2" y="4"/>
                      <a:pt x="2" y="3"/>
                    </a:cubicBezTo>
                    <a:cubicBezTo>
                      <a:pt x="3" y="2"/>
                      <a:pt x="4" y="1"/>
                      <a:pt x="5" y="1"/>
                    </a:cubicBezTo>
                    <a:cubicBezTo>
                      <a:pt x="6" y="0"/>
                      <a:pt x="7" y="0"/>
                      <a:pt x="9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3" y="1"/>
                      <a:pt x="14" y="2"/>
                      <a:pt x="15" y="3"/>
                    </a:cubicBezTo>
                    <a:close/>
                    <a:moveTo>
                      <a:pt x="15" y="10"/>
                    </a:moveTo>
                    <a:cubicBezTo>
                      <a:pt x="15" y="7"/>
                      <a:pt x="14" y="6"/>
                      <a:pt x="13" y="4"/>
                    </a:cubicBezTo>
                    <a:cubicBezTo>
                      <a:pt x="12" y="3"/>
                      <a:pt x="10" y="2"/>
                      <a:pt x="9" y="2"/>
                    </a:cubicBezTo>
                    <a:cubicBezTo>
                      <a:pt x="7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10"/>
                    </a:cubicBezTo>
                    <a:cubicBezTo>
                      <a:pt x="3" y="12"/>
                      <a:pt x="3" y="14"/>
                      <a:pt x="4" y="15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0" y="17"/>
                      <a:pt x="12" y="17"/>
                      <a:pt x="13" y="15"/>
                    </a:cubicBezTo>
                    <a:cubicBezTo>
                      <a:pt x="14" y="14"/>
                      <a:pt x="15" y="12"/>
                      <a:pt x="15" y="1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2" name="Freeform 523"/>
              <p:cNvSpPr>
                <a:spLocks/>
              </p:cNvSpPr>
              <p:nvPr userDrawn="1"/>
            </p:nvSpPr>
            <p:spPr bwMode="auto">
              <a:xfrm>
                <a:off x="5361" y="3530"/>
                <a:ext cx="54" cy="43"/>
              </a:xfrm>
              <a:custGeom>
                <a:avLst/>
                <a:gdLst>
                  <a:gd name="T0" fmla="*/ 54 w 54"/>
                  <a:gd name="T1" fmla="*/ 0 h 43"/>
                  <a:gd name="T2" fmla="*/ 42 w 54"/>
                  <a:gd name="T3" fmla="*/ 43 h 43"/>
                  <a:gd name="T4" fmla="*/ 35 w 54"/>
                  <a:gd name="T5" fmla="*/ 43 h 43"/>
                  <a:gd name="T6" fmla="*/ 26 w 54"/>
                  <a:gd name="T7" fmla="*/ 7 h 43"/>
                  <a:gd name="T8" fmla="*/ 16 w 54"/>
                  <a:gd name="T9" fmla="*/ 43 h 43"/>
                  <a:gd name="T10" fmla="*/ 12 w 54"/>
                  <a:gd name="T11" fmla="*/ 43 h 43"/>
                  <a:gd name="T12" fmla="*/ 0 w 54"/>
                  <a:gd name="T13" fmla="*/ 0 h 43"/>
                  <a:gd name="T14" fmla="*/ 5 w 54"/>
                  <a:gd name="T15" fmla="*/ 0 h 43"/>
                  <a:gd name="T16" fmla="*/ 14 w 54"/>
                  <a:gd name="T17" fmla="*/ 36 h 43"/>
                  <a:gd name="T18" fmla="*/ 23 w 54"/>
                  <a:gd name="T19" fmla="*/ 0 h 43"/>
                  <a:gd name="T20" fmla="*/ 28 w 54"/>
                  <a:gd name="T21" fmla="*/ 0 h 43"/>
                  <a:gd name="T22" fmla="*/ 38 w 54"/>
                  <a:gd name="T23" fmla="*/ 36 h 43"/>
                  <a:gd name="T24" fmla="*/ 47 w 54"/>
                  <a:gd name="T25" fmla="*/ 0 h 43"/>
                  <a:gd name="T26" fmla="*/ 54 w 54"/>
                  <a:gd name="T27" fmla="*/ 0 h 4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4" h="43">
                    <a:moveTo>
                      <a:pt x="54" y="0"/>
                    </a:moveTo>
                    <a:lnTo>
                      <a:pt x="42" y="43"/>
                    </a:lnTo>
                    <a:lnTo>
                      <a:pt x="35" y="43"/>
                    </a:lnTo>
                    <a:lnTo>
                      <a:pt x="26" y="7"/>
                    </a:lnTo>
                    <a:lnTo>
                      <a:pt x="16" y="43"/>
                    </a:lnTo>
                    <a:lnTo>
                      <a:pt x="12" y="43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4" y="36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38" y="36"/>
                    </a:lnTo>
                    <a:lnTo>
                      <a:pt x="47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3" name="Freeform 524"/>
              <p:cNvSpPr>
                <a:spLocks/>
              </p:cNvSpPr>
              <p:nvPr userDrawn="1"/>
            </p:nvSpPr>
            <p:spPr bwMode="auto">
              <a:xfrm>
                <a:off x="5425" y="3530"/>
                <a:ext cx="28" cy="43"/>
              </a:xfrm>
              <a:custGeom>
                <a:avLst/>
                <a:gdLst>
                  <a:gd name="T0" fmla="*/ 28 w 28"/>
                  <a:gd name="T1" fmla="*/ 43 h 43"/>
                  <a:gd name="T2" fmla="*/ 0 w 28"/>
                  <a:gd name="T3" fmla="*/ 43 h 43"/>
                  <a:gd name="T4" fmla="*/ 0 w 28"/>
                  <a:gd name="T5" fmla="*/ 0 h 43"/>
                  <a:gd name="T6" fmla="*/ 28 w 28"/>
                  <a:gd name="T7" fmla="*/ 0 h 43"/>
                  <a:gd name="T8" fmla="*/ 28 w 28"/>
                  <a:gd name="T9" fmla="*/ 5 h 43"/>
                  <a:gd name="T10" fmla="*/ 4 w 28"/>
                  <a:gd name="T11" fmla="*/ 5 h 43"/>
                  <a:gd name="T12" fmla="*/ 4 w 28"/>
                  <a:gd name="T13" fmla="*/ 17 h 43"/>
                  <a:gd name="T14" fmla="*/ 28 w 28"/>
                  <a:gd name="T15" fmla="*/ 17 h 43"/>
                  <a:gd name="T16" fmla="*/ 28 w 28"/>
                  <a:gd name="T17" fmla="*/ 22 h 43"/>
                  <a:gd name="T18" fmla="*/ 4 w 28"/>
                  <a:gd name="T19" fmla="*/ 22 h 43"/>
                  <a:gd name="T20" fmla="*/ 4 w 28"/>
                  <a:gd name="T21" fmla="*/ 38 h 43"/>
                  <a:gd name="T22" fmla="*/ 28 w 28"/>
                  <a:gd name="T23" fmla="*/ 38 h 43"/>
                  <a:gd name="T24" fmla="*/ 28 w 28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8" h="43">
                    <a:moveTo>
                      <a:pt x="28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4" y="5"/>
                    </a:lnTo>
                    <a:lnTo>
                      <a:pt x="4" y="17"/>
                    </a:lnTo>
                    <a:lnTo>
                      <a:pt x="28" y="17"/>
                    </a:lnTo>
                    <a:lnTo>
                      <a:pt x="28" y="22"/>
                    </a:lnTo>
                    <a:lnTo>
                      <a:pt x="4" y="22"/>
                    </a:lnTo>
                    <a:lnTo>
                      <a:pt x="4" y="38"/>
                    </a:lnTo>
                    <a:lnTo>
                      <a:pt x="28" y="38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4" name="Freeform 525"/>
              <p:cNvSpPr>
                <a:spLocks noEditPoints="1"/>
              </p:cNvSpPr>
              <p:nvPr userDrawn="1"/>
            </p:nvSpPr>
            <p:spPr bwMode="auto">
              <a:xfrm>
                <a:off x="5462" y="3530"/>
                <a:ext cx="38" cy="43"/>
              </a:xfrm>
              <a:custGeom>
                <a:avLst/>
                <a:gdLst>
                  <a:gd name="T0" fmla="*/ 2867 w 16"/>
                  <a:gd name="T1" fmla="*/ 3356 h 18"/>
                  <a:gd name="T2" fmla="*/ 2199 w 16"/>
                  <a:gd name="T3" fmla="*/ 3356 h 18"/>
                  <a:gd name="T4" fmla="*/ 1043 w 16"/>
                  <a:gd name="T5" fmla="*/ 2021 h 18"/>
                  <a:gd name="T6" fmla="*/ 537 w 16"/>
                  <a:gd name="T7" fmla="*/ 2021 h 18"/>
                  <a:gd name="T8" fmla="*/ 537 w 16"/>
                  <a:gd name="T9" fmla="*/ 3356 h 18"/>
                  <a:gd name="T10" fmla="*/ 0 w 16"/>
                  <a:gd name="T11" fmla="*/ 3356 h 18"/>
                  <a:gd name="T12" fmla="*/ 0 w 16"/>
                  <a:gd name="T13" fmla="*/ 0 h 18"/>
                  <a:gd name="T14" fmla="*/ 926 w 16"/>
                  <a:gd name="T15" fmla="*/ 0 h 18"/>
                  <a:gd name="T16" fmla="*/ 1432 w 16"/>
                  <a:gd name="T17" fmla="*/ 0 h 18"/>
                  <a:gd name="T18" fmla="*/ 1810 w 16"/>
                  <a:gd name="T19" fmla="*/ 165 h 18"/>
                  <a:gd name="T20" fmla="*/ 2199 w 16"/>
                  <a:gd name="T21" fmla="*/ 394 h 18"/>
                  <a:gd name="T22" fmla="*/ 2199 w 16"/>
                  <a:gd name="T23" fmla="*/ 941 h 18"/>
                  <a:gd name="T24" fmla="*/ 1969 w 16"/>
                  <a:gd name="T25" fmla="*/ 1472 h 18"/>
                  <a:gd name="T26" fmla="*/ 1596 w 16"/>
                  <a:gd name="T27" fmla="*/ 1854 h 18"/>
                  <a:gd name="T28" fmla="*/ 2867 w 16"/>
                  <a:gd name="T29" fmla="*/ 3356 h 18"/>
                  <a:gd name="T30" fmla="*/ 1810 w 16"/>
                  <a:gd name="T31" fmla="*/ 941 h 18"/>
                  <a:gd name="T32" fmla="*/ 1810 w 16"/>
                  <a:gd name="T33" fmla="*/ 559 h 18"/>
                  <a:gd name="T34" fmla="*/ 1596 w 16"/>
                  <a:gd name="T35" fmla="*/ 394 h 18"/>
                  <a:gd name="T36" fmla="*/ 1275 w 16"/>
                  <a:gd name="T37" fmla="*/ 394 h 18"/>
                  <a:gd name="T38" fmla="*/ 1043 w 16"/>
                  <a:gd name="T39" fmla="*/ 394 h 18"/>
                  <a:gd name="T40" fmla="*/ 537 w 16"/>
                  <a:gd name="T41" fmla="*/ 394 h 18"/>
                  <a:gd name="T42" fmla="*/ 537 w 16"/>
                  <a:gd name="T43" fmla="*/ 1730 h 18"/>
                  <a:gd name="T44" fmla="*/ 926 w 16"/>
                  <a:gd name="T45" fmla="*/ 1730 h 18"/>
                  <a:gd name="T46" fmla="*/ 1275 w 16"/>
                  <a:gd name="T47" fmla="*/ 1472 h 18"/>
                  <a:gd name="T48" fmla="*/ 1596 w 16"/>
                  <a:gd name="T49" fmla="*/ 1472 h 18"/>
                  <a:gd name="T50" fmla="*/ 1810 w 16"/>
                  <a:gd name="T51" fmla="*/ 1080 h 18"/>
                  <a:gd name="T52" fmla="*/ 1810 w 16"/>
                  <a:gd name="T53" fmla="*/ 941 h 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6" h="18">
                    <a:moveTo>
                      <a:pt x="16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9" y="0"/>
                      <a:pt x="10" y="0"/>
                      <a:pt x="10" y="1"/>
                    </a:cubicBezTo>
                    <a:cubicBezTo>
                      <a:pt x="11" y="1"/>
                      <a:pt x="11" y="2"/>
                      <a:pt x="12" y="2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12" y="6"/>
                      <a:pt x="12" y="7"/>
                      <a:pt x="11" y="8"/>
                    </a:cubicBezTo>
                    <a:cubicBezTo>
                      <a:pt x="11" y="9"/>
                      <a:pt x="10" y="9"/>
                      <a:pt x="9" y="10"/>
                    </a:cubicBezTo>
                    <a:lnTo>
                      <a:pt x="16" y="18"/>
                    </a:lnTo>
                    <a:close/>
                    <a:moveTo>
                      <a:pt x="10" y="5"/>
                    </a:moveTo>
                    <a:cubicBezTo>
                      <a:pt x="10" y="4"/>
                      <a:pt x="10" y="4"/>
                      <a:pt x="10" y="3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7" y="9"/>
                      <a:pt x="7" y="8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9" y="7"/>
                      <a:pt x="9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5" name="Freeform 526"/>
              <p:cNvSpPr>
                <a:spLocks/>
              </p:cNvSpPr>
              <p:nvPr userDrawn="1"/>
            </p:nvSpPr>
            <p:spPr bwMode="auto">
              <a:xfrm>
                <a:off x="5507" y="3530"/>
                <a:ext cx="38" cy="43"/>
              </a:xfrm>
              <a:custGeom>
                <a:avLst/>
                <a:gdLst>
                  <a:gd name="T0" fmla="*/ 38 w 38"/>
                  <a:gd name="T1" fmla="*/ 43 h 43"/>
                  <a:gd name="T2" fmla="*/ 33 w 38"/>
                  <a:gd name="T3" fmla="*/ 43 h 43"/>
                  <a:gd name="T4" fmla="*/ 33 w 38"/>
                  <a:gd name="T5" fmla="*/ 5 h 43"/>
                  <a:gd name="T6" fmla="*/ 21 w 38"/>
                  <a:gd name="T7" fmla="*/ 31 h 43"/>
                  <a:gd name="T8" fmla="*/ 17 w 38"/>
                  <a:gd name="T9" fmla="*/ 31 h 43"/>
                  <a:gd name="T10" fmla="*/ 5 w 38"/>
                  <a:gd name="T11" fmla="*/ 5 h 43"/>
                  <a:gd name="T12" fmla="*/ 5 w 38"/>
                  <a:gd name="T13" fmla="*/ 43 h 43"/>
                  <a:gd name="T14" fmla="*/ 0 w 38"/>
                  <a:gd name="T15" fmla="*/ 43 h 43"/>
                  <a:gd name="T16" fmla="*/ 0 w 38"/>
                  <a:gd name="T17" fmla="*/ 0 h 43"/>
                  <a:gd name="T18" fmla="*/ 7 w 38"/>
                  <a:gd name="T19" fmla="*/ 0 h 43"/>
                  <a:gd name="T20" fmla="*/ 19 w 38"/>
                  <a:gd name="T21" fmla="*/ 24 h 43"/>
                  <a:gd name="T22" fmla="*/ 31 w 38"/>
                  <a:gd name="T23" fmla="*/ 0 h 43"/>
                  <a:gd name="T24" fmla="*/ 38 w 38"/>
                  <a:gd name="T25" fmla="*/ 0 h 43"/>
                  <a:gd name="T26" fmla="*/ 38 w 38"/>
                  <a:gd name="T27" fmla="*/ 43 h 4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38" h="43">
                    <a:moveTo>
                      <a:pt x="38" y="43"/>
                    </a:moveTo>
                    <a:lnTo>
                      <a:pt x="33" y="43"/>
                    </a:lnTo>
                    <a:lnTo>
                      <a:pt x="33" y="5"/>
                    </a:lnTo>
                    <a:lnTo>
                      <a:pt x="21" y="31"/>
                    </a:lnTo>
                    <a:lnTo>
                      <a:pt x="17" y="31"/>
                    </a:lnTo>
                    <a:lnTo>
                      <a:pt x="5" y="5"/>
                    </a:lnTo>
                    <a:lnTo>
                      <a:pt x="5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19" y="24"/>
                    </a:lnTo>
                    <a:lnTo>
                      <a:pt x="31" y="0"/>
                    </a:lnTo>
                    <a:lnTo>
                      <a:pt x="38" y="0"/>
                    </a:lnTo>
                    <a:lnTo>
                      <a:pt x="38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6" name="Freeform 527"/>
              <p:cNvSpPr>
                <a:spLocks noEditPoints="1"/>
              </p:cNvSpPr>
              <p:nvPr userDrawn="1"/>
            </p:nvSpPr>
            <p:spPr bwMode="auto">
              <a:xfrm>
                <a:off x="5554" y="3530"/>
                <a:ext cx="41" cy="43"/>
              </a:xfrm>
              <a:custGeom>
                <a:avLst/>
                <a:gdLst>
                  <a:gd name="T0" fmla="*/ 41 w 41"/>
                  <a:gd name="T1" fmla="*/ 43 h 43"/>
                  <a:gd name="T2" fmla="*/ 34 w 41"/>
                  <a:gd name="T3" fmla="*/ 43 h 43"/>
                  <a:gd name="T4" fmla="*/ 29 w 41"/>
                  <a:gd name="T5" fmla="*/ 31 h 43"/>
                  <a:gd name="T6" fmla="*/ 10 w 41"/>
                  <a:gd name="T7" fmla="*/ 31 h 43"/>
                  <a:gd name="T8" fmla="*/ 5 w 41"/>
                  <a:gd name="T9" fmla="*/ 43 h 43"/>
                  <a:gd name="T10" fmla="*/ 0 w 41"/>
                  <a:gd name="T11" fmla="*/ 43 h 43"/>
                  <a:gd name="T12" fmla="*/ 17 w 41"/>
                  <a:gd name="T13" fmla="*/ 0 h 43"/>
                  <a:gd name="T14" fmla="*/ 24 w 41"/>
                  <a:gd name="T15" fmla="*/ 0 h 43"/>
                  <a:gd name="T16" fmla="*/ 41 w 41"/>
                  <a:gd name="T17" fmla="*/ 43 h 43"/>
                  <a:gd name="T18" fmla="*/ 26 w 41"/>
                  <a:gd name="T19" fmla="*/ 26 h 43"/>
                  <a:gd name="T20" fmla="*/ 19 w 41"/>
                  <a:gd name="T21" fmla="*/ 5 h 43"/>
                  <a:gd name="T22" fmla="*/ 12 w 41"/>
                  <a:gd name="T23" fmla="*/ 26 h 43"/>
                  <a:gd name="T24" fmla="*/ 26 w 41"/>
                  <a:gd name="T25" fmla="*/ 26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1" h="43">
                    <a:moveTo>
                      <a:pt x="41" y="43"/>
                    </a:moveTo>
                    <a:lnTo>
                      <a:pt x="34" y="43"/>
                    </a:lnTo>
                    <a:lnTo>
                      <a:pt x="29" y="31"/>
                    </a:lnTo>
                    <a:lnTo>
                      <a:pt x="10" y="31"/>
                    </a:lnTo>
                    <a:lnTo>
                      <a:pt x="5" y="43"/>
                    </a:lnTo>
                    <a:lnTo>
                      <a:pt x="0" y="4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41" y="43"/>
                    </a:lnTo>
                    <a:close/>
                    <a:moveTo>
                      <a:pt x="26" y="26"/>
                    </a:moveTo>
                    <a:lnTo>
                      <a:pt x="19" y="5"/>
                    </a:lnTo>
                    <a:lnTo>
                      <a:pt x="12" y="26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7" name="Freeform 528"/>
              <p:cNvSpPr>
                <a:spLocks/>
              </p:cNvSpPr>
              <p:nvPr userDrawn="1"/>
            </p:nvSpPr>
            <p:spPr bwMode="auto">
              <a:xfrm>
                <a:off x="5602" y="3530"/>
                <a:ext cx="33" cy="43"/>
              </a:xfrm>
              <a:custGeom>
                <a:avLst/>
                <a:gdLst>
                  <a:gd name="T0" fmla="*/ 33 w 33"/>
                  <a:gd name="T1" fmla="*/ 43 h 43"/>
                  <a:gd name="T2" fmla="*/ 26 w 33"/>
                  <a:gd name="T3" fmla="*/ 43 h 43"/>
                  <a:gd name="T4" fmla="*/ 7 w 33"/>
                  <a:gd name="T5" fmla="*/ 5 h 43"/>
                  <a:gd name="T6" fmla="*/ 7 w 33"/>
                  <a:gd name="T7" fmla="*/ 43 h 43"/>
                  <a:gd name="T8" fmla="*/ 0 w 33"/>
                  <a:gd name="T9" fmla="*/ 43 h 43"/>
                  <a:gd name="T10" fmla="*/ 0 w 33"/>
                  <a:gd name="T11" fmla="*/ 0 h 43"/>
                  <a:gd name="T12" fmla="*/ 9 w 33"/>
                  <a:gd name="T13" fmla="*/ 0 h 43"/>
                  <a:gd name="T14" fmla="*/ 28 w 33"/>
                  <a:gd name="T15" fmla="*/ 36 h 43"/>
                  <a:gd name="T16" fmla="*/ 28 w 33"/>
                  <a:gd name="T17" fmla="*/ 0 h 43"/>
                  <a:gd name="T18" fmla="*/ 33 w 33"/>
                  <a:gd name="T19" fmla="*/ 0 h 43"/>
                  <a:gd name="T20" fmla="*/ 33 w 33"/>
                  <a:gd name="T21" fmla="*/ 43 h 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3" h="43">
                    <a:moveTo>
                      <a:pt x="33" y="43"/>
                    </a:moveTo>
                    <a:lnTo>
                      <a:pt x="26" y="43"/>
                    </a:lnTo>
                    <a:lnTo>
                      <a:pt x="7" y="5"/>
                    </a:lnTo>
                    <a:lnTo>
                      <a:pt x="7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28" y="36"/>
                    </a:lnTo>
                    <a:lnTo>
                      <a:pt x="28" y="0"/>
                    </a:lnTo>
                    <a:lnTo>
                      <a:pt x="33" y="0"/>
                    </a:lnTo>
                    <a:lnTo>
                      <a:pt x="33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8" name="Freeform 529"/>
              <p:cNvSpPr>
                <a:spLocks noEditPoints="1"/>
              </p:cNvSpPr>
              <p:nvPr userDrawn="1"/>
            </p:nvSpPr>
            <p:spPr bwMode="auto">
              <a:xfrm>
                <a:off x="5644" y="3530"/>
                <a:ext cx="40" cy="43"/>
              </a:xfrm>
              <a:custGeom>
                <a:avLst/>
                <a:gdLst>
                  <a:gd name="T0" fmla="*/ 40 w 40"/>
                  <a:gd name="T1" fmla="*/ 43 h 43"/>
                  <a:gd name="T2" fmla="*/ 33 w 40"/>
                  <a:gd name="T3" fmla="*/ 43 h 43"/>
                  <a:gd name="T4" fmla="*/ 29 w 40"/>
                  <a:gd name="T5" fmla="*/ 31 h 43"/>
                  <a:gd name="T6" fmla="*/ 10 w 40"/>
                  <a:gd name="T7" fmla="*/ 31 h 43"/>
                  <a:gd name="T8" fmla="*/ 5 w 40"/>
                  <a:gd name="T9" fmla="*/ 43 h 43"/>
                  <a:gd name="T10" fmla="*/ 0 w 40"/>
                  <a:gd name="T11" fmla="*/ 43 h 43"/>
                  <a:gd name="T12" fmla="*/ 17 w 40"/>
                  <a:gd name="T13" fmla="*/ 0 h 43"/>
                  <a:gd name="T14" fmla="*/ 24 w 40"/>
                  <a:gd name="T15" fmla="*/ 0 h 43"/>
                  <a:gd name="T16" fmla="*/ 40 w 40"/>
                  <a:gd name="T17" fmla="*/ 43 h 43"/>
                  <a:gd name="T18" fmla="*/ 26 w 40"/>
                  <a:gd name="T19" fmla="*/ 26 h 43"/>
                  <a:gd name="T20" fmla="*/ 19 w 40"/>
                  <a:gd name="T21" fmla="*/ 5 h 43"/>
                  <a:gd name="T22" fmla="*/ 12 w 40"/>
                  <a:gd name="T23" fmla="*/ 26 h 43"/>
                  <a:gd name="T24" fmla="*/ 26 w 40"/>
                  <a:gd name="T25" fmla="*/ 26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0" h="43">
                    <a:moveTo>
                      <a:pt x="40" y="43"/>
                    </a:moveTo>
                    <a:lnTo>
                      <a:pt x="33" y="43"/>
                    </a:lnTo>
                    <a:lnTo>
                      <a:pt x="29" y="31"/>
                    </a:lnTo>
                    <a:lnTo>
                      <a:pt x="10" y="31"/>
                    </a:lnTo>
                    <a:lnTo>
                      <a:pt x="5" y="43"/>
                    </a:lnTo>
                    <a:lnTo>
                      <a:pt x="0" y="43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40" y="43"/>
                    </a:lnTo>
                    <a:close/>
                    <a:moveTo>
                      <a:pt x="26" y="26"/>
                    </a:moveTo>
                    <a:lnTo>
                      <a:pt x="19" y="5"/>
                    </a:lnTo>
                    <a:lnTo>
                      <a:pt x="12" y="26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9" name="Freeform 530"/>
              <p:cNvSpPr>
                <a:spLocks/>
              </p:cNvSpPr>
              <p:nvPr userDrawn="1"/>
            </p:nvSpPr>
            <p:spPr bwMode="auto">
              <a:xfrm>
                <a:off x="5689" y="3528"/>
                <a:ext cx="38" cy="45"/>
              </a:xfrm>
              <a:custGeom>
                <a:avLst/>
                <a:gdLst>
                  <a:gd name="T0" fmla="*/ 2867 w 16"/>
                  <a:gd name="T1" fmla="*/ 3214 h 19"/>
                  <a:gd name="T2" fmla="*/ 2358 w 16"/>
                  <a:gd name="T3" fmla="*/ 3361 h 19"/>
                  <a:gd name="T4" fmla="*/ 1596 w 16"/>
                  <a:gd name="T5" fmla="*/ 3361 h 19"/>
                  <a:gd name="T6" fmla="*/ 926 w 16"/>
                  <a:gd name="T7" fmla="*/ 3361 h 19"/>
                  <a:gd name="T8" fmla="*/ 390 w 16"/>
                  <a:gd name="T9" fmla="*/ 2989 h 19"/>
                  <a:gd name="T10" fmla="*/ 0 w 16"/>
                  <a:gd name="T11" fmla="*/ 2456 h 19"/>
                  <a:gd name="T12" fmla="*/ 0 w 16"/>
                  <a:gd name="T13" fmla="*/ 1795 h 19"/>
                  <a:gd name="T14" fmla="*/ 390 w 16"/>
                  <a:gd name="T15" fmla="*/ 533 h 19"/>
                  <a:gd name="T16" fmla="*/ 1596 w 16"/>
                  <a:gd name="T17" fmla="*/ 0 h 19"/>
                  <a:gd name="T18" fmla="*/ 2199 w 16"/>
                  <a:gd name="T19" fmla="*/ 156 h 19"/>
                  <a:gd name="T20" fmla="*/ 2867 w 16"/>
                  <a:gd name="T21" fmla="*/ 369 h 19"/>
                  <a:gd name="T22" fmla="*/ 2867 w 16"/>
                  <a:gd name="T23" fmla="*/ 874 h 19"/>
                  <a:gd name="T24" fmla="*/ 2867 w 16"/>
                  <a:gd name="T25" fmla="*/ 874 h 19"/>
                  <a:gd name="T26" fmla="*/ 2736 w 16"/>
                  <a:gd name="T27" fmla="*/ 661 h 19"/>
                  <a:gd name="T28" fmla="*/ 2358 w 16"/>
                  <a:gd name="T29" fmla="*/ 533 h 19"/>
                  <a:gd name="T30" fmla="*/ 1969 w 16"/>
                  <a:gd name="T31" fmla="*/ 533 h 19"/>
                  <a:gd name="T32" fmla="*/ 1596 w 16"/>
                  <a:gd name="T33" fmla="*/ 369 h 19"/>
                  <a:gd name="T34" fmla="*/ 762 w 16"/>
                  <a:gd name="T35" fmla="*/ 661 h 19"/>
                  <a:gd name="T36" fmla="*/ 390 w 16"/>
                  <a:gd name="T37" fmla="*/ 1795 h 19"/>
                  <a:gd name="T38" fmla="*/ 762 w 16"/>
                  <a:gd name="T39" fmla="*/ 2669 h 19"/>
                  <a:gd name="T40" fmla="*/ 1596 w 16"/>
                  <a:gd name="T41" fmla="*/ 2989 h 19"/>
                  <a:gd name="T42" fmla="*/ 1969 w 16"/>
                  <a:gd name="T43" fmla="*/ 2989 h 19"/>
                  <a:gd name="T44" fmla="*/ 2477 w 16"/>
                  <a:gd name="T45" fmla="*/ 2828 h 19"/>
                  <a:gd name="T46" fmla="*/ 2477 w 16"/>
                  <a:gd name="T47" fmla="*/ 2070 h 19"/>
                  <a:gd name="T48" fmla="*/ 1596 w 16"/>
                  <a:gd name="T49" fmla="*/ 2070 h 19"/>
                  <a:gd name="T50" fmla="*/ 1596 w 16"/>
                  <a:gd name="T51" fmla="*/ 1795 h 19"/>
                  <a:gd name="T52" fmla="*/ 2867 w 16"/>
                  <a:gd name="T53" fmla="*/ 1795 h 19"/>
                  <a:gd name="T54" fmla="*/ 2867 w 16"/>
                  <a:gd name="T55" fmla="*/ 3214 h 1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6" h="19">
                    <a:moveTo>
                      <a:pt x="16" y="18"/>
                    </a:moveTo>
                    <a:cubicBezTo>
                      <a:pt x="15" y="18"/>
                      <a:pt x="14" y="18"/>
                      <a:pt x="13" y="19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8" y="19"/>
                      <a:pt x="6" y="19"/>
                      <a:pt x="5" y="19"/>
                    </a:cubicBezTo>
                    <a:cubicBezTo>
                      <a:pt x="4" y="18"/>
                      <a:pt x="3" y="18"/>
                      <a:pt x="2" y="17"/>
                    </a:cubicBezTo>
                    <a:cubicBezTo>
                      <a:pt x="1" y="16"/>
                      <a:pt x="1" y="15"/>
                      <a:pt x="0" y="14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0" y="7"/>
                      <a:pt x="0" y="5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4" y="1"/>
                      <a:pt x="15" y="1"/>
                      <a:pt x="16" y="2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4"/>
                      <a:pt x="15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2" y="3"/>
                      <a:pt x="11" y="3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7" y="2"/>
                      <a:pt x="5" y="3"/>
                      <a:pt x="4" y="4"/>
                    </a:cubicBezTo>
                    <a:cubicBezTo>
                      <a:pt x="3" y="6"/>
                      <a:pt x="2" y="7"/>
                      <a:pt x="2" y="10"/>
                    </a:cubicBezTo>
                    <a:cubicBezTo>
                      <a:pt x="2" y="12"/>
                      <a:pt x="3" y="14"/>
                      <a:pt x="4" y="15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2" y="17"/>
                      <a:pt x="13" y="17"/>
                      <a:pt x="14" y="16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6" y="10"/>
                      <a:pt x="16" y="10"/>
                      <a:pt x="16" y="10"/>
                    </a:cubicBez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" name="Freeform 531"/>
              <p:cNvSpPr>
                <a:spLocks/>
              </p:cNvSpPr>
              <p:nvPr userDrawn="1"/>
            </p:nvSpPr>
            <p:spPr bwMode="auto">
              <a:xfrm>
                <a:off x="5739" y="3530"/>
                <a:ext cx="28" cy="43"/>
              </a:xfrm>
              <a:custGeom>
                <a:avLst/>
                <a:gdLst>
                  <a:gd name="T0" fmla="*/ 28 w 28"/>
                  <a:gd name="T1" fmla="*/ 43 h 43"/>
                  <a:gd name="T2" fmla="*/ 0 w 28"/>
                  <a:gd name="T3" fmla="*/ 43 h 43"/>
                  <a:gd name="T4" fmla="*/ 0 w 28"/>
                  <a:gd name="T5" fmla="*/ 0 h 43"/>
                  <a:gd name="T6" fmla="*/ 28 w 28"/>
                  <a:gd name="T7" fmla="*/ 0 h 43"/>
                  <a:gd name="T8" fmla="*/ 28 w 28"/>
                  <a:gd name="T9" fmla="*/ 5 h 43"/>
                  <a:gd name="T10" fmla="*/ 4 w 28"/>
                  <a:gd name="T11" fmla="*/ 5 h 43"/>
                  <a:gd name="T12" fmla="*/ 4 w 28"/>
                  <a:gd name="T13" fmla="*/ 17 h 43"/>
                  <a:gd name="T14" fmla="*/ 28 w 28"/>
                  <a:gd name="T15" fmla="*/ 17 h 43"/>
                  <a:gd name="T16" fmla="*/ 28 w 28"/>
                  <a:gd name="T17" fmla="*/ 22 h 43"/>
                  <a:gd name="T18" fmla="*/ 4 w 28"/>
                  <a:gd name="T19" fmla="*/ 22 h 43"/>
                  <a:gd name="T20" fmla="*/ 4 w 28"/>
                  <a:gd name="T21" fmla="*/ 38 h 43"/>
                  <a:gd name="T22" fmla="*/ 28 w 28"/>
                  <a:gd name="T23" fmla="*/ 38 h 43"/>
                  <a:gd name="T24" fmla="*/ 28 w 28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8" h="43">
                    <a:moveTo>
                      <a:pt x="28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4" y="5"/>
                    </a:lnTo>
                    <a:lnTo>
                      <a:pt x="4" y="17"/>
                    </a:lnTo>
                    <a:lnTo>
                      <a:pt x="28" y="17"/>
                    </a:lnTo>
                    <a:lnTo>
                      <a:pt x="28" y="22"/>
                    </a:lnTo>
                    <a:lnTo>
                      <a:pt x="4" y="22"/>
                    </a:lnTo>
                    <a:lnTo>
                      <a:pt x="4" y="38"/>
                    </a:lnTo>
                    <a:lnTo>
                      <a:pt x="28" y="38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1" name="Freeform 532"/>
              <p:cNvSpPr>
                <a:spLocks/>
              </p:cNvSpPr>
              <p:nvPr userDrawn="1"/>
            </p:nvSpPr>
            <p:spPr bwMode="auto">
              <a:xfrm>
                <a:off x="5779" y="3530"/>
                <a:ext cx="38" cy="43"/>
              </a:xfrm>
              <a:custGeom>
                <a:avLst/>
                <a:gdLst>
                  <a:gd name="T0" fmla="*/ 38 w 38"/>
                  <a:gd name="T1" fmla="*/ 43 h 43"/>
                  <a:gd name="T2" fmla="*/ 33 w 38"/>
                  <a:gd name="T3" fmla="*/ 43 h 43"/>
                  <a:gd name="T4" fmla="*/ 33 w 38"/>
                  <a:gd name="T5" fmla="*/ 5 h 43"/>
                  <a:gd name="T6" fmla="*/ 21 w 38"/>
                  <a:gd name="T7" fmla="*/ 31 h 43"/>
                  <a:gd name="T8" fmla="*/ 16 w 38"/>
                  <a:gd name="T9" fmla="*/ 31 h 43"/>
                  <a:gd name="T10" fmla="*/ 5 w 38"/>
                  <a:gd name="T11" fmla="*/ 5 h 43"/>
                  <a:gd name="T12" fmla="*/ 5 w 38"/>
                  <a:gd name="T13" fmla="*/ 43 h 43"/>
                  <a:gd name="T14" fmla="*/ 0 w 38"/>
                  <a:gd name="T15" fmla="*/ 43 h 43"/>
                  <a:gd name="T16" fmla="*/ 0 w 38"/>
                  <a:gd name="T17" fmla="*/ 0 h 43"/>
                  <a:gd name="T18" fmla="*/ 7 w 38"/>
                  <a:gd name="T19" fmla="*/ 0 h 43"/>
                  <a:gd name="T20" fmla="*/ 19 w 38"/>
                  <a:gd name="T21" fmla="*/ 24 h 43"/>
                  <a:gd name="T22" fmla="*/ 31 w 38"/>
                  <a:gd name="T23" fmla="*/ 0 h 43"/>
                  <a:gd name="T24" fmla="*/ 38 w 38"/>
                  <a:gd name="T25" fmla="*/ 0 h 43"/>
                  <a:gd name="T26" fmla="*/ 38 w 38"/>
                  <a:gd name="T27" fmla="*/ 43 h 4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38" h="43">
                    <a:moveTo>
                      <a:pt x="38" y="43"/>
                    </a:moveTo>
                    <a:lnTo>
                      <a:pt x="33" y="43"/>
                    </a:lnTo>
                    <a:lnTo>
                      <a:pt x="33" y="5"/>
                    </a:lnTo>
                    <a:lnTo>
                      <a:pt x="21" y="31"/>
                    </a:lnTo>
                    <a:lnTo>
                      <a:pt x="16" y="31"/>
                    </a:lnTo>
                    <a:lnTo>
                      <a:pt x="5" y="5"/>
                    </a:lnTo>
                    <a:lnTo>
                      <a:pt x="5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19" y="24"/>
                    </a:lnTo>
                    <a:lnTo>
                      <a:pt x="31" y="0"/>
                    </a:lnTo>
                    <a:lnTo>
                      <a:pt x="38" y="0"/>
                    </a:lnTo>
                    <a:lnTo>
                      <a:pt x="38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2" name="Freeform 533"/>
              <p:cNvSpPr>
                <a:spLocks/>
              </p:cNvSpPr>
              <p:nvPr userDrawn="1"/>
            </p:nvSpPr>
            <p:spPr bwMode="auto">
              <a:xfrm>
                <a:off x="5831" y="3530"/>
                <a:ext cx="28" cy="43"/>
              </a:xfrm>
              <a:custGeom>
                <a:avLst/>
                <a:gdLst>
                  <a:gd name="T0" fmla="*/ 28 w 28"/>
                  <a:gd name="T1" fmla="*/ 43 h 43"/>
                  <a:gd name="T2" fmla="*/ 0 w 28"/>
                  <a:gd name="T3" fmla="*/ 43 h 43"/>
                  <a:gd name="T4" fmla="*/ 0 w 28"/>
                  <a:gd name="T5" fmla="*/ 0 h 43"/>
                  <a:gd name="T6" fmla="*/ 28 w 28"/>
                  <a:gd name="T7" fmla="*/ 0 h 43"/>
                  <a:gd name="T8" fmla="*/ 28 w 28"/>
                  <a:gd name="T9" fmla="*/ 5 h 43"/>
                  <a:gd name="T10" fmla="*/ 5 w 28"/>
                  <a:gd name="T11" fmla="*/ 5 h 43"/>
                  <a:gd name="T12" fmla="*/ 5 w 28"/>
                  <a:gd name="T13" fmla="*/ 17 h 43"/>
                  <a:gd name="T14" fmla="*/ 28 w 28"/>
                  <a:gd name="T15" fmla="*/ 17 h 43"/>
                  <a:gd name="T16" fmla="*/ 28 w 28"/>
                  <a:gd name="T17" fmla="*/ 22 h 43"/>
                  <a:gd name="T18" fmla="*/ 5 w 28"/>
                  <a:gd name="T19" fmla="*/ 22 h 43"/>
                  <a:gd name="T20" fmla="*/ 5 w 28"/>
                  <a:gd name="T21" fmla="*/ 38 h 43"/>
                  <a:gd name="T22" fmla="*/ 28 w 28"/>
                  <a:gd name="T23" fmla="*/ 38 h 43"/>
                  <a:gd name="T24" fmla="*/ 28 w 28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8" h="43">
                    <a:moveTo>
                      <a:pt x="28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5" y="5"/>
                    </a:lnTo>
                    <a:lnTo>
                      <a:pt x="5" y="17"/>
                    </a:lnTo>
                    <a:lnTo>
                      <a:pt x="28" y="17"/>
                    </a:lnTo>
                    <a:lnTo>
                      <a:pt x="28" y="22"/>
                    </a:lnTo>
                    <a:lnTo>
                      <a:pt x="5" y="22"/>
                    </a:lnTo>
                    <a:lnTo>
                      <a:pt x="5" y="38"/>
                    </a:lnTo>
                    <a:lnTo>
                      <a:pt x="28" y="38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3" name="Freeform 534"/>
              <p:cNvSpPr>
                <a:spLocks/>
              </p:cNvSpPr>
              <p:nvPr userDrawn="1"/>
            </p:nvSpPr>
            <p:spPr bwMode="auto">
              <a:xfrm>
                <a:off x="5869" y="3530"/>
                <a:ext cx="33" cy="43"/>
              </a:xfrm>
              <a:custGeom>
                <a:avLst/>
                <a:gdLst>
                  <a:gd name="T0" fmla="*/ 33 w 33"/>
                  <a:gd name="T1" fmla="*/ 43 h 43"/>
                  <a:gd name="T2" fmla="*/ 26 w 33"/>
                  <a:gd name="T3" fmla="*/ 43 h 43"/>
                  <a:gd name="T4" fmla="*/ 7 w 33"/>
                  <a:gd name="T5" fmla="*/ 5 h 43"/>
                  <a:gd name="T6" fmla="*/ 7 w 33"/>
                  <a:gd name="T7" fmla="*/ 43 h 43"/>
                  <a:gd name="T8" fmla="*/ 0 w 33"/>
                  <a:gd name="T9" fmla="*/ 43 h 43"/>
                  <a:gd name="T10" fmla="*/ 0 w 33"/>
                  <a:gd name="T11" fmla="*/ 0 h 43"/>
                  <a:gd name="T12" fmla="*/ 9 w 33"/>
                  <a:gd name="T13" fmla="*/ 0 h 43"/>
                  <a:gd name="T14" fmla="*/ 28 w 33"/>
                  <a:gd name="T15" fmla="*/ 36 h 43"/>
                  <a:gd name="T16" fmla="*/ 28 w 33"/>
                  <a:gd name="T17" fmla="*/ 0 h 43"/>
                  <a:gd name="T18" fmla="*/ 33 w 33"/>
                  <a:gd name="T19" fmla="*/ 0 h 43"/>
                  <a:gd name="T20" fmla="*/ 33 w 33"/>
                  <a:gd name="T21" fmla="*/ 43 h 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3" h="43">
                    <a:moveTo>
                      <a:pt x="33" y="43"/>
                    </a:moveTo>
                    <a:lnTo>
                      <a:pt x="26" y="43"/>
                    </a:lnTo>
                    <a:lnTo>
                      <a:pt x="7" y="5"/>
                    </a:lnTo>
                    <a:lnTo>
                      <a:pt x="7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28" y="36"/>
                    </a:lnTo>
                    <a:lnTo>
                      <a:pt x="28" y="0"/>
                    </a:lnTo>
                    <a:lnTo>
                      <a:pt x="33" y="0"/>
                    </a:lnTo>
                    <a:lnTo>
                      <a:pt x="33" y="43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4" name="Freeform 535"/>
              <p:cNvSpPr>
                <a:spLocks/>
              </p:cNvSpPr>
              <p:nvPr userDrawn="1"/>
            </p:nvSpPr>
            <p:spPr bwMode="auto">
              <a:xfrm>
                <a:off x="5911" y="3530"/>
                <a:ext cx="36" cy="43"/>
              </a:xfrm>
              <a:custGeom>
                <a:avLst/>
                <a:gdLst>
                  <a:gd name="T0" fmla="*/ 36 w 36"/>
                  <a:gd name="T1" fmla="*/ 5 h 43"/>
                  <a:gd name="T2" fmla="*/ 21 w 36"/>
                  <a:gd name="T3" fmla="*/ 5 h 43"/>
                  <a:gd name="T4" fmla="*/ 21 w 36"/>
                  <a:gd name="T5" fmla="*/ 43 h 43"/>
                  <a:gd name="T6" fmla="*/ 14 w 36"/>
                  <a:gd name="T7" fmla="*/ 43 h 43"/>
                  <a:gd name="T8" fmla="*/ 14 w 36"/>
                  <a:gd name="T9" fmla="*/ 5 h 43"/>
                  <a:gd name="T10" fmla="*/ 0 w 36"/>
                  <a:gd name="T11" fmla="*/ 5 h 43"/>
                  <a:gd name="T12" fmla="*/ 0 w 36"/>
                  <a:gd name="T13" fmla="*/ 0 h 43"/>
                  <a:gd name="T14" fmla="*/ 36 w 36"/>
                  <a:gd name="T15" fmla="*/ 0 h 43"/>
                  <a:gd name="T16" fmla="*/ 36 w 36"/>
                  <a:gd name="T17" fmla="*/ 5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6" h="43">
                    <a:moveTo>
                      <a:pt x="36" y="5"/>
                    </a:moveTo>
                    <a:lnTo>
                      <a:pt x="21" y="5"/>
                    </a:lnTo>
                    <a:lnTo>
                      <a:pt x="21" y="43"/>
                    </a:lnTo>
                    <a:lnTo>
                      <a:pt x="14" y="43"/>
                    </a:lnTo>
                    <a:lnTo>
                      <a:pt x="14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5"/>
                    </a:lnTo>
                    <a:close/>
                  </a:path>
                </a:pathLst>
              </a:custGeom>
              <a:solidFill>
                <a:srgbClr val="807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5" name="Freeform 536"/>
              <p:cNvSpPr>
                <a:spLocks/>
              </p:cNvSpPr>
              <p:nvPr userDrawn="1"/>
            </p:nvSpPr>
            <p:spPr bwMode="auto">
              <a:xfrm>
                <a:off x="5949" y="3542"/>
                <a:ext cx="19" cy="19"/>
              </a:xfrm>
              <a:custGeom>
                <a:avLst/>
                <a:gdLst>
                  <a:gd name="T0" fmla="*/ 1432 w 8"/>
                  <a:gd name="T1" fmla="*/ 762 h 8"/>
                  <a:gd name="T2" fmla="*/ 1275 w 8"/>
                  <a:gd name="T3" fmla="*/ 1043 h 8"/>
                  <a:gd name="T4" fmla="*/ 762 w 8"/>
                  <a:gd name="T5" fmla="*/ 1432 h 8"/>
                  <a:gd name="T6" fmla="*/ 164 w 8"/>
                  <a:gd name="T7" fmla="*/ 1043 h 8"/>
                  <a:gd name="T8" fmla="*/ 0 w 8"/>
                  <a:gd name="T9" fmla="*/ 762 h 8"/>
                  <a:gd name="T10" fmla="*/ 164 w 8"/>
                  <a:gd name="T11" fmla="*/ 164 h 8"/>
                  <a:gd name="T12" fmla="*/ 762 w 8"/>
                  <a:gd name="T13" fmla="*/ 0 h 8"/>
                  <a:gd name="T14" fmla="*/ 1275 w 8"/>
                  <a:gd name="T15" fmla="*/ 164 h 8"/>
                  <a:gd name="T16" fmla="*/ 1432 w 8"/>
                  <a:gd name="T17" fmla="*/ 762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8" y="4"/>
                    </a:moveTo>
                    <a:cubicBezTo>
                      <a:pt x="8" y="5"/>
                      <a:pt x="8" y="6"/>
                      <a:pt x="7" y="6"/>
                    </a:cubicBezTo>
                    <a:cubicBezTo>
                      <a:pt x="6" y="7"/>
                      <a:pt x="5" y="8"/>
                      <a:pt x="4" y="8"/>
                    </a:cubicBezTo>
                    <a:cubicBezTo>
                      <a:pt x="3" y="8"/>
                      <a:pt x="2" y="7"/>
                      <a:pt x="1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8" y="2"/>
                      <a:pt x="8" y="3"/>
                      <a:pt x="8" y="4"/>
                    </a:cubicBezTo>
                    <a:close/>
                  </a:path>
                </a:pathLst>
              </a:custGeom>
              <a:solidFill>
                <a:srgbClr val="F1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6" name="Freeform 537"/>
              <p:cNvSpPr>
                <a:spLocks/>
              </p:cNvSpPr>
              <p:nvPr userDrawn="1"/>
            </p:nvSpPr>
            <p:spPr bwMode="auto">
              <a:xfrm>
                <a:off x="5977" y="3528"/>
                <a:ext cx="33" cy="45"/>
              </a:xfrm>
              <a:custGeom>
                <a:avLst/>
                <a:gdLst>
                  <a:gd name="T0" fmla="*/ 2411 w 14"/>
                  <a:gd name="T1" fmla="*/ 2456 h 19"/>
                  <a:gd name="T2" fmla="*/ 2251 w 14"/>
                  <a:gd name="T3" fmla="*/ 2828 h 19"/>
                  <a:gd name="T4" fmla="*/ 2044 w 14"/>
                  <a:gd name="T5" fmla="*/ 3214 h 19"/>
                  <a:gd name="T6" fmla="*/ 1544 w 14"/>
                  <a:gd name="T7" fmla="*/ 3361 h 19"/>
                  <a:gd name="T8" fmla="*/ 1023 w 14"/>
                  <a:gd name="T9" fmla="*/ 3361 h 19"/>
                  <a:gd name="T10" fmla="*/ 523 w 14"/>
                  <a:gd name="T11" fmla="*/ 3361 h 19"/>
                  <a:gd name="T12" fmla="*/ 0 w 14"/>
                  <a:gd name="T13" fmla="*/ 3214 h 19"/>
                  <a:gd name="T14" fmla="*/ 0 w 14"/>
                  <a:gd name="T15" fmla="*/ 2669 h 19"/>
                  <a:gd name="T16" fmla="*/ 0 w 14"/>
                  <a:gd name="T17" fmla="*/ 2669 h 19"/>
                  <a:gd name="T18" fmla="*/ 523 w 14"/>
                  <a:gd name="T19" fmla="*/ 2989 h 19"/>
                  <a:gd name="T20" fmla="*/ 1023 w 14"/>
                  <a:gd name="T21" fmla="*/ 2989 h 19"/>
                  <a:gd name="T22" fmla="*/ 1756 w 14"/>
                  <a:gd name="T23" fmla="*/ 2828 h 19"/>
                  <a:gd name="T24" fmla="*/ 1883 w 14"/>
                  <a:gd name="T25" fmla="*/ 2456 h 19"/>
                  <a:gd name="T26" fmla="*/ 1883 w 14"/>
                  <a:gd name="T27" fmla="*/ 2070 h 19"/>
                  <a:gd name="T28" fmla="*/ 1544 w 14"/>
                  <a:gd name="T29" fmla="*/ 1952 h 19"/>
                  <a:gd name="T30" fmla="*/ 1233 w 14"/>
                  <a:gd name="T31" fmla="*/ 1952 h 19"/>
                  <a:gd name="T32" fmla="*/ 655 w 14"/>
                  <a:gd name="T33" fmla="*/ 1952 h 19"/>
                  <a:gd name="T34" fmla="*/ 156 w 14"/>
                  <a:gd name="T35" fmla="*/ 1566 h 19"/>
                  <a:gd name="T36" fmla="*/ 0 w 14"/>
                  <a:gd name="T37" fmla="*/ 1037 h 19"/>
                  <a:gd name="T38" fmla="*/ 368 w 14"/>
                  <a:gd name="T39" fmla="*/ 369 h 19"/>
                  <a:gd name="T40" fmla="*/ 1233 w 14"/>
                  <a:gd name="T41" fmla="*/ 0 h 19"/>
                  <a:gd name="T42" fmla="*/ 1756 w 14"/>
                  <a:gd name="T43" fmla="*/ 156 h 19"/>
                  <a:gd name="T44" fmla="*/ 2251 w 14"/>
                  <a:gd name="T45" fmla="*/ 369 h 19"/>
                  <a:gd name="T46" fmla="*/ 2251 w 14"/>
                  <a:gd name="T47" fmla="*/ 661 h 19"/>
                  <a:gd name="T48" fmla="*/ 2251 w 14"/>
                  <a:gd name="T49" fmla="*/ 661 h 19"/>
                  <a:gd name="T50" fmla="*/ 1756 w 14"/>
                  <a:gd name="T51" fmla="*/ 533 h 19"/>
                  <a:gd name="T52" fmla="*/ 1233 w 14"/>
                  <a:gd name="T53" fmla="*/ 369 h 19"/>
                  <a:gd name="T54" fmla="*/ 523 w 14"/>
                  <a:gd name="T55" fmla="*/ 533 h 19"/>
                  <a:gd name="T56" fmla="*/ 368 w 14"/>
                  <a:gd name="T57" fmla="*/ 874 h 19"/>
                  <a:gd name="T58" fmla="*/ 523 w 14"/>
                  <a:gd name="T59" fmla="*/ 1262 h 19"/>
                  <a:gd name="T60" fmla="*/ 867 w 14"/>
                  <a:gd name="T61" fmla="*/ 1419 h 19"/>
                  <a:gd name="T62" fmla="*/ 1233 w 14"/>
                  <a:gd name="T63" fmla="*/ 1566 h 19"/>
                  <a:gd name="T64" fmla="*/ 1756 w 14"/>
                  <a:gd name="T65" fmla="*/ 1566 h 19"/>
                  <a:gd name="T66" fmla="*/ 2251 w 14"/>
                  <a:gd name="T67" fmla="*/ 1952 h 19"/>
                  <a:gd name="T68" fmla="*/ 2411 w 14"/>
                  <a:gd name="T69" fmla="*/ 2456 h 1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4" h="19">
                    <a:moveTo>
                      <a:pt x="14" y="14"/>
                    </a:moveTo>
                    <a:cubicBezTo>
                      <a:pt x="14" y="14"/>
                      <a:pt x="14" y="15"/>
                      <a:pt x="13" y="16"/>
                    </a:cubicBezTo>
                    <a:cubicBezTo>
                      <a:pt x="13" y="17"/>
                      <a:pt x="12" y="17"/>
                      <a:pt x="12" y="18"/>
                    </a:cubicBezTo>
                    <a:cubicBezTo>
                      <a:pt x="11" y="18"/>
                      <a:pt x="10" y="19"/>
                      <a:pt x="9" y="19"/>
                    </a:cubicBezTo>
                    <a:cubicBezTo>
                      <a:pt x="9" y="19"/>
                      <a:pt x="8" y="19"/>
                      <a:pt x="6" y="19"/>
                    </a:cubicBezTo>
                    <a:cubicBezTo>
                      <a:pt x="5" y="19"/>
                      <a:pt x="4" y="19"/>
                      <a:pt x="3" y="19"/>
                    </a:cubicBezTo>
                    <a:cubicBezTo>
                      <a:pt x="2" y="19"/>
                      <a:pt x="1" y="18"/>
                      <a:pt x="0" y="1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2" y="16"/>
                      <a:pt x="3" y="17"/>
                    </a:cubicBezTo>
                    <a:cubicBezTo>
                      <a:pt x="4" y="17"/>
                      <a:pt x="5" y="17"/>
                      <a:pt x="6" y="17"/>
                    </a:cubicBezTo>
                    <a:cubicBezTo>
                      <a:pt x="8" y="17"/>
                      <a:pt x="9" y="17"/>
                      <a:pt x="10" y="16"/>
                    </a:cubicBezTo>
                    <a:cubicBezTo>
                      <a:pt x="11" y="16"/>
                      <a:pt x="11" y="15"/>
                      <a:pt x="11" y="14"/>
                    </a:cubicBezTo>
                    <a:cubicBezTo>
                      <a:pt x="11" y="13"/>
                      <a:pt x="11" y="13"/>
                      <a:pt x="11" y="12"/>
                    </a:cubicBezTo>
                    <a:cubicBezTo>
                      <a:pt x="10" y="12"/>
                      <a:pt x="10" y="12"/>
                      <a:pt x="9" y="11"/>
                    </a:cubicBezTo>
                    <a:cubicBezTo>
                      <a:pt x="8" y="11"/>
                      <a:pt x="7" y="11"/>
                      <a:pt x="7" y="11"/>
                    </a:cubicBezTo>
                    <a:cubicBezTo>
                      <a:pt x="6" y="11"/>
                      <a:pt x="5" y="11"/>
                      <a:pt x="4" y="11"/>
                    </a:cubicBezTo>
                    <a:cubicBezTo>
                      <a:pt x="3" y="10"/>
                      <a:pt x="2" y="10"/>
                      <a:pt x="1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4"/>
                      <a:pt x="0" y="3"/>
                      <a:pt x="2" y="2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1"/>
                      <a:pt x="13" y="2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1" y="3"/>
                      <a:pt x="10" y="3"/>
                    </a:cubicBezTo>
                    <a:cubicBezTo>
                      <a:pt x="9" y="3"/>
                      <a:pt x="8" y="2"/>
                      <a:pt x="7" y="2"/>
                    </a:cubicBezTo>
                    <a:cubicBezTo>
                      <a:pt x="5" y="2"/>
                      <a:pt x="4" y="3"/>
                      <a:pt x="3" y="3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6"/>
                      <a:pt x="2" y="7"/>
                      <a:pt x="3" y="7"/>
                    </a:cubicBezTo>
                    <a:cubicBezTo>
                      <a:pt x="3" y="8"/>
                      <a:pt x="4" y="8"/>
                      <a:pt x="5" y="8"/>
                    </a:cubicBezTo>
                    <a:cubicBezTo>
                      <a:pt x="5" y="8"/>
                      <a:pt x="6" y="8"/>
                      <a:pt x="7" y="9"/>
                    </a:cubicBezTo>
                    <a:cubicBezTo>
                      <a:pt x="8" y="9"/>
                      <a:pt x="9" y="9"/>
                      <a:pt x="10" y="9"/>
                    </a:cubicBezTo>
                    <a:cubicBezTo>
                      <a:pt x="11" y="9"/>
                      <a:pt x="12" y="10"/>
                      <a:pt x="13" y="11"/>
                    </a:cubicBezTo>
                    <a:cubicBezTo>
                      <a:pt x="13" y="11"/>
                      <a:pt x="14" y="12"/>
                      <a:pt x="14" y="1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7" name="Freeform 538"/>
              <p:cNvSpPr>
                <a:spLocks/>
              </p:cNvSpPr>
              <p:nvPr userDrawn="1"/>
            </p:nvSpPr>
            <p:spPr bwMode="auto">
              <a:xfrm>
                <a:off x="6015" y="3530"/>
                <a:ext cx="38" cy="43"/>
              </a:xfrm>
              <a:custGeom>
                <a:avLst/>
                <a:gdLst>
                  <a:gd name="T0" fmla="*/ 38 w 38"/>
                  <a:gd name="T1" fmla="*/ 5 h 43"/>
                  <a:gd name="T2" fmla="*/ 21 w 38"/>
                  <a:gd name="T3" fmla="*/ 5 h 43"/>
                  <a:gd name="T4" fmla="*/ 21 w 38"/>
                  <a:gd name="T5" fmla="*/ 43 h 43"/>
                  <a:gd name="T6" fmla="*/ 17 w 38"/>
                  <a:gd name="T7" fmla="*/ 43 h 43"/>
                  <a:gd name="T8" fmla="*/ 17 w 38"/>
                  <a:gd name="T9" fmla="*/ 5 h 43"/>
                  <a:gd name="T10" fmla="*/ 0 w 38"/>
                  <a:gd name="T11" fmla="*/ 5 h 43"/>
                  <a:gd name="T12" fmla="*/ 0 w 38"/>
                  <a:gd name="T13" fmla="*/ 0 h 43"/>
                  <a:gd name="T14" fmla="*/ 38 w 38"/>
                  <a:gd name="T15" fmla="*/ 0 h 43"/>
                  <a:gd name="T16" fmla="*/ 38 w 38"/>
                  <a:gd name="T17" fmla="*/ 5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" h="43">
                    <a:moveTo>
                      <a:pt x="38" y="5"/>
                    </a:moveTo>
                    <a:lnTo>
                      <a:pt x="21" y="5"/>
                    </a:lnTo>
                    <a:lnTo>
                      <a:pt x="21" y="43"/>
                    </a:lnTo>
                    <a:lnTo>
                      <a:pt x="17" y="43"/>
                    </a:lnTo>
                    <a:lnTo>
                      <a:pt x="17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5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8" name="Freeform 539"/>
              <p:cNvSpPr>
                <a:spLocks noEditPoints="1"/>
              </p:cNvSpPr>
              <p:nvPr userDrawn="1"/>
            </p:nvSpPr>
            <p:spPr bwMode="auto">
              <a:xfrm>
                <a:off x="6058" y="3528"/>
                <a:ext cx="40" cy="45"/>
              </a:xfrm>
              <a:custGeom>
                <a:avLst/>
                <a:gdLst>
                  <a:gd name="T0" fmla="*/ 2513 w 17"/>
                  <a:gd name="T1" fmla="*/ 533 h 19"/>
                  <a:gd name="T2" fmla="*/ 2725 w 17"/>
                  <a:gd name="T3" fmla="*/ 1037 h 19"/>
                  <a:gd name="T4" fmla="*/ 2880 w 17"/>
                  <a:gd name="T5" fmla="*/ 1795 h 19"/>
                  <a:gd name="T6" fmla="*/ 2725 w 17"/>
                  <a:gd name="T7" fmla="*/ 2456 h 19"/>
                  <a:gd name="T8" fmla="*/ 2513 w 17"/>
                  <a:gd name="T9" fmla="*/ 2989 h 19"/>
                  <a:gd name="T10" fmla="*/ 2021 w 17"/>
                  <a:gd name="T11" fmla="*/ 3361 h 19"/>
                  <a:gd name="T12" fmla="*/ 1379 w 17"/>
                  <a:gd name="T13" fmla="*/ 3361 h 19"/>
                  <a:gd name="T14" fmla="*/ 859 w 17"/>
                  <a:gd name="T15" fmla="*/ 3361 h 19"/>
                  <a:gd name="T16" fmla="*/ 365 w 17"/>
                  <a:gd name="T17" fmla="*/ 2989 h 19"/>
                  <a:gd name="T18" fmla="*/ 0 w 17"/>
                  <a:gd name="T19" fmla="*/ 2456 h 19"/>
                  <a:gd name="T20" fmla="*/ 0 w 17"/>
                  <a:gd name="T21" fmla="*/ 1795 h 19"/>
                  <a:gd name="T22" fmla="*/ 0 w 17"/>
                  <a:gd name="T23" fmla="*/ 1037 h 19"/>
                  <a:gd name="T24" fmla="*/ 365 w 17"/>
                  <a:gd name="T25" fmla="*/ 533 h 19"/>
                  <a:gd name="T26" fmla="*/ 859 w 17"/>
                  <a:gd name="T27" fmla="*/ 156 h 19"/>
                  <a:gd name="T28" fmla="*/ 1379 w 17"/>
                  <a:gd name="T29" fmla="*/ 0 h 19"/>
                  <a:gd name="T30" fmla="*/ 2021 w 17"/>
                  <a:gd name="T31" fmla="*/ 156 h 19"/>
                  <a:gd name="T32" fmla="*/ 2513 w 17"/>
                  <a:gd name="T33" fmla="*/ 533 h 19"/>
                  <a:gd name="T34" fmla="*/ 2398 w 17"/>
                  <a:gd name="T35" fmla="*/ 1795 h 19"/>
                  <a:gd name="T36" fmla="*/ 2242 w 17"/>
                  <a:gd name="T37" fmla="*/ 661 h 19"/>
                  <a:gd name="T38" fmla="*/ 1379 w 17"/>
                  <a:gd name="T39" fmla="*/ 369 h 19"/>
                  <a:gd name="T40" fmla="*/ 638 w 17"/>
                  <a:gd name="T41" fmla="*/ 661 h 19"/>
                  <a:gd name="T42" fmla="*/ 365 w 17"/>
                  <a:gd name="T43" fmla="*/ 1795 h 19"/>
                  <a:gd name="T44" fmla="*/ 638 w 17"/>
                  <a:gd name="T45" fmla="*/ 2669 h 19"/>
                  <a:gd name="T46" fmla="*/ 1379 w 17"/>
                  <a:gd name="T47" fmla="*/ 2989 h 19"/>
                  <a:gd name="T48" fmla="*/ 2242 w 17"/>
                  <a:gd name="T49" fmla="*/ 2669 h 19"/>
                  <a:gd name="T50" fmla="*/ 2398 w 17"/>
                  <a:gd name="T51" fmla="*/ 1795 h 1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" h="19">
                    <a:moveTo>
                      <a:pt x="15" y="3"/>
                    </a:moveTo>
                    <a:cubicBezTo>
                      <a:pt x="15" y="4"/>
                      <a:pt x="16" y="5"/>
                      <a:pt x="16" y="6"/>
                    </a:cubicBezTo>
                    <a:cubicBezTo>
                      <a:pt x="17" y="7"/>
                      <a:pt x="17" y="8"/>
                      <a:pt x="17" y="10"/>
                    </a:cubicBezTo>
                    <a:cubicBezTo>
                      <a:pt x="17" y="11"/>
                      <a:pt x="17" y="13"/>
                      <a:pt x="16" y="14"/>
                    </a:cubicBezTo>
                    <a:cubicBezTo>
                      <a:pt x="16" y="15"/>
                      <a:pt x="15" y="16"/>
                      <a:pt x="15" y="17"/>
                    </a:cubicBezTo>
                    <a:cubicBezTo>
                      <a:pt x="14" y="18"/>
                      <a:pt x="13" y="18"/>
                      <a:pt x="12" y="19"/>
                    </a:cubicBezTo>
                    <a:cubicBezTo>
                      <a:pt x="11" y="19"/>
                      <a:pt x="10" y="19"/>
                      <a:pt x="8" y="19"/>
                    </a:cubicBezTo>
                    <a:cubicBezTo>
                      <a:pt x="7" y="19"/>
                      <a:pt x="6" y="19"/>
                      <a:pt x="5" y="19"/>
                    </a:cubicBezTo>
                    <a:cubicBezTo>
                      <a:pt x="4" y="18"/>
                      <a:pt x="3" y="18"/>
                      <a:pt x="2" y="17"/>
                    </a:cubicBezTo>
                    <a:cubicBezTo>
                      <a:pt x="1" y="16"/>
                      <a:pt x="1" y="15"/>
                      <a:pt x="0" y="14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1" y="5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3" y="1"/>
                      <a:pt x="14" y="2"/>
                      <a:pt x="15" y="3"/>
                    </a:cubicBezTo>
                    <a:close/>
                    <a:moveTo>
                      <a:pt x="14" y="10"/>
                    </a:moveTo>
                    <a:cubicBezTo>
                      <a:pt x="14" y="7"/>
                      <a:pt x="14" y="6"/>
                      <a:pt x="13" y="4"/>
                    </a:cubicBezTo>
                    <a:cubicBezTo>
                      <a:pt x="12" y="3"/>
                      <a:pt x="10" y="2"/>
                      <a:pt x="8" y="2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2" y="7"/>
                      <a:pt x="2" y="10"/>
                    </a:cubicBezTo>
                    <a:cubicBezTo>
                      <a:pt x="2" y="12"/>
                      <a:pt x="3" y="14"/>
                      <a:pt x="4" y="15"/>
                    </a:cubicBezTo>
                    <a:cubicBezTo>
                      <a:pt x="5" y="17"/>
                      <a:pt x="7" y="17"/>
                      <a:pt x="8" y="17"/>
                    </a:cubicBezTo>
                    <a:cubicBezTo>
                      <a:pt x="10" y="17"/>
                      <a:pt x="12" y="17"/>
                      <a:pt x="13" y="15"/>
                    </a:cubicBezTo>
                    <a:cubicBezTo>
                      <a:pt x="14" y="14"/>
                      <a:pt x="14" y="12"/>
                      <a:pt x="14" y="1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9" name="Freeform 540"/>
              <p:cNvSpPr>
                <a:spLocks noEditPoints="1"/>
              </p:cNvSpPr>
              <p:nvPr userDrawn="1"/>
            </p:nvSpPr>
            <p:spPr bwMode="auto">
              <a:xfrm>
                <a:off x="6107" y="3530"/>
                <a:ext cx="38" cy="43"/>
              </a:xfrm>
              <a:custGeom>
                <a:avLst/>
                <a:gdLst>
                  <a:gd name="T0" fmla="*/ 2867 w 16"/>
                  <a:gd name="T1" fmla="*/ 3356 h 18"/>
                  <a:gd name="T2" fmla="*/ 2358 w 16"/>
                  <a:gd name="T3" fmla="*/ 3356 h 18"/>
                  <a:gd name="T4" fmla="*/ 1043 w 16"/>
                  <a:gd name="T5" fmla="*/ 2021 h 18"/>
                  <a:gd name="T6" fmla="*/ 537 w 16"/>
                  <a:gd name="T7" fmla="*/ 2021 h 18"/>
                  <a:gd name="T8" fmla="*/ 537 w 16"/>
                  <a:gd name="T9" fmla="*/ 3356 h 18"/>
                  <a:gd name="T10" fmla="*/ 0 w 16"/>
                  <a:gd name="T11" fmla="*/ 3356 h 18"/>
                  <a:gd name="T12" fmla="*/ 0 w 16"/>
                  <a:gd name="T13" fmla="*/ 0 h 18"/>
                  <a:gd name="T14" fmla="*/ 1043 w 16"/>
                  <a:gd name="T15" fmla="*/ 0 h 18"/>
                  <a:gd name="T16" fmla="*/ 1432 w 16"/>
                  <a:gd name="T17" fmla="*/ 0 h 18"/>
                  <a:gd name="T18" fmla="*/ 1810 w 16"/>
                  <a:gd name="T19" fmla="*/ 165 h 18"/>
                  <a:gd name="T20" fmla="*/ 2199 w 16"/>
                  <a:gd name="T21" fmla="*/ 394 h 18"/>
                  <a:gd name="T22" fmla="*/ 2358 w 16"/>
                  <a:gd name="T23" fmla="*/ 941 h 18"/>
                  <a:gd name="T24" fmla="*/ 2199 w 16"/>
                  <a:gd name="T25" fmla="*/ 1472 h 18"/>
                  <a:gd name="T26" fmla="*/ 1596 w 16"/>
                  <a:gd name="T27" fmla="*/ 1854 h 18"/>
                  <a:gd name="T28" fmla="*/ 2867 w 16"/>
                  <a:gd name="T29" fmla="*/ 3356 h 18"/>
                  <a:gd name="T30" fmla="*/ 1810 w 16"/>
                  <a:gd name="T31" fmla="*/ 941 h 18"/>
                  <a:gd name="T32" fmla="*/ 1810 w 16"/>
                  <a:gd name="T33" fmla="*/ 559 h 18"/>
                  <a:gd name="T34" fmla="*/ 1596 w 16"/>
                  <a:gd name="T35" fmla="*/ 394 h 18"/>
                  <a:gd name="T36" fmla="*/ 1432 w 16"/>
                  <a:gd name="T37" fmla="*/ 394 h 18"/>
                  <a:gd name="T38" fmla="*/ 1043 w 16"/>
                  <a:gd name="T39" fmla="*/ 394 h 18"/>
                  <a:gd name="T40" fmla="*/ 537 w 16"/>
                  <a:gd name="T41" fmla="*/ 394 h 18"/>
                  <a:gd name="T42" fmla="*/ 537 w 16"/>
                  <a:gd name="T43" fmla="*/ 1730 h 18"/>
                  <a:gd name="T44" fmla="*/ 926 w 16"/>
                  <a:gd name="T45" fmla="*/ 1730 h 18"/>
                  <a:gd name="T46" fmla="*/ 1275 w 16"/>
                  <a:gd name="T47" fmla="*/ 1472 h 18"/>
                  <a:gd name="T48" fmla="*/ 1596 w 16"/>
                  <a:gd name="T49" fmla="*/ 1472 h 18"/>
                  <a:gd name="T50" fmla="*/ 1810 w 16"/>
                  <a:gd name="T51" fmla="*/ 1080 h 18"/>
                  <a:gd name="T52" fmla="*/ 1810 w 16"/>
                  <a:gd name="T53" fmla="*/ 941 h 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6" h="18">
                    <a:moveTo>
                      <a:pt x="16" y="18"/>
                    </a:moveTo>
                    <a:cubicBezTo>
                      <a:pt x="13" y="18"/>
                      <a:pt x="13" y="18"/>
                      <a:pt x="13" y="18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9" y="0"/>
                      <a:pt x="10" y="0"/>
                      <a:pt x="10" y="1"/>
                    </a:cubicBezTo>
                    <a:cubicBezTo>
                      <a:pt x="11" y="1"/>
                      <a:pt x="12" y="2"/>
                      <a:pt x="12" y="2"/>
                    </a:cubicBezTo>
                    <a:cubicBezTo>
                      <a:pt x="12" y="3"/>
                      <a:pt x="13" y="4"/>
                      <a:pt x="13" y="5"/>
                    </a:cubicBezTo>
                    <a:cubicBezTo>
                      <a:pt x="13" y="6"/>
                      <a:pt x="12" y="7"/>
                      <a:pt x="12" y="8"/>
                    </a:cubicBezTo>
                    <a:cubicBezTo>
                      <a:pt x="11" y="9"/>
                      <a:pt x="10" y="9"/>
                      <a:pt x="9" y="10"/>
                    </a:cubicBezTo>
                    <a:lnTo>
                      <a:pt x="16" y="18"/>
                    </a:lnTo>
                    <a:close/>
                    <a:moveTo>
                      <a:pt x="10" y="5"/>
                    </a:move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7" y="9"/>
                      <a:pt x="7" y="8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9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0" name="Freeform 541"/>
              <p:cNvSpPr>
                <a:spLocks noEditPoints="1"/>
              </p:cNvSpPr>
              <p:nvPr userDrawn="1"/>
            </p:nvSpPr>
            <p:spPr bwMode="auto">
              <a:xfrm>
                <a:off x="6150" y="3530"/>
                <a:ext cx="40" cy="43"/>
              </a:xfrm>
              <a:custGeom>
                <a:avLst/>
                <a:gdLst>
                  <a:gd name="T0" fmla="*/ 40 w 40"/>
                  <a:gd name="T1" fmla="*/ 43 h 43"/>
                  <a:gd name="T2" fmla="*/ 33 w 40"/>
                  <a:gd name="T3" fmla="*/ 43 h 43"/>
                  <a:gd name="T4" fmla="*/ 28 w 40"/>
                  <a:gd name="T5" fmla="*/ 31 h 43"/>
                  <a:gd name="T6" fmla="*/ 9 w 40"/>
                  <a:gd name="T7" fmla="*/ 31 h 43"/>
                  <a:gd name="T8" fmla="*/ 4 w 40"/>
                  <a:gd name="T9" fmla="*/ 43 h 43"/>
                  <a:gd name="T10" fmla="*/ 0 w 40"/>
                  <a:gd name="T11" fmla="*/ 43 h 43"/>
                  <a:gd name="T12" fmla="*/ 16 w 40"/>
                  <a:gd name="T13" fmla="*/ 0 h 43"/>
                  <a:gd name="T14" fmla="*/ 23 w 40"/>
                  <a:gd name="T15" fmla="*/ 0 h 43"/>
                  <a:gd name="T16" fmla="*/ 40 w 40"/>
                  <a:gd name="T17" fmla="*/ 43 h 43"/>
                  <a:gd name="T18" fmla="*/ 26 w 40"/>
                  <a:gd name="T19" fmla="*/ 26 h 43"/>
                  <a:gd name="T20" fmla="*/ 19 w 40"/>
                  <a:gd name="T21" fmla="*/ 5 h 43"/>
                  <a:gd name="T22" fmla="*/ 12 w 40"/>
                  <a:gd name="T23" fmla="*/ 26 h 43"/>
                  <a:gd name="T24" fmla="*/ 26 w 40"/>
                  <a:gd name="T25" fmla="*/ 26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0" h="43">
                    <a:moveTo>
                      <a:pt x="40" y="43"/>
                    </a:moveTo>
                    <a:lnTo>
                      <a:pt x="33" y="43"/>
                    </a:lnTo>
                    <a:lnTo>
                      <a:pt x="28" y="31"/>
                    </a:lnTo>
                    <a:lnTo>
                      <a:pt x="9" y="31"/>
                    </a:lnTo>
                    <a:lnTo>
                      <a:pt x="4" y="43"/>
                    </a:lnTo>
                    <a:lnTo>
                      <a:pt x="0" y="43"/>
                    </a:lnTo>
                    <a:lnTo>
                      <a:pt x="16" y="0"/>
                    </a:lnTo>
                    <a:lnTo>
                      <a:pt x="23" y="0"/>
                    </a:lnTo>
                    <a:lnTo>
                      <a:pt x="40" y="43"/>
                    </a:lnTo>
                    <a:close/>
                    <a:moveTo>
                      <a:pt x="26" y="26"/>
                    </a:moveTo>
                    <a:lnTo>
                      <a:pt x="19" y="5"/>
                    </a:lnTo>
                    <a:lnTo>
                      <a:pt x="12" y="26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1" name="Freeform 542"/>
              <p:cNvSpPr>
                <a:spLocks/>
              </p:cNvSpPr>
              <p:nvPr userDrawn="1"/>
            </p:nvSpPr>
            <p:spPr bwMode="auto">
              <a:xfrm>
                <a:off x="6195" y="3528"/>
                <a:ext cx="37" cy="45"/>
              </a:xfrm>
              <a:custGeom>
                <a:avLst/>
                <a:gdLst>
                  <a:gd name="T0" fmla="*/ 2461 w 16"/>
                  <a:gd name="T1" fmla="*/ 3214 h 19"/>
                  <a:gd name="T2" fmla="*/ 1980 w 16"/>
                  <a:gd name="T3" fmla="*/ 3361 h 19"/>
                  <a:gd name="T4" fmla="*/ 1397 w 16"/>
                  <a:gd name="T5" fmla="*/ 3361 h 19"/>
                  <a:gd name="T6" fmla="*/ 802 w 16"/>
                  <a:gd name="T7" fmla="*/ 3361 h 19"/>
                  <a:gd name="T8" fmla="*/ 347 w 16"/>
                  <a:gd name="T9" fmla="*/ 2989 h 19"/>
                  <a:gd name="T10" fmla="*/ 0 w 16"/>
                  <a:gd name="T11" fmla="*/ 2456 h 19"/>
                  <a:gd name="T12" fmla="*/ 0 w 16"/>
                  <a:gd name="T13" fmla="*/ 1795 h 19"/>
                  <a:gd name="T14" fmla="*/ 347 w 16"/>
                  <a:gd name="T15" fmla="*/ 533 h 19"/>
                  <a:gd name="T16" fmla="*/ 1397 w 16"/>
                  <a:gd name="T17" fmla="*/ 0 h 19"/>
                  <a:gd name="T18" fmla="*/ 1855 w 16"/>
                  <a:gd name="T19" fmla="*/ 156 h 19"/>
                  <a:gd name="T20" fmla="*/ 2461 w 16"/>
                  <a:gd name="T21" fmla="*/ 369 h 19"/>
                  <a:gd name="T22" fmla="*/ 2461 w 16"/>
                  <a:gd name="T23" fmla="*/ 874 h 19"/>
                  <a:gd name="T24" fmla="*/ 2461 w 16"/>
                  <a:gd name="T25" fmla="*/ 874 h 19"/>
                  <a:gd name="T26" fmla="*/ 2310 w 16"/>
                  <a:gd name="T27" fmla="*/ 661 h 19"/>
                  <a:gd name="T28" fmla="*/ 1980 w 16"/>
                  <a:gd name="T29" fmla="*/ 533 h 19"/>
                  <a:gd name="T30" fmla="*/ 1658 w 16"/>
                  <a:gd name="T31" fmla="*/ 533 h 19"/>
                  <a:gd name="T32" fmla="*/ 1397 w 16"/>
                  <a:gd name="T33" fmla="*/ 369 h 19"/>
                  <a:gd name="T34" fmla="*/ 604 w 16"/>
                  <a:gd name="T35" fmla="*/ 661 h 19"/>
                  <a:gd name="T36" fmla="*/ 347 w 16"/>
                  <a:gd name="T37" fmla="*/ 1795 h 19"/>
                  <a:gd name="T38" fmla="*/ 604 w 16"/>
                  <a:gd name="T39" fmla="*/ 2669 h 19"/>
                  <a:gd name="T40" fmla="*/ 1397 w 16"/>
                  <a:gd name="T41" fmla="*/ 2989 h 19"/>
                  <a:gd name="T42" fmla="*/ 1658 w 16"/>
                  <a:gd name="T43" fmla="*/ 2989 h 19"/>
                  <a:gd name="T44" fmla="*/ 2111 w 16"/>
                  <a:gd name="T45" fmla="*/ 2828 h 19"/>
                  <a:gd name="T46" fmla="*/ 2111 w 16"/>
                  <a:gd name="T47" fmla="*/ 2070 h 19"/>
                  <a:gd name="T48" fmla="*/ 1397 w 16"/>
                  <a:gd name="T49" fmla="*/ 2070 h 19"/>
                  <a:gd name="T50" fmla="*/ 1397 w 16"/>
                  <a:gd name="T51" fmla="*/ 1795 h 19"/>
                  <a:gd name="T52" fmla="*/ 2461 w 16"/>
                  <a:gd name="T53" fmla="*/ 1795 h 19"/>
                  <a:gd name="T54" fmla="*/ 2461 w 16"/>
                  <a:gd name="T55" fmla="*/ 3214 h 1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6" h="19">
                    <a:moveTo>
                      <a:pt x="16" y="18"/>
                    </a:moveTo>
                    <a:cubicBezTo>
                      <a:pt x="15" y="18"/>
                      <a:pt x="14" y="18"/>
                      <a:pt x="13" y="19"/>
                    </a:cubicBezTo>
                    <a:cubicBezTo>
                      <a:pt x="12" y="19"/>
                      <a:pt x="10" y="19"/>
                      <a:pt x="9" y="19"/>
                    </a:cubicBezTo>
                    <a:cubicBezTo>
                      <a:pt x="8" y="19"/>
                      <a:pt x="6" y="19"/>
                      <a:pt x="5" y="19"/>
                    </a:cubicBezTo>
                    <a:cubicBezTo>
                      <a:pt x="4" y="18"/>
                      <a:pt x="3" y="18"/>
                      <a:pt x="2" y="17"/>
                    </a:cubicBezTo>
                    <a:cubicBezTo>
                      <a:pt x="1" y="16"/>
                      <a:pt x="1" y="15"/>
                      <a:pt x="0" y="14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0" y="7"/>
                      <a:pt x="0" y="5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4" y="1"/>
                      <a:pt x="15" y="1"/>
                      <a:pt x="16" y="2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4"/>
                      <a:pt x="15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2" y="3"/>
                      <a:pt x="11" y="3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7" y="2"/>
                      <a:pt x="5" y="3"/>
                      <a:pt x="4" y="4"/>
                    </a:cubicBezTo>
                    <a:cubicBezTo>
                      <a:pt x="3" y="6"/>
                      <a:pt x="2" y="7"/>
                      <a:pt x="2" y="10"/>
                    </a:cubicBezTo>
                    <a:cubicBezTo>
                      <a:pt x="2" y="12"/>
                      <a:pt x="3" y="14"/>
                      <a:pt x="4" y="15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2" y="17"/>
                      <a:pt x="13" y="17"/>
                      <a:pt x="14" y="16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6" y="10"/>
                      <a:pt x="16" y="10"/>
                      <a:pt x="16" y="10"/>
                    </a:cubicBez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2" name="Freeform 543"/>
              <p:cNvSpPr>
                <a:spLocks/>
              </p:cNvSpPr>
              <p:nvPr userDrawn="1"/>
            </p:nvSpPr>
            <p:spPr bwMode="auto">
              <a:xfrm>
                <a:off x="6244" y="3530"/>
                <a:ext cx="29" cy="43"/>
              </a:xfrm>
              <a:custGeom>
                <a:avLst/>
                <a:gdLst>
                  <a:gd name="T0" fmla="*/ 29 w 29"/>
                  <a:gd name="T1" fmla="*/ 43 h 43"/>
                  <a:gd name="T2" fmla="*/ 0 w 29"/>
                  <a:gd name="T3" fmla="*/ 43 h 43"/>
                  <a:gd name="T4" fmla="*/ 0 w 29"/>
                  <a:gd name="T5" fmla="*/ 0 h 43"/>
                  <a:gd name="T6" fmla="*/ 29 w 29"/>
                  <a:gd name="T7" fmla="*/ 0 h 43"/>
                  <a:gd name="T8" fmla="*/ 29 w 29"/>
                  <a:gd name="T9" fmla="*/ 5 h 43"/>
                  <a:gd name="T10" fmla="*/ 7 w 29"/>
                  <a:gd name="T11" fmla="*/ 5 h 43"/>
                  <a:gd name="T12" fmla="*/ 7 w 29"/>
                  <a:gd name="T13" fmla="*/ 17 h 43"/>
                  <a:gd name="T14" fmla="*/ 29 w 29"/>
                  <a:gd name="T15" fmla="*/ 17 h 43"/>
                  <a:gd name="T16" fmla="*/ 29 w 29"/>
                  <a:gd name="T17" fmla="*/ 22 h 43"/>
                  <a:gd name="T18" fmla="*/ 7 w 29"/>
                  <a:gd name="T19" fmla="*/ 22 h 43"/>
                  <a:gd name="T20" fmla="*/ 7 w 29"/>
                  <a:gd name="T21" fmla="*/ 38 h 43"/>
                  <a:gd name="T22" fmla="*/ 29 w 29"/>
                  <a:gd name="T23" fmla="*/ 38 h 43"/>
                  <a:gd name="T24" fmla="*/ 29 w 29"/>
                  <a:gd name="T25" fmla="*/ 4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43">
                    <a:moveTo>
                      <a:pt x="29" y="43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29" y="0"/>
                    </a:lnTo>
                    <a:lnTo>
                      <a:pt x="29" y="5"/>
                    </a:lnTo>
                    <a:lnTo>
                      <a:pt x="7" y="5"/>
                    </a:lnTo>
                    <a:lnTo>
                      <a:pt x="7" y="17"/>
                    </a:lnTo>
                    <a:lnTo>
                      <a:pt x="29" y="17"/>
                    </a:lnTo>
                    <a:lnTo>
                      <a:pt x="29" y="22"/>
                    </a:lnTo>
                    <a:lnTo>
                      <a:pt x="7" y="22"/>
                    </a:lnTo>
                    <a:lnTo>
                      <a:pt x="7" y="38"/>
                    </a:lnTo>
                    <a:lnTo>
                      <a:pt x="29" y="38"/>
                    </a:lnTo>
                    <a:lnTo>
                      <a:pt x="29" y="43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3" name="Line 544"/>
              <p:cNvSpPr>
                <a:spLocks noChangeShapeType="1"/>
              </p:cNvSpPr>
              <p:nvPr userDrawn="1"/>
            </p:nvSpPr>
            <p:spPr bwMode="auto">
              <a:xfrm flipH="1">
                <a:off x="-521" y="3575"/>
                <a:ext cx="6803" cy="1"/>
              </a:xfrm>
              <a:prstGeom prst="line">
                <a:avLst/>
              </a:prstGeom>
              <a:noFill/>
              <a:ln w="3175">
                <a:solidFill>
                  <a:srgbClr val="F15D2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1" name="Rectangle 545"/>
            <p:cNvSpPr>
              <a:spLocks noChangeArrowheads="1"/>
            </p:cNvSpPr>
            <p:nvPr userDrawn="1"/>
          </p:nvSpPr>
          <p:spPr bwMode="auto">
            <a:xfrm>
              <a:off x="0" y="4253"/>
              <a:ext cx="5760" cy="67"/>
            </a:xfrm>
            <a:prstGeom prst="rect">
              <a:avLst/>
            </a:prstGeom>
            <a:solidFill>
              <a:srgbClr val="8082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grpSp>
          <p:nvGrpSpPr>
            <p:cNvPr id="1032" name="Group 589"/>
            <p:cNvGrpSpPr>
              <a:grpSpLocks/>
            </p:cNvGrpSpPr>
            <p:nvPr userDrawn="1"/>
          </p:nvGrpSpPr>
          <p:grpSpPr bwMode="auto">
            <a:xfrm>
              <a:off x="0" y="2692"/>
              <a:ext cx="5760" cy="188"/>
              <a:chOff x="0" y="2692"/>
              <a:chExt cx="5760" cy="188"/>
            </a:xfrm>
          </p:grpSpPr>
          <p:sp>
            <p:nvSpPr>
              <p:cNvPr id="1041" name="Rectangle 547"/>
              <p:cNvSpPr>
                <a:spLocks noChangeArrowheads="1"/>
              </p:cNvSpPr>
              <p:nvPr userDrawn="1"/>
            </p:nvSpPr>
            <p:spPr bwMode="auto">
              <a:xfrm>
                <a:off x="0" y="2692"/>
                <a:ext cx="5760" cy="1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grpSp>
            <p:nvGrpSpPr>
              <p:cNvPr id="1042" name="Group 548"/>
              <p:cNvGrpSpPr>
                <a:grpSpLocks/>
              </p:cNvGrpSpPr>
              <p:nvPr userDrawn="1"/>
            </p:nvGrpSpPr>
            <p:grpSpPr bwMode="auto">
              <a:xfrm>
                <a:off x="2037" y="2740"/>
                <a:ext cx="1682" cy="94"/>
                <a:chOff x="2082" y="2832"/>
                <a:chExt cx="1682" cy="94"/>
              </a:xfrm>
            </p:grpSpPr>
            <p:sp>
              <p:nvSpPr>
                <p:cNvPr id="1043" name="Freeform 549"/>
                <p:cNvSpPr>
                  <a:spLocks/>
                </p:cNvSpPr>
                <p:nvPr userDrawn="1"/>
              </p:nvSpPr>
              <p:spPr bwMode="auto">
                <a:xfrm>
                  <a:off x="2224" y="2844"/>
                  <a:ext cx="66" cy="64"/>
                </a:xfrm>
                <a:custGeom>
                  <a:avLst/>
                  <a:gdLst>
                    <a:gd name="T0" fmla="*/ 29 w 78"/>
                    <a:gd name="T1" fmla="*/ 29 h 75"/>
                    <a:gd name="T2" fmla="*/ 21 w 78"/>
                    <a:gd name="T3" fmla="*/ 29 h 75"/>
                    <a:gd name="T4" fmla="*/ 21 w 78"/>
                    <a:gd name="T5" fmla="*/ 10 h 75"/>
                    <a:gd name="T6" fmla="*/ 16 w 78"/>
                    <a:gd name="T7" fmla="*/ 22 h 75"/>
                    <a:gd name="T8" fmla="*/ 12 w 78"/>
                    <a:gd name="T9" fmla="*/ 22 h 75"/>
                    <a:gd name="T10" fmla="*/ 7 w 78"/>
                    <a:gd name="T11" fmla="*/ 10 h 75"/>
                    <a:gd name="T12" fmla="*/ 7 w 78"/>
                    <a:gd name="T13" fmla="*/ 29 h 75"/>
                    <a:gd name="T14" fmla="*/ 0 w 78"/>
                    <a:gd name="T15" fmla="*/ 29 h 75"/>
                    <a:gd name="T16" fmla="*/ 0 w 78"/>
                    <a:gd name="T17" fmla="*/ 0 h 75"/>
                    <a:gd name="T18" fmla="*/ 8 w 78"/>
                    <a:gd name="T19" fmla="*/ 0 h 75"/>
                    <a:gd name="T20" fmla="*/ 15 w 78"/>
                    <a:gd name="T21" fmla="*/ 15 h 75"/>
                    <a:gd name="T22" fmla="*/ 21 w 78"/>
                    <a:gd name="T23" fmla="*/ 0 h 75"/>
                    <a:gd name="T24" fmla="*/ 29 w 78"/>
                    <a:gd name="T25" fmla="*/ 0 h 75"/>
                    <a:gd name="T26" fmla="*/ 29 w 78"/>
                    <a:gd name="T27" fmla="*/ 29 h 7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8" h="75">
                      <a:moveTo>
                        <a:pt x="78" y="75"/>
                      </a:moveTo>
                      <a:lnTo>
                        <a:pt x="59" y="75"/>
                      </a:lnTo>
                      <a:lnTo>
                        <a:pt x="59" y="26"/>
                      </a:lnTo>
                      <a:lnTo>
                        <a:pt x="45" y="57"/>
                      </a:lnTo>
                      <a:lnTo>
                        <a:pt x="33" y="57"/>
                      </a:lnTo>
                      <a:lnTo>
                        <a:pt x="19" y="26"/>
                      </a:lnTo>
                      <a:lnTo>
                        <a:pt x="19" y="75"/>
                      </a:lnTo>
                      <a:lnTo>
                        <a:pt x="0" y="75"/>
                      </a:lnTo>
                      <a:lnTo>
                        <a:pt x="0" y="0"/>
                      </a:lnTo>
                      <a:lnTo>
                        <a:pt x="23" y="0"/>
                      </a:lnTo>
                      <a:lnTo>
                        <a:pt x="40" y="38"/>
                      </a:lnTo>
                      <a:lnTo>
                        <a:pt x="56" y="0"/>
                      </a:lnTo>
                      <a:lnTo>
                        <a:pt x="78" y="0"/>
                      </a:lnTo>
                      <a:lnTo>
                        <a:pt x="78" y="75"/>
                      </a:lnTo>
                      <a:close/>
                    </a:path>
                  </a:pathLst>
                </a:custGeom>
                <a:solidFill>
                  <a:srgbClr val="F36E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550"/>
                <p:cNvSpPr>
                  <a:spLocks noEditPoints="1"/>
                </p:cNvSpPr>
                <p:nvPr userDrawn="1"/>
              </p:nvSpPr>
              <p:spPr bwMode="auto">
                <a:xfrm>
                  <a:off x="2302" y="2858"/>
                  <a:ext cx="48" cy="50"/>
                </a:xfrm>
                <a:custGeom>
                  <a:avLst/>
                  <a:gdLst>
                    <a:gd name="T0" fmla="*/ 1088 w 24"/>
                    <a:gd name="T1" fmla="*/ 1408 h 25"/>
                    <a:gd name="T2" fmla="*/ 960 w 24"/>
                    <a:gd name="T3" fmla="*/ 1472 h 25"/>
                    <a:gd name="T4" fmla="*/ 832 w 24"/>
                    <a:gd name="T5" fmla="*/ 1536 h 25"/>
                    <a:gd name="T6" fmla="*/ 704 w 24"/>
                    <a:gd name="T7" fmla="*/ 1600 h 25"/>
                    <a:gd name="T8" fmla="*/ 512 w 24"/>
                    <a:gd name="T9" fmla="*/ 1600 h 25"/>
                    <a:gd name="T10" fmla="*/ 192 w 24"/>
                    <a:gd name="T11" fmla="*/ 1472 h 25"/>
                    <a:gd name="T12" fmla="*/ 0 w 24"/>
                    <a:gd name="T13" fmla="*/ 1152 h 25"/>
                    <a:gd name="T14" fmla="*/ 64 w 24"/>
                    <a:gd name="T15" fmla="*/ 896 h 25"/>
                    <a:gd name="T16" fmla="*/ 320 w 24"/>
                    <a:gd name="T17" fmla="*/ 704 h 25"/>
                    <a:gd name="T18" fmla="*/ 640 w 24"/>
                    <a:gd name="T19" fmla="*/ 640 h 25"/>
                    <a:gd name="T20" fmla="*/ 1088 w 24"/>
                    <a:gd name="T21" fmla="*/ 576 h 25"/>
                    <a:gd name="T22" fmla="*/ 1088 w 24"/>
                    <a:gd name="T23" fmla="*/ 576 h 25"/>
                    <a:gd name="T24" fmla="*/ 960 w 24"/>
                    <a:gd name="T25" fmla="*/ 384 h 25"/>
                    <a:gd name="T26" fmla="*/ 640 w 24"/>
                    <a:gd name="T27" fmla="*/ 320 h 25"/>
                    <a:gd name="T28" fmla="*/ 384 w 24"/>
                    <a:gd name="T29" fmla="*/ 384 h 25"/>
                    <a:gd name="T30" fmla="*/ 192 w 24"/>
                    <a:gd name="T31" fmla="*/ 448 h 25"/>
                    <a:gd name="T32" fmla="*/ 128 w 24"/>
                    <a:gd name="T33" fmla="*/ 448 h 25"/>
                    <a:gd name="T34" fmla="*/ 128 w 24"/>
                    <a:gd name="T35" fmla="*/ 64 h 25"/>
                    <a:gd name="T36" fmla="*/ 384 w 24"/>
                    <a:gd name="T37" fmla="*/ 64 h 25"/>
                    <a:gd name="T38" fmla="*/ 768 w 24"/>
                    <a:gd name="T39" fmla="*/ 0 h 25"/>
                    <a:gd name="T40" fmla="*/ 1344 w 24"/>
                    <a:gd name="T41" fmla="*/ 128 h 25"/>
                    <a:gd name="T42" fmla="*/ 1536 w 24"/>
                    <a:gd name="T43" fmla="*/ 576 h 25"/>
                    <a:gd name="T44" fmla="*/ 1536 w 24"/>
                    <a:gd name="T45" fmla="*/ 1600 h 25"/>
                    <a:gd name="T46" fmla="*/ 1088 w 24"/>
                    <a:gd name="T47" fmla="*/ 1600 h 25"/>
                    <a:gd name="T48" fmla="*/ 1088 w 24"/>
                    <a:gd name="T49" fmla="*/ 1408 h 25"/>
                    <a:gd name="T50" fmla="*/ 1088 w 24"/>
                    <a:gd name="T51" fmla="*/ 1216 h 25"/>
                    <a:gd name="T52" fmla="*/ 1088 w 24"/>
                    <a:gd name="T53" fmla="*/ 896 h 25"/>
                    <a:gd name="T54" fmla="*/ 832 w 24"/>
                    <a:gd name="T55" fmla="*/ 896 h 25"/>
                    <a:gd name="T56" fmla="*/ 640 w 24"/>
                    <a:gd name="T57" fmla="*/ 896 h 25"/>
                    <a:gd name="T58" fmla="*/ 576 w 24"/>
                    <a:gd name="T59" fmla="*/ 1024 h 25"/>
                    <a:gd name="T60" fmla="*/ 512 w 24"/>
                    <a:gd name="T61" fmla="*/ 1088 h 25"/>
                    <a:gd name="T62" fmla="*/ 512 w 24"/>
                    <a:gd name="T63" fmla="*/ 1216 h 25"/>
                    <a:gd name="T64" fmla="*/ 576 w 24"/>
                    <a:gd name="T65" fmla="*/ 1216 h 25"/>
                    <a:gd name="T66" fmla="*/ 640 w 24"/>
                    <a:gd name="T67" fmla="*/ 1280 h 25"/>
                    <a:gd name="T68" fmla="*/ 768 w 24"/>
                    <a:gd name="T69" fmla="*/ 1280 h 25"/>
                    <a:gd name="T70" fmla="*/ 896 w 24"/>
                    <a:gd name="T71" fmla="*/ 1280 h 25"/>
                    <a:gd name="T72" fmla="*/ 1088 w 24"/>
                    <a:gd name="T73" fmla="*/ 1216 h 25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4" h="25">
                      <a:moveTo>
                        <a:pt x="17" y="22"/>
                      </a:moveTo>
                      <a:cubicBezTo>
                        <a:pt x="16" y="23"/>
                        <a:pt x="16" y="23"/>
                        <a:pt x="15" y="23"/>
                      </a:cubicBezTo>
                      <a:cubicBezTo>
                        <a:pt x="14" y="24"/>
                        <a:pt x="14" y="24"/>
                        <a:pt x="13" y="24"/>
                      </a:cubicBezTo>
                      <a:cubicBezTo>
                        <a:pt x="13" y="25"/>
                        <a:pt x="12" y="25"/>
                        <a:pt x="11" y="25"/>
                      </a:cubicBezTo>
                      <a:cubicBezTo>
                        <a:pt x="10" y="25"/>
                        <a:pt x="9" y="25"/>
                        <a:pt x="8" y="25"/>
                      </a:cubicBezTo>
                      <a:cubicBezTo>
                        <a:pt x="6" y="25"/>
                        <a:pt x="4" y="25"/>
                        <a:pt x="3" y="23"/>
                      </a:cubicBezTo>
                      <a:cubicBezTo>
                        <a:pt x="1" y="22"/>
                        <a:pt x="0" y="20"/>
                        <a:pt x="0" y="18"/>
                      </a:cubicBezTo>
                      <a:cubicBezTo>
                        <a:pt x="0" y="16"/>
                        <a:pt x="1" y="15"/>
                        <a:pt x="1" y="14"/>
                      </a:cubicBezTo>
                      <a:cubicBezTo>
                        <a:pt x="2" y="13"/>
                        <a:pt x="3" y="12"/>
                        <a:pt x="5" y="11"/>
                      </a:cubicBezTo>
                      <a:cubicBezTo>
                        <a:pt x="6" y="10"/>
                        <a:pt x="8" y="10"/>
                        <a:pt x="10" y="10"/>
                      </a:cubicBezTo>
                      <a:cubicBezTo>
                        <a:pt x="12" y="9"/>
                        <a:pt x="14" y="9"/>
                        <a:pt x="17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7" y="8"/>
                        <a:pt x="16" y="7"/>
                        <a:pt x="15" y="6"/>
                      </a:cubicBezTo>
                      <a:cubicBezTo>
                        <a:pt x="14" y="6"/>
                        <a:pt x="12" y="5"/>
                        <a:pt x="10" y="5"/>
                      </a:cubicBezTo>
                      <a:cubicBezTo>
                        <a:pt x="9" y="5"/>
                        <a:pt x="8" y="6"/>
                        <a:pt x="6" y="6"/>
                      </a:cubicBezTo>
                      <a:cubicBezTo>
                        <a:pt x="5" y="7"/>
                        <a:pt x="4" y="7"/>
                        <a:pt x="3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4" y="1"/>
                        <a:pt x="6" y="1"/>
                      </a:cubicBezTo>
                      <a:cubicBezTo>
                        <a:pt x="8" y="0"/>
                        <a:pt x="10" y="0"/>
                        <a:pt x="12" y="0"/>
                      </a:cubicBezTo>
                      <a:cubicBezTo>
                        <a:pt x="16" y="0"/>
                        <a:pt x="19" y="1"/>
                        <a:pt x="21" y="2"/>
                      </a:cubicBezTo>
                      <a:cubicBezTo>
                        <a:pt x="23" y="4"/>
                        <a:pt x="24" y="6"/>
                        <a:pt x="24" y="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17" y="25"/>
                        <a:pt x="17" y="25"/>
                        <a:pt x="17" y="25"/>
                      </a:cubicBezTo>
                      <a:lnTo>
                        <a:pt x="17" y="22"/>
                      </a:lnTo>
                      <a:close/>
                      <a:moveTo>
                        <a:pt x="17" y="19"/>
                      </a:move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4"/>
                        <a:pt x="14" y="14"/>
                        <a:pt x="13" y="14"/>
                      </a:cubicBezTo>
                      <a:cubicBezTo>
                        <a:pt x="12" y="14"/>
                        <a:pt x="11" y="14"/>
                        <a:pt x="10" y="14"/>
                      </a:cubicBezTo>
                      <a:cubicBezTo>
                        <a:pt x="10" y="15"/>
                        <a:pt x="9" y="15"/>
                        <a:pt x="9" y="16"/>
                      </a:cubicBezTo>
                      <a:cubicBezTo>
                        <a:pt x="8" y="16"/>
                        <a:pt x="8" y="17"/>
                        <a:pt x="8" y="17"/>
                      </a:cubicBezTo>
                      <a:cubicBezTo>
                        <a:pt x="8" y="18"/>
                        <a:pt x="8" y="18"/>
                        <a:pt x="8" y="19"/>
                      </a:cubicBezTo>
                      <a:cubicBezTo>
                        <a:pt x="8" y="19"/>
                        <a:pt x="8" y="19"/>
                        <a:pt x="9" y="19"/>
                      </a:cubicBezTo>
                      <a:cubicBezTo>
                        <a:pt x="9" y="20"/>
                        <a:pt x="10" y="20"/>
                        <a:pt x="10" y="20"/>
                      </a:cubicBezTo>
                      <a:cubicBezTo>
                        <a:pt x="10" y="20"/>
                        <a:pt x="11" y="20"/>
                        <a:pt x="12" y="20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5" y="19"/>
                        <a:pt x="16" y="19"/>
                        <a:pt x="17" y="19"/>
                      </a:cubicBezTo>
                      <a:close/>
                    </a:path>
                  </a:pathLst>
                </a:custGeom>
                <a:solidFill>
                  <a:srgbClr val="F36E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551"/>
                <p:cNvSpPr>
                  <a:spLocks/>
                </p:cNvSpPr>
                <p:nvPr userDrawn="1"/>
              </p:nvSpPr>
              <p:spPr bwMode="auto">
                <a:xfrm>
                  <a:off x="2364" y="2860"/>
                  <a:ext cx="36" cy="48"/>
                </a:xfrm>
                <a:custGeom>
                  <a:avLst/>
                  <a:gdLst>
                    <a:gd name="T0" fmla="*/ 1152 w 18"/>
                    <a:gd name="T1" fmla="*/ 448 h 24"/>
                    <a:gd name="T2" fmla="*/ 1088 w 18"/>
                    <a:gd name="T3" fmla="*/ 448 h 24"/>
                    <a:gd name="T4" fmla="*/ 960 w 18"/>
                    <a:gd name="T5" fmla="*/ 448 h 24"/>
                    <a:gd name="T6" fmla="*/ 896 w 18"/>
                    <a:gd name="T7" fmla="*/ 448 h 24"/>
                    <a:gd name="T8" fmla="*/ 704 w 18"/>
                    <a:gd name="T9" fmla="*/ 448 h 24"/>
                    <a:gd name="T10" fmla="*/ 512 w 18"/>
                    <a:gd name="T11" fmla="*/ 512 h 24"/>
                    <a:gd name="T12" fmla="*/ 512 w 18"/>
                    <a:gd name="T13" fmla="*/ 1536 h 24"/>
                    <a:gd name="T14" fmla="*/ 0 w 18"/>
                    <a:gd name="T15" fmla="*/ 1536 h 24"/>
                    <a:gd name="T16" fmla="*/ 0 w 18"/>
                    <a:gd name="T17" fmla="*/ 0 h 24"/>
                    <a:gd name="T18" fmla="*/ 512 w 18"/>
                    <a:gd name="T19" fmla="*/ 0 h 24"/>
                    <a:gd name="T20" fmla="*/ 512 w 18"/>
                    <a:gd name="T21" fmla="*/ 192 h 24"/>
                    <a:gd name="T22" fmla="*/ 768 w 18"/>
                    <a:gd name="T23" fmla="*/ 0 h 24"/>
                    <a:gd name="T24" fmla="*/ 1024 w 18"/>
                    <a:gd name="T25" fmla="*/ 0 h 24"/>
                    <a:gd name="T26" fmla="*/ 1088 w 18"/>
                    <a:gd name="T27" fmla="*/ 0 h 24"/>
                    <a:gd name="T28" fmla="*/ 1152 w 18"/>
                    <a:gd name="T29" fmla="*/ 0 h 24"/>
                    <a:gd name="T30" fmla="*/ 1152 w 18"/>
                    <a:gd name="T31" fmla="*/ 448 h 2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8" h="24">
                      <a:moveTo>
                        <a:pt x="18" y="7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7"/>
                        <a:pt x="16" y="7"/>
                        <a:pt x="15" y="7"/>
                      </a:cubicBezTo>
                      <a:cubicBezTo>
                        <a:pt x="15" y="7"/>
                        <a:pt x="14" y="7"/>
                        <a:pt x="14" y="7"/>
                      </a:cubicBezTo>
                      <a:cubicBezTo>
                        <a:pt x="12" y="7"/>
                        <a:pt x="11" y="7"/>
                        <a:pt x="11" y="7"/>
                      </a:cubicBezTo>
                      <a:cubicBezTo>
                        <a:pt x="10" y="7"/>
                        <a:pt x="9" y="7"/>
                        <a:pt x="8" y="8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10" y="2"/>
                        <a:pt x="11" y="1"/>
                        <a:pt x="12" y="0"/>
                      </a:cubicBezTo>
                      <a:cubicBezTo>
                        <a:pt x="14" y="0"/>
                        <a:pt x="15" y="0"/>
                        <a:pt x="16" y="0"/>
                      </a:cubicBezTo>
                      <a:cubicBezTo>
                        <a:pt x="16" y="0"/>
                        <a:pt x="16" y="0"/>
                        <a:pt x="17" y="0"/>
                      </a:cubicBezTo>
                      <a:cubicBezTo>
                        <a:pt x="17" y="0"/>
                        <a:pt x="17" y="0"/>
                        <a:pt x="18" y="0"/>
                      </a:cubicBezTo>
                      <a:lnTo>
                        <a:pt x="18" y="7"/>
                      </a:lnTo>
                      <a:close/>
                    </a:path>
                  </a:pathLst>
                </a:custGeom>
                <a:solidFill>
                  <a:srgbClr val="F36E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552"/>
                <p:cNvSpPr>
                  <a:spLocks/>
                </p:cNvSpPr>
                <p:nvPr userDrawn="1"/>
              </p:nvSpPr>
              <p:spPr bwMode="auto">
                <a:xfrm>
                  <a:off x="2402" y="2860"/>
                  <a:ext cx="54" cy="48"/>
                </a:xfrm>
                <a:custGeom>
                  <a:avLst/>
                  <a:gdLst>
                    <a:gd name="T0" fmla="*/ 24 w 64"/>
                    <a:gd name="T1" fmla="*/ 0 h 56"/>
                    <a:gd name="T2" fmla="*/ 15 w 64"/>
                    <a:gd name="T3" fmla="*/ 22 h 56"/>
                    <a:gd name="T4" fmla="*/ 8 w 64"/>
                    <a:gd name="T5" fmla="*/ 22 h 56"/>
                    <a:gd name="T6" fmla="*/ 0 w 64"/>
                    <a:gd name="T7" fmla="*/ 0 h 56"/>
                    <a:gd name="T8" fmla="*/ 7 w 64"/>
                    <a:gd name="T9" fmla="*/ 0 h 56"/>
                    <a:gd name="T10" fmla="*/ 12 w 64"/>
                    <a:gd name="T11" fmla="*/ 15 h 56"/>
                    <a:gd name="T12" fmla="*/ 16 w 64"/>
                    <a:gd name="T13" fmla="*/ 0 h 56"/>
                    <a:gd name="T14" fmla="*/ 24 w 64"/>
                    <a:gd name="T15" fmla="*/ 0 h 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4" h="56">
                      <a:moveTo>
                        <a:pt x="64" y="0"/>
                      </a:moveTo>
                      <a:lnTo>
                        <a:pt x="42" y="56"/>
                      </a:lnTo>
                      <a:lnTo>
                        <a:pt x="21" y="56"/>
                      </a:ln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3" y="38"/>
                      </a:lnTo>
                      <a:lnTo>
                        <a:pt x="45" y="0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F36E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553"/>
                <p:cNvSpPr>
                  <a:spLocks noEditPoints="1"/>
                </p:cNvSpPr>
                <p:nvPr userDrawn="1"/>
              </p:nvSpPr>
              <p:spPr bwMode="auto">
                <a:xfrm>
                  <a:off x="2462" y="2858"/>
                  <a:ext cx="50" cy="50"/>
                </a:xfrm>
                <a:custGeom>
                  <a:avLst/>
                  <a:gdLst>
                    <a:gd name="T0" fmla="*/ 1600 w 25"/>
                    <a:gd name="T1" fmla="*/ 896 h 25"/>
                    <a:gd name="T2" fmla="*/ 448 w 25"/>
                    <a:gd name="T3" fmla="*/ 896 h 25"/>
                    <a:gd name="T4" fmla="*/ 576 w 25"/>
                    <a:gd name="T5" fmla="*/ 1216 h 25"/>
                    <a:gd name="T6" fmla="*/ 960 w 25"/>
                    <a:gd name="T7" fmla="*/ 1280 h 25"/>
                    <a:gd name="T8" fmla="*/ 1280 w 25"/>
                    <a:gd name="T9" fmla="*/ 1216 h 25"/>
                    <a:gd name="T10" fmla="*/ 1536 w 25"/>
                    <a:gd name="T11" fmla="*/ 1088 h 25"/>
                    <a:gd name="T12" fmla="*/ 1536 w 25"/>
                    <a:gd name="T13" fmla="*/ 1088 h 25"/>
                    <a:gd name="T14" fmla="*/ 1536 w 25"/>
                    <a:gd name="T15" fmla="*/ 1472 h 25"/>
                    <a:gd name="T16" fmla="*/ 1280 w 25"/>
                    <a:gd name="T17" fmla="*/ 1600 h 25"/>
                    <a:gd name="T18" fmla="*/ 896 w 25"/>
                    <a:gd name="T19" fmla="*/ 1600 h 25"/>
                    <a:gd name="T20" fmla="*/ 192 w 25"/>
                    <a:gd name="T21" fmla="*/ 1408 h 25"/>
                    <a:gd name="T22" fmla="*/ 0 w 25"/>
                    <a:gd name="T23" fmla="*/ 832 h 25"/>
                    <a:gd name="T24" fmla="*/ 192 w 25"/>
                    <a:gd name="T25" fmla="*/ 256 h 25"/>
                    <a:gd name="T26" fmla="*/ 832 w 25"/>
                    <a:gd name="T27" fmla="*/ 0 h 25"/>
                    <a:gd name="T28" fmla="*/ 1408 w 25"/>
                    <a:gd name="T29" fmla="*/ 192 h 25"/>
                    <a:gd name="T30" fmla="*/ 1600 w 25"/>
                    <a:gd name="T31" fmla="*/ 768 h 25"/>
                    <a:gd name="T32" fmla="*/ 1600 w 25"/>
                    <a:gd name="T33" fmla="*/ 896 h 25"/>
                    <a:gd name="T34" fmla="*/ 1088 w 25"/>
                    <a:gd name="T35" fmla="*/ 640 h 25"/>
                    <a:gd name="T36" fmla="*/ 1024 w 25"/>
                    <a:gd name="T37" fmla="*/ 384 h 25"/>
                    <a:gd name="T38" fmla="*/ 832 w 25"/>
                    <a:gd name="T39" fmla="*/ 320 h 25"/>
                    <a:gd name="T40" fmla="*/ 576 w 25"/>
                    <a:gd name="T41" fmla="*/ 384 h 25"/>
                    <a:gd name="T42" fmla="*/ 448 w 25"/>
                    <a:gd name="T43" fmla="*/ 640 h 25"/>
                    <a:gd name="T44" fmla="*/ 1088 w 25"/>
                    <a:gd name="T45" fmla="*/ 640 h 25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5" h="25">
                      <a:moveTo>
                        <a:pt x="25" y="14"/>
                      </a:move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8" y="18"/>
                        <a:pt x="9" y="19"/>
                      </a:cubicBezTo>
                      <a:cubicBezTo>
                        <a:pt x="11" y="20"/>
                        <a:pt x="13" y="20"/>
                        <a:pt x="15" y="20"/>
                      </a:cubicBezTo>
                      <a:cubicBezTo>
                        <a:pt x="17" y="20"/>
                        <a:pt x="18" y="20"/>
                        <a:pt x="20" y="19"/>
                      </a:cubicBezTo>
                      <a:cubicBezTo>
                        <a:pt x="22" y="19"/>
                        <a:pt x="23" y="18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3" y="24"/>
                        <a:pt x="21" y="25"/>
                        <a:pt x="20" y="25"/>
                      </a:cubicBezTo>
                      <a:cubicBezTo>
                        <a:pt x="18" y="25"/>
                        <a:pt x="16" y="25"/>
                        <a:pt x="14" y="25"/>
                      </a:cubicBezTo>
                      <a:cubicBezTo>
                        <a:pt x="10" y="25"/>
                        <a:pt x="6" y="24"/>
                        <a:pt x="3" y="22"/>
                      </a:cubicBezTo>
                      <a:cubicBezTo>
                        <a:pt x="1" y="20"/>
                        <a:pt x="0" y="17"/>
                        <a:pt x="0" y="13"/>
                      </a:cubicBezTo>
                      <a:cubicBezTo>
                        <a:pt x="0" y="9"/>
                        <a:pt x="1" y="6"/>
                        <a:pt x="3" y="4"/>
                      </a:cubicBezTo>
                      <a:cubicBezTo>
                        <a:pt x="6" y="1"/>
                        <a:pt x="9" y="0"/>
                        <a:pt x="13" y="0"/>
                      </a:cubicBezTo>
                      <a:cubicBezTo>
                        <a:pt x="17" y="0"/>
                        <a:pt x="20" y="1"/>
                        <a:pt x="22" y="3"/>
                      </a:cubicBezTo>
                      <a:cubicBezTo>
                        <a:pt x="24" y="5"/>
                        <a:pt x="25" y="8"/>
                        <a:pt x="25" y="12"/>
                      </a:cubicBezTo>
                      <a:lnTo>
                        <a:pt x="25" y="14"/>
                      </a:lnTo>
                      <a:close/>
                      <a:moveTo>
                        <a:pt x="17" y="10"/>
                      </a:moveTo>
                      <a:cubicBezTo>
                        <a:pt x="17" y="8"/>
                        <a:pt x="17" y="7"/>
                        <a:pt x="16" y="6"/>
                      </a:cubicBezTo>
                      <a:cubicBezTo>
                        <a:pt x="15" y="5"/>
                        <a:pt x="14" y="5"/>
                        <a:pt x="13" y="5"/>
                      </a:cubicBezTo>
                      <a:cubicBezTo>
                        <a:pt x="11" y="5"/>
                        <a:pt x="10" y="5"/>
                        <a:pt x="9" y="6"/>
                      </a:cubicBezTo>
                      <a:cubicBezTo>
                        <a:pt x="8" y="7"/>
                        <a:pt x="7" y="8"/>
                        <a:pt x="7" y="10"/>
                      </a:cubicBezTo>
                      <a:lnTo>
                        <a:pt x="17" y="10"/>
                      </a:lnTo>
                      <a:close/>
                    </a:path>
                  </a:pathLst>
                </a:custGeom>
                <a:solidFill>
                  <a:srgbClr val="F36E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Rectangle 554"/>
                <p:cNvSpPr>
                  <a:spLocks noChangeArrowheads="1"/>
                </p:cNvSpPr>
                <p:nvPr userDrawn="1"/>
              </p:nvSpPr>
              <p:spPr bwMode="auto">
                <a:xfrm>
                  <a:off x="2522" y="2842"/>
                  <a:ext cx="16" cy="66"/>
                </a:xfrm>
                <a:prstGeom prst="rect">
                  <a:avLst/>
                </a:prstGeom>
                <a:solidFill>
                  <a:srgbClr val="F36E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49" name="Rectangle 555"/>
                <p:cNvSpPr>
                  <a:spLocks noChangeArrowheads="1"/>
                </p:cNvSpPr>
                <p:nvPr userDrawn="1"/>
              </p:nvSpPr>
              <p:spPr bwMode="auto">
                <a:xfrm>
                  <a:off x="2552" y="2842"/>
                  <a:ext cx="16" cy="66"/>
                </a:xfrm>
                <a:prstGeom prst="rect">
                  <a:avLst/>
                </a:prstGeom>
                <a:solidFill>
                  <a:srgbClr val="F36E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50" name="Rectangle 556"/>
                <p:cNvSpPr>
                  <a:spLocks noChangeArrowheads="1"/>
                </p:cNvSpPr>
                <p:nvPr userDrawn="1"/>
              </p:nvSpPr>
              <p:spPr bwMode="auto">
                <a:xfrm>
                  <a:off x="2582" y="2890"/>
                  <a:ext cx="16" cy="18"/>
                </a:xfrm>
                <a:prstGeom prst="rect">
                  <a:avLst/>
                </a:prstGeom>
                <a:solidFill>
                  <a:srgbClr val="F36E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51" name="Freeform 557"/>
                <p:cNvSpPr>
                  <a:spLocks/>
                </p:cNvSpPr>
                <p:nvPr userDrawn="1"/>
              </p:nvSpPr>
              <p:spPr bwMode="auto">
                <a:xfrm>
                  <a:off x="2644" y="2844"/>
                  <a:ext cx="68" cy="64"/>
                </a:xfrm>
                <a:custGeom>
                  <a:avLst/>
                  <a:gdLst>
                    <a:gd name="T0" fmla="*/ 31 w 80"/>
                    <a:gd name="T1" fmla="*/ 29 h 75"/>
                    <a:gd name="T2" fmla="*/ 22 w 80"/>
                    <a:gd name="T3" fmla="*/ 29 h 75"/>
                    <a:gd name="T4" fmla="*/ 22 w 80"/>
                    <a:gd name="T5" fmla="*/ 10 h 75"/>
                    <a:gd name="T6" fmla="*/ 18 w 80"/>
                    <a:gd name="T7" fmla="*/ 22 h 75"/>
                    <a:gd name="T8" fmla="*/ 12 w 80"/>
                    <a:gd name="T9" fmla="*/ 22 h 75"/>
                    <a:gd name="T10" fmla="*/ 8 w 80"/>
                    <a:gd name="T11" fmla="*/ 10 h 75"/>
                    <a:gd name="T12" fmla="*/ 8 w 80"/>
                    <a:gd name="T13" fmla="*/ 29 h 75"/>
                    <a:gd name="T14" fmla="*/ 0 w 80"/>
                    <a:gd name="T15" fmla="*/ 29 h 75"/>
                    <a:gd name="T16" fmla="*/ 0 w 80"/>
                    <a:gd name="T17" fmla="*/ 0 h 75"/>
                    <a:gd name="T18" fmla="*/ 9 w 80"/>
                    <a:gd name="T19" fmla="*/ 0 h 75"/>
                    <a:gd name="T20" fmla="*/ 15 w 80"/>
                    <a:gd name="T21" fmla="*/ 15 h 75"/>
                    <a:gd name="T22" fmla="*/ 22 w 80"/>
                    <a:gd name="T23" fmla="*/ 0 h 75"/>
                    <a:gd name="T24" fmla="*/ 31 w 80"/>
                    <a:gd name="T25" fmla="*/ 0 h 75"/>
                    <a:gd name="T26" fmla="*/ 31 w 80"/>
                    <a:gd name="T27" fmla="*/ 29 h 7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80" h="75">
                      <a:moveTo>
                        <a:pt x="80" y="75"/>
                      </a:moveTo>
                      <a:lnTo>
                        <a:pt x="59" y="75"/>
                      </a:lnTo>
                      <a:lnTo>
                        <a:pt x="59" y="26"/>
                      </a:lnTo>
                      <a:lnTo>
                        <a:pt x="47" y="57"/>
                      </a:lnTo>
                      <a:lnTo>
                        <a:pt x="33" y="57"/>
                      </a:lnTo>
                      <a:lnTo>
                        <a:pt x="19" y="26"/>
                      </a:lnTo>
                      <a:lnTo>
                        <a:pt x="19" y="75"/>
                      </a:lnTo>
                      <a:lnTo>
                        <a:pt x="0" y="75"/>
                      </a:lnTo>
                      <a:lnTo>
                        <a:pt x="0" y="0"/>
                      </a:lnTo>
                      <a:lnTo>
                        <a:pt x="23" y="0"/>
                      </a:lnTo>
                      <a:lnTo>
                        <a:pt x="40" y="38"/>
                      </a:lnTo>
                      <a:lnTo>
                        <a:pt x="56" y="0"/>
                      </a:lnTo>
                      <a:lnTo>
                        <a:pt x="80" y="0"/>
                      </a:lnTo>
                      <a:lnTo>
                        <a:pt x="80" y="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558"/>
                <p:cNvSpPr>
                  <a:spLocks noEditPoints="1"/>
                </p:cNvSpPr>
                <p:nvPr userDrawn="1"/>
              </p:nvSpPr>
              <p:spPr bwMode="auto">
                <a:xfrm>
                  <a:off x="2724" y="2858"/>
                  <a:ext cx="52" cy="52"/>
                </a:xfrm>
                <a:custGeom>
                  <a:avLst/>
                  <a:gdLst>
                    <a:gd name="T0" fmla="*/ 1664 w 26"/>
                    <a:gd name="T1" fmla="*/ 832 h 26"/>
                    <a:gd name="T2" fmla="*/ 1408 w 26"/>
                    <a:gd name="T3" fmla="*/ 1408 h 26"/>
                    <a:gd name="T4" fmla="*/ 832 w 26"/>
                    <a:gd name="T5" fmla="*/ 1664 h 26"/>
                    <a:gd name="T6" fmla="*/ 192 w 26"/>
                    <a:gd name="T7" fmla="*/ 1408 h 26"/>
                    <a:gd name="T8" fmla="*/ 0 w 26"/>
                    <a:gd name="T9" fmla="*/ 832 h 26"/>
                    <a:gd name="T10" fmla="*/ 192 w 26"/>
                    <a:gd name="T11" fmla="*/ 256 h 26"/>
                    <a:gd name="T12" fmla="*/ 832 w 26"/>
                    <a:gd name="T13" fmla="*/ 0 h 26"/>
                    <a:gd name="T14" fmla="*/ 1408 w 26"/>
                    <a:gd name="T15" fmla="*/ 256 h 26"/>
                    <a:gd name="T16" fmla="*/ 1664 w 26"/>
                    <a:gd name="T17" fmla="*/ 832 h 26"/>
                    <a:gd name="T18" fmla="*/ 1024 w 26"/>
                    <a:gd name="T19" fmla="*/ 1216 h 26"/>
                    <a:gd name="T20" fmla="*/ 1088 w 26"/>
                    <a:gd name="T21" fmla="*/ 1024 h 26"/>
                    <a:gd name="T22" fmla="*/ 1152 w 26"/>
                    <a:gd name="T23" fmla="*/ 832 h 26"/>
                    <a:gd name="T24" fmla="*/ 1088 w 26"/>
                    <a:gd name="T25" fmla="*/ 576 h 26"/>
                    <a:gd name="T26" fmla="*/ 1024 w 26"/>
                    <a:gd name="T27" fmla="*/ 448 h 26"/>
                    <a:gd name="T28" fmla="*/ 960 w 26"/>
                    <a:gd name="T29" fmla="*/ 384 h 26"/>
                    <a:gd name="T30" fmla="*/ 832 w 26"/>
                    <a:gd name="T31" fmla="*/ 320 h 26"/>
                    <a:gd name="T32" fmla="*/ 704 w 26"/>
                    <a:gd name="T33" fmla="*/ 384 h 26"/>
                    <a:gd name="T34" fmla="*/ 576 w 26"/>
                    <a:gd name="T35" fmla="*/ 448 h 26"/>
                    <a:gd name="T36" fmla="*/ 512 w 26"/>
                    <a:gd name="T37" fmla="*/ 576 h 26"/>
                    <a:gd name="T38" fmla="*/ 512 w 26"/>
                    <a:gd name="T39" fmla="*/ 832 h 26"/>
                    <a:gd name="T40" fmla="*/ 512 w 26"/>
                    <a:gd name="T41" fmla="*/ 1024 h 26"/>
                    <a:gd name="T42" fmla="*/ 576 w 26"/>
                    <a:gd name="T43" fmla="*/ 1216 h 26"/>
                    <a:gd name="T44" fmla="*/ 704 w 26"/>
                    <a:gd name="T45" fmla="*/ 1280 h 26"/>
                    <a:gd name="T46" fmla="*/ 832 w 26"/>
                    <a:gd name="T47" fmla="*/ 1280 h 26"/>
                    <a:gd name="T48" fmla="*/ 960 w 26"/>
                    <a:gd name="T49" fmla="*/ 1280 h 26"/>
                    <a:gd name="T50" fmla="*/ 1024 w 26"/>
                    <a:gd name="T51" fmla="*/ 1216 h 2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6" h="26">
                      <a:moveTo>
                        <a:pt x="26" y="13"/>
                      </a:moveTo>
                      <a:cubicBezTo>
                        <a:pt x="26" y="17"/>
                        <a:pt x="25" y="20"/>
                        <a:pt x="22" y="22"/>
                      </a:cubicBezTo>
                      <a:cubicBezTo>
                        <a:pt x="20" y="24"/>
                        <a:pt x="17" y="26"/>
                        <a:pt x="13" y="26"/>
                      </a:cubicBezTo>
                      <a:cubicBezTo>
                        <a:pt x="9" y="26"/>
                        <a:pt x="5" y="24"/>
                        <a:pt x="3" y="22"/>
                      </a:cubicBezTo>
                      <a:cubicBezTo>
                        <a:pt x="1" y="20"/>
                        <a:pt x="0" y="17"/>
                        <a:pt x="0" y="13"/>
                      </a:cubicBezTo>
                      <a:cubicBezTo>
                        <a:pt x="0" y="9"/>
                        <a:pt x="1" y="6"/>
                        <a:pt x="3" y="4"/>
                      </a:cubicBezTo>
                      <a:cubicBezTo>
                        <a:pt x="5" y="1"/>
                        <a:pt x="9" y="0"/>
                        <a:pt x="13" y="0"/>
                      </a:cubicBezTo>
                      <a:cubicBezTo>
                        <a:pt x="17" y="0"/>
                        <a:pt x="20" y="1"/>
                        <a:pt x="22" y="4"/>
                      </a:cubicBezTo>
                      <a:cubicBezTo>
                        <a:pt x="25" y="6"/>
                        <a:pt x="26" y="9"/>
                        <a:pt x="26" y="13"/>
                      </a:cubicBezTo>
                      <a:close/>
                      <a:moveTo>
                        <a:pt x="16" y="19"/>
                      </a:moveTo>
                      <a:cubicBezTo>
                        <a:pt x="17" y="18"/>
                        <a:pt x="17" y="17"/>
                        <a:pt x="17" y="16"/>
                      </a:cubicBezTo>
                      <a:cubicBezTo>
                        <a:pt x="18" y="16"/>
                        <a:pt x="18" y="14"/>
                        <a:pt x="18" y="13"/>
                      </a:cubicBezTo>
                      <a:cubicBezTo>
                        <a:pt x="18" y="11"/>
                        <a:pt x="18" y="10"/>
                        <a:pt x="17" y="9"/>
                      </a:cubicBezTo>
                      <a:cubicBezTo>
                        <a:pt x="17" y="8"/>
                        <a:pt x="17" y="8"/>
                        <a:pt x="16" y="7"/>
                      </a:cubicBezTo>
                      <a:cubicBezTo>
                        <a:pt x="16" y="6"/>
                        <a:pt x="15" y="6"/>
                        <a:pt x="15" y="6"/>
                      </a:cubicBezTo>
                      <a:cubicBezTo>
                        <a:pt x="14" y="6"/>
                        <a:pt x="13" y="5"/>
                        <a:pt x="13" y="5"/>
                      </a:cubicBezTo>
                      <a:cubicBezTo>
                        <a:pt x="12" y="5"/>
                        <a:pt x="11" y="6"/>
                        <a:pt x="11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8"/>
                        <a:pt x="8" y="8"/>
                        <a:pt x="8" y="9"/>
                      </a:cubicBezTo>
                      <a:cubicBezTo>
                        <a:pt x="8" y="10"/>
                        <a:pt x="8" y="11"/>
                        <a:pt x="8" y="13"/>
                      </a:cubicBezTo>
                      <a:cubicBezTo>
                        <a:pt x="8" y="14"/>
                        <a:pt x="8" y="15"/>
                        <a:pt x="8" y="16"/>
                      </a:cubicBezTo>
                      <a:cubicBezTo>
                        <a:pt x="8" y="17"/>
                        <a:pt x="8" y="18"/>
                        <a:pt x="9" y="19"/>
                      </a:cubicBezTo>
                      <a:cubicBezTo>
                        <a:pt x="9" y="19"/>
                        <a:pt x="10" y="20"/>
                        <a:pt x="11" y="20"/>
                      </a:cubicBezTo>
                      <a:cubicBezTo>
                        <a:pt x="11" y="20"/>
                        <a:pt x="12" y="20"/>
                        <a:pt x="13" y="20"/>
                      </a:cubicBezTo>
                      <a:cubicBezTo>
                        <a:pt x="13" y="20"/>
                        <a:pt x="14" y="20"/>
                        <a:pt x="15" y="20"/>
                      </a:cubicBezTo>
                      <a:cubicBezTo>
                        <a:pt x="15" y="20"/>
                        <a:pt x="16" y="19"/>
                        <a:pt x="16" y="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559"/>
                <p:cNvSpPr>
                  <a:spLocks/>
                </p:cNvSpPr>
                <p:nvPr userDrawn="1"/>
              </p:nvSpPr>
              <p:spPr bwMode="auto">
                <a:xfrm>
                  <a:off x="2780" y="2860"/>
                  <a:ext cx="54" cy="48"/>
                </a:xfrm>
                <a:custGeom>
                  <a:avLst/>
                  <a:gdLst>
                    <a:gd name="T0" fmla="*/ 24 w 64"/>
                    <a:gd name="T1" fmla="*/ 0 h 56"/>
                    <a:gd name="T2" fmla="*/ 15 w 64"/>
                    <a:gd name="T3" fmla="*/ 22 h 56"/>
                    <a:gd name="T4" fmla="*/ 8 w 64"/>
                    <a:gd name="T5" fmla="*/ 22 h 56"/>
                    <a:gd name="T6" fmla="*/ 0 w 64"/>
                    <a:gd name="T7" fmla="*/ 0 h 56"/>
                    <a:gd name="T8" fmla="*/ 7 w 64"/>
                    <a:gd name="T9" fmla="*/ 0 h 56"/>
                    <a:gd name="T10" fmla="*/ 12 w 64"/>
                    <a:gd name="T11" fmla="*/ 15 h 56"/>
                    <a:gd name="T12" fmla="*/ 16 w 64"/>
                    <a:gd name="T13" fmla="*/ 0 h 56"/>
                    <a:gd name="T14" fmla="*/ 24 w 64"/>
                    <a:gd name="T15" fmla="*/ 0 h 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4" h="56">
                      <a:moveTo>
                        <a:pt x="64" y="0"/>
                      </a:moveTo>
                      <a:lnTo>
                        <a:pt x="43" y="56"/>
                      </a:lnTo>
                      <a:lnTo>
                        <a:pt x="22" y="56"/>
                      </a:ln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3" y="38"/>
                      </a:lnTo>
                      <a:lnTo>
                        <a:pt x="45" y="0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560"/>
                <p:cNvSpPr>
                  <a:spLocks noEditPoints="1"/>
                </p:cNvSpPr>
                <p:nvPr userDrawn="1"/>
              </p:nvSpPr>
              <p:spPr bwMode="auto">
                <a:xfrm>
                  <a:off x="2842" y="2842"/>
                  <a:ext cx="18" cy="66"/>
                </a:xfrm>
                <a:custGeom>
                  <a:avLst/>
                  <a:gdLst>
                    <a:gd name="T0" fmla="*/ 8 w 21"/>
                    <a:gd name="T1" fmla="*/ 4 h 78"/>
                    <a:gd name="T2" fmla="*/ 0 w 21"/>
                    <a:gd name="T3" fmla="*/ 4 h 78"/>
                    <a:gd name="T4" fmla="*/ 0 w 21"/>
                    <a:gd name="T5" fmla="*/ 0 h 78"/>
                    <a:gd name="T6" fmla="*/ 8 w 21"/>
                    <a:gd name="T7" fmla="*/ 0 h 78"/>
                    <a:gd name="T8" fmla="*/ 8 w 21"/>
                    <a:gd name="T9" fmla="*/ 4 h 78"/>
                    <a:gd name="T10" fmla="*/ 8 w 21"/>
                    <a:gd name="T11" fmla="*/ 29 h 78"/>
                    <a:gd name="T12" fmla="*/ 2 w 21"/>
                    <a:gd name="T13" fmla="*/ 29 h 78"/>
                    <a:gd name="T14" fmla="*/ 2 w 21"/>
                    <a:gd name="T15" fmla="*/ 8 h 78"/>
                    <a:gd name="T16" fmla="*/ 8 w 21"/>
                    <a:gd name="T17" fmla="*/ 8 h 78"/>
                    <a:gd name="T18" fmla="*/ 8 w 21"/>
                    <a:gd name="T19" fmla="*/ 29 h 7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" h="78">
                      <a:moveTo>
                        <a:pt x="21" y="12"/>
                      </a:move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21" y="0"/>
                      </a:lnTo>
                      <a:lnTo>
                        <a:pt x="21" y="12"/>
                      </a:lnTo>
                      <a:close/>
                      <a:moveTo>
                        <a:pt x="19" y="78"/>
                      </a:moveTo>
                      <a:lnTo>
                        <a:pt x="2" y="78"/>
                      </a:lnTo>
                      <a:lnTo>
                        <a:pt x="2" y="22"/>
                      </a:lnTo>
                      <a:lnTo>
                        <a:pt x="19" y="22"/>
                      </a:lnTo>
                      <a:lnTo>
                        <a:pt x="19" y="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561"/>
                <p:cNvSpPr>
                  <a:spLocks/>
                </p:cNvSpPr>
                <p:nvPr userDrawn="1"/>
              </p:nvSpPr>
              <p:spPr bwMode="auto">
                <a:xfrm>
                  <a:off x="2874" y="2858"/>
                  <a:ext cx="48" cy="50"/>
                </a:xfrm>
                <a:custGeom>
                  <a:avLst/>
                  <a:gdLst>
                    <a:gd name="T0" fmla="*/ 1536 w 24"/>
                    <a:gd name="T1" fmla="*/ 1600 h 25"/>
                    <a:gd name="T2" fmla="*/ 1024 w 24"/>
                    <a:gd name="T3" fmla="*/ 1600 h 25"/>
                    <a:gd name="T4" fmla="*/ 1024 w 24"/>
                    <a:gd name="T5" fmla="*/ 832 h 25"/>
                    <a:gd name="T6" fmla="*/ 1024 w 24"/>
                    <a:gd name="T7" fmla="*/ 640 h 25"/>
                    <a:gd name="T8" fmla="*/ 960 w 24"/>
                    <a:gd name="T9" fmla="*/ 512 h 25"/>
                    <a:gd name="T10" fmla="*/ 896 w 24"/>
                    <a:gd name="T11" fmla="*/ 448 h 25"/>
                    <a:gd name="T12" fmla="*/ 768 w 24"/>
                    <a:gd name="T13" fmla="*/ 384 h 25"/>
                    <a:gd name="T14" fmla="*/ 640 w 24"/>
                    <a:gd name="T15" fmla="*/ 448 h 25"/>
                    <a:gd name="T16" fmla="*/ 448 w 24"/>
                    <a:gd name="T17" fmla="*/ 512 h 25"/>
                    <a:gd name="T18" fmla="*/ 448 w 24"/>
                    <a:gd name="T19" fmla="*/ 1600 h 25"/>
                    <a:gd name="T20" fmla="*/ 0 w 24"/>
                    <a:gd name="T21" fmla="*/ 1600 h 25"/>
                    <a:gd name="T22" fmla="*/ 0 w 24"/>
                    <a:gd name="T23" fmla="*/ 64 h 25"/>
                    <a:gd name="T24" fmla="*/ 448 w 24"/>
                    <a:gd name="T25" fmla="*/ 64 h 25"/>
                    <a:gd name="T26" fmla="*/ 448 w 24"/>
                    <a:gd name="T27" fmla="*/ 256 h 25"/>
                    <a:gd name="T28" fmla="*/ 704 w 24"/>
                    <a:gd name="T29" fmla="*/ 64 h 25"/>
                    <a:gd name="T30" fmla="*/ 960 w 24"/>
                    <a:gd name="T31" fmla="*/ 0 h 25"/>
                    <a:gd name="T32" fmla="*/ 1344 w 24"/>
                    <a:gd name="T33" fmla="*/ 128 h 25"/>
                    <a:gd name="T34" fmla="*/ 1536 w 24"/>
                    <a:gd name="T35" fmla="*/ 576 h 25"/>
                    <a:gd name="T36" fmla="*/ 1536 w 24"/>
                    <a:gd name="T37" fmla="*/ 1600 h 2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4" h="25">
                      <a:moveTo>
                        <a:pt x="24" y="25"/>
                      </a:move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6" y="12"/>
                        <a:pt x="16" y="11"/>
                        <a:pt x="16" y="10"/>
                      </a:cubicBezTo>
                      <a:cubicBezTo>
                        <a:pt x="16" y="9"/>
                        <a:pt x="16" y="8"/>
                        <a:pt x="15" y="8"/>
                      </a:cubicBezTo>
                      <a:cubicBezTo>
                        <a:pt x="15" y="7"/>
                        <a:pt x="15" y="7"/>
                        <a:pt x="14" y="7"/>
                      </a:cubicBezTo>
                      <a:cubicBezTo>
                        <a:pt x="14" y="7"/>
                        <a:pt x="13" y="6"/>
                        <a:pt x="12" y="6"/>
                      </a:cubicBezTo>
                      <a:cubicBezTo>
                        <a:pt x="11" y="6"/>
                        <a:pt x="10" y="7"/>
                        <a:pt x="10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9" y="2"/>
                        <a:pt x="10" y="2"/>
                        <a:pt x="11" y="1"/>
                      </a:cubicBezTo>
                      <a:cubicBezTo>
                        <a:pt x="12" y="0"/>
                        <a:pt x="14" y="0"/>
                        <a:pt x="15" y="0"/>
                      </a:cubicBezTo>
                      <a:cubicBezTo>
                        <a:pt x="18" y="0"/>
                        <a:pt x="20" y="1"/>
                        <a:pt x="21" y="2"/>
                      </a:cubicBezTo>
                      <a:cubicBezTo>
                        <a:pt x="23" y="4"/>
                        <a:pt x="24" y="6"/>
                        <a:pt x="24" y="9"/>
                      </a:cubicBezTo>
                      <a:lnTo>
                        <a:pt x="24" y="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6" name="Freeform 562"/>
                <p:cNvSpPr>
                  <a:spLocks noEditPoints="1"/>
                </p:cNvSpPr>
                <p:nvPr userDrawn="1"/>
              </p:nvSpPr>
              <p:spPr bwMode="auto">
                <a:xfrm>
                  <a:off x="2932" y="2858"/>
                  <a:ext cx="50" cy="68"/>
                </a:xfrm>
                <a:custGeom>
                  <a:avLst/>
                  <a:gdLst>
                    <a:gd name="T0" fmla="*/ 1600 w 25"/>
                    <a:gd name="T1" fmla="*/ 1408 h 34"/>
                    <a:gd name="T2" fmla="*/ 1536 w 25"/>
                    <a:gd name="T3" fmla="*/ 1792 h 34"/>
                    <a:gd name="T4" fmla="*/ 1344 w 25"/>
                    <a:gd name="T5" fmla="*/ 1984 h 34"/>
                    <a:gd name="T6" fmla="*/ 1088 w 25"/>
                    <a:gd name="T7" fmla="*/ 2112 h 34"/>
                    <a:gd name="T8" fmla="*/ 768 w 25"/>
                    <a:gd name="T9" fmla="*/ 2176 h 34"/>
                    <a:gd name="T10" fmla="*/ 448 w 25"/>
                    <a:gd name="T11" fmla="*/ 2176 h 34"/>
                    <a:gd name="T12" fmla="*/ 192 w 25"/>
                    <a:gd name="T13" fmla="*/ 2112 h 34"/>
                    <a:gd name="T14" fmla="*/ 192 w 25"/>
                    <a:gd name="T15" fmla="*/ 1728 h 34"/>
                    <a:gd name="T16" fmla="*/ 256 w 25"/>
                    <a:gd name="T17" fmla="*/ 1728 h 34"/>
                    <a:gd name="T18" fmla="*/ 448 w 25"/>
                    <a:gd name="T19" fmla="*/ 1792 h 34"/>
                    <a:gd name="T20" fmla="*/ 704 w 25"/>
                    <a:gd name="T21" fmla="*/ 1792 h 34"/>
                    <a:gd name="T22" fmla="*/ 896 w 25"/>
                    <a:gd name="T23" fmla="*/ 1792 h 34"/>
                    <a:gd name="T24" fmla="*/ 1024 w 25"/>
                    <a:gd name="T25" fmla="*/ 1728 h 34"/>
                    <a:gd name="T26" fmla="*/ 1088 w 25"/>
                    <a:gd name="T27" fmla="*/ 1600 h 34"/>
                    <a:gd name="T28" fmla="*/ 1088 w 25"/>
                    <a:gd name="T29" fmla="*/ 1408 h 34"/>
                    <a:gd name="T30" fmla="*/ 1088 w 25"/>
                    <a:gd name="T31" fmla="*/ 1408 h 34"/>
                    <a:gd name="T32" fmla="*/ 896 w 25"/>
                    <a:gd name="T33" fmla="*/ 1536 h 34"/>
                    <a:gd name="T34" fmla="*/ 704 w 25"/>
                    <a:gd name="T35" fmla="*/ 1536 h 34"/>
                    <a:gd name="T36" fmla="*/ 192 w 25"/>
                    <a:gd name="T37" fmla="*/ 1344 h 34"/>
                    <a:gd name="T38" fmla="*/ 0 w 25"/>
                    <a:gd name="T39" fmla="*/ 768 h 34"/>
                    <a:gd name="T40" fmla="*/ 64 w 25"/>
                    <a:gd name="T41" fmla="*/ 448 h 34"/>
                    <a:gd name="T42" fmla="*/ 192 w 25"/>
                    <a:gd name="T43" fmla="*/ 192 h 34"/>
                    <a:gd name="T44" fmla="*/ 448 w 25"/>
                    <a:gd name="T45" fmla="*/ 64 h 34"/>
                    <a:gd name="T46" fmla="*/ 704 w 25"/>
                    <a:gd name="T47" fmla="*/ 0 h 34"/>
                    <a:gd name="T48" fmla="*/ 896 w 25"/>
                    <a:gd name="T49" fmla="*/ 64 h 34"/>
                    <a:gd name="T50" fmla="*/ 1088 w 25"/>
                    <a:gd name="T51" fmla="*/ 128 h 34"/>
                    <a:gd name="T52" fmla="*/ 1152 w 25"/>
                    <a:gd name="T53" fmla="*/ 64 h 34"/>
                    <a:gd name="T54" fmla="*/ 1600 w 25"/>
                    <a:gd name="T55" fmla="*/ 64 h 34"/>
                    <a:gd name="T56" fmla="*/ 1600 w 25"/>
                    <a:gd name="T57" fmla="*/ 1408 h 34"/>
                    <a:gd name="T58" fmla="*/ 1088 w 25"/>
                    <a:gd name="T59" fmla="*/ 1088 h 34"/>
                    <a:gd name="T60" fmla="*/ 1088 w 25"/>
                    <a:gd name="T61" fmla="*/ 384 h 34"/>
                    <a:gd name="T62" fmla="*/ 1024 w 25"/>
                    <a:gd name="T63" fmla="*/ 384 h 34"/>
                    <a:gd name="T64" fmla="*/ 896 w 25"/>
                    <a:gd name="T65" fmla="*/ 384 h 34"/>
                    <a:gd name="T66" fmla="*/ 576 w 25"/>
                    <a:gd name="T67" fmla="*/ 512 h 34"/>
                    <a:gd name="T68" fmla="*/ 512 w 25"/>
                    <a:gd name="T69" fmla="*/ 768 h 34"/>
                    <a:gd name="T70" fmla="*/ 576 w 25"/>
                    <a:gd name="T71" fmla="*/ 1088 h 34"/>
                    <a:gd name="T72" fmla="*/ 832 w 25"/>
                    <a:gd name="T73" fmla="*/ 1216 h 34"/>
                    <a:gd name="T74" fmla="*/ 960 w 25"/>
                    <a:gd name="T75" fmla="*/ 1152 h 34"/>
                    <a:gd name="T76" fmla="*/ 1088 w 25"/>
                    <a:gd name="T77" fmla="*/ 1088 h 34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25" h="34">
                      <a:moveTo>
                        <a:pt x="25" y="22"/>
                      </a:moveTo>
                      <a:cubicBezTo>
                        <a:pt x="25" y="24"/>
                        <a:pt x="25" y="26"/>
                        <a:pt x="24" y="28"/>
                      </a:cubicBezTo>
                      <a:cubicBezTo>
                        <a:pt x="23" y="29"/>
                        <a:pt x="23" y="30"/>
                        <a:pt x="21" y="31"/>
                      </a:cubicBezTo>
                      <a:cubicBezTo>
                        <a:pt x="20" y="32"/>
                        <a:pt x="19" y="33"/>
                        <a:pt x="17" y="33"/>
                      </a:cubicBezTo>
                      <a:cubicBezTo>
                        <a:pt x="16" y="34"/>
                        <a:pt x="14" y="34"/>
                        <a:pt x="12" y="34"/>
                      </a:cubicBezTo>
                      <a:cubicBezTo>
                        <a:pt x="10" y="34"/>
                        <a:pt x="8" y="34"/>
                        <a:pt x="7" y="34"/>
                      </a:cubicBezTo>
                      <a:cubicBezTo>
                        <a:pt x="5" y="33"/>
                        <a:pt x="4" y="33"/>
                        <a:pt x="3" y="33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4" y="27"/>
                        <a:pt x="6" y="28"/>
                        <a:pt x="7" y="28"/>
                      </a:cubicBezTo>
                      <a:cubicBezTo>
                        <a:pt x="8" y="28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4" y="28"/>
                      </a:cubicBezTo>
                      <a:cubicBezTo>
                        <a:pt x="15" y="28"/>
                        <a:pt x="16" y="27"/>
                        <a:pt x="16" y="27"/>
                      </a:cubicBezTo>
                      <a:cubicBezTo>
                        <a:pt x="17" y="26"/>
                        <a:pt x="17" y="26"/>
                        <a:pt x="17" y="25"/>
                      </a:cubicBezTo>
                      <a:cubicBezTo>
                        <a:pt x="17" y="24"/>
                        <a:pt x="17" y="23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6" y="23"/>
                        <a:pt x="15" y="23"/>
                        <a:pt x="14" y="24"/>
                      </a:cubicBezTo>
                      <a:cubicBezTo>
                        <a:pt x="13" y="24"/>
                        <a:pt x="12" y="24"/>
                        <a:pt x="11" y="24"/>
                      </a:cubicBezTo>
                      <a:cubicBezTo>
                        <a:pt x="7" y="24"/>
                        <a:pt x="5" y="23"/>
                        <a:pt x="3" y="21"/>
                      </a:cubicBezTo>
                      <a:cubicBezTo>
                        <a:pt x="1" y="19"/>
                        <a:pt x="0" y="16"/>
                        <a:pt x="0" y="12"/>
                      </a:cubicBezTo>
                      <a:cubicBezTo>
                        <a:pt x="0" y="10"/>
                        <a:pt x="0" y="9"/>
                        <a:pt x="1" y="7"/>
                      </a:cubicBezTo>
                      <a:cubicBezTo>
                        <a:pt x="1" y="6"/>
                        <a:pt x="2" y="4"/>
                        <a:pt x="3" y="3"/>
                      </a:cubicBezTo>
                      <a:cubicBezTo>
                        <a:pt x="4" y="2"/>
                        <a:pt x="5" y="2"/>
                        <a:pt x="7" y="1"/>
                      </a:cubicBezTo>
                      <a:cubicBezTo>
                        <a:pt x="8" y="0"/>
                        <a:pt x="9" y="0"/>
                        <a:pt x="11" y="0"/>
                      </a:cubicBezTo>
                      <a:cubicBezTo>
                        <a:pt x="12" y="0"/>
                        <a:pt x="13" y="0"/>
                        <a:pt x="14" y="1"/>
                      </a:cubicBezTo>
                      <a:cubicBezTo>
                        <a:pt x="15" y="1"/>
                        <a:pt x="16" y="1"/>
                        <a:pt x="17" y="2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25" y="1"/>
                        <a:pt x="25" y="1"/>
                        <a:pt x="25" y="1"/>
                      </a:cubicBezTo>
                      <a:lnTo>
                        <a:pt x="25" y="22"/>
                      </a:lnTo>
                      <a:close/>
                      <a:moveTo>
                        <a:pt x="17" y="17"/>
                      </a:move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6"/>
                        <a:pt x="16" y="6"/>
                        <a:pt x="16" y="6"/>
                      </a:cubicBezTo>
                      <a:cubicBezTo>
                        <a:pt x="15" y="6"/>
                        <a:pt x="14" y="6"/>
                        <a:pt x="14" y="6"/>
                      </a:cubicBezTo>
                      <a:cubicBezTo>
                        <a:pt x="12" y="6"/>
                        <a:pt x="10" y="6"/>
                        <a:pt x="9" y="8"/>
                      </a:cubicBezTo>
                      <a:cubicBezTo>
                        <a:pt x="8" y="9"/>
                        <a:pt x="8" y="10"/>
                        <a:pt x="8" y="12"/>
                      </a:cubicBezTo>
                      <a:cubicBezTo>
                        <a:pt x="8" y="15"/>
                        <a:pt x="8" y="16"/>
                        <a:pt x="9" y="17"/>
                      </a:cubicBezTo>
                      <a:cubicBezTo>
                        <a:pt x="10" y="18"/>
                        <a:pt x="11" y="19"/>
                        <a:pt x="13" y="19"/>
                      </a:cubicBezTo>
                      <a:cubicBezTo>
                        <a:pt x="14" y="19"/>
                        <a:pt x="15" y="18"/>
                        <a:pt x="15" y="18"/>
                      </a:cubicBezTo>
                      <a:cubicBezTo>
                        <a:pt x="16" y="18"/>
                        <a:pt x="17" y="18"/>
                        <a:pt x="17" y="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563"/>
                <p:cNvSpPr>
                  <a:spLocks/>
                </p:cNvSpPr>
                <p:nvPr userDrawn="1"/>
              </p:nvSpPr>
              <p:spPr bwMode="auto">
                <a:xfrm>
                  <a:off x="3028" y="2844"/>
                  <a:ext cx="44" cy="64"/>
                </a:xfrm>
                <a:custGeom>
                  <a:avLst/>
                  <a:gdLst>
                    <a:gd name="T0" fmla="*/ 19 w 52"/>
                    <a:gd name="T1" fmla="*/ 6 h 75"/>
                    <a:gd name="T2" fmla="*/ 7 w 52"/>
                    <a:gd name="T3" fmla="*/ 6 h 75"/>
                    <a:gd name="T4" fmla="*/ 7 w 52"/>
                    <a:gd name="T5" fmla="*/ 11 h 75"/>
                    <a:gd name="T6" fmla="*/ 18 w 52"/>
                    <a:gd name="T7" fmla="*/ 11 h 75"/>
                    <a:gd name="T8" fmla="*/ 18 w 52"/>
                    <a:gd name="T9" fmla="*/ 16 h 75"/>
                    <a:gd name="T10" fmla="*/ 7 w 52"/>
                    <a:gd name="T11" fmla="*/ 16 h 75"/>
                    <a:gd name="T12" fmla="*/ 7 w 52"/>
                    <a:gd name="T13" fmla="*/ 29 h 75"/>
                    <a:gd name="T14" fmla="*/ 0 w 52"/>
                    <a:gd name="T15" fmla="*/ 29 h 75"/>
                    <a:gd name="T16" fmla="*/ 0 w 52"/>
                    <a:gd name="T17" fmla="*/ 0 h 75"/>
                    <a:gd name="T18" fmla="*/ 19 w 52"/>
                    <a:gd name="T19" fmla="*/ 0 h 75"/>
                    <a:gd name="T20" fmla="*/ 19 w 52"/>
                    <a:gd name="T21" fmla="*/ 6 h 7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2" h="75">
                      <a:moveTo>
                        <a:pt x="52" y="14"/>
                      </a:moveTo>
                      <a:lnTo>
                        <a:pt x="19" y="14"/>
                      </a:lnTo>
                      <a:lnTo>
                        <a:pt x="19" y="28"/>
                      </a:lnTo>
                      <a:lnTo>
                        <a:pt x="50" y="28"/>
                      </a:lnTo>
                      <a:lnTo>
                        <a:pt x="50" y="42"/>
                      </a:lnTo>
                      <a:lnTo>
                        <a:pt x="19" y="42"/>
                      </a:lnTo>
                      <a:lnTo>
                        <a:pt x="19" y="75"/>
                      </a:lnTo>
                      <a:lnTo>
                        <a:pt x="0" y="75"/>
                      </a:lnTo>
                      <a:lnTo>
                        <a:pt x="0" y="0"/>
                      </a:lnTo>
                      <a:lnTo>
                        <a:pt x="52" y="0"/>
                      </a:lnTo>
                      <a:lnTo>
                        <a:pt x="52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8" name="Freeform 564"/>
                <p:cNvSpPr>
                  <a:spLocks noEditPoints="1"/>
                </p:cNvSpPr>
                <p:nvPr userDrawn="1"/>
              </p:nvSpPr>
              <p:spPr bwMode="auto">
                <a:xfrm>
                  <a:off x="3080" y="2858"/>
                  <a:ext cx="52" cy="52"/>
                </a:xfrm>
                <a:custGeom>
                  <a:avLst/>
                  <a:gdLst>
                    <a:gd name="T0" fmla="*/ 1664 w 26"/>
                    <a:gd name="T1" fmla="*/ 832 h 26"/>
                    <a:gd name="T2" fmla="*/ 1472 w 26"/>
                    <a:gd name="T3" fmla="*/ 1408 h 26"/>
                    <a:gd name="T4" fmla="*/ 832 w 26"/>
                    <a:gd name="T5" fmla="*/ 1664 h 26"/>
                    <a:gd name="T6" fmla="*/ 192 w 26"/>
                    <a:gd name="T7" fmla="*/ 1408 h 26"/>
                    <a:gd name="T8" fmla="*/ 0 w 26"/>
                    <a:gd name="T9" fmla="*/ 832 h 26"/>
                    <a:gd name="T10" fmla="*/ 192 w 26"/>
                    <a:gd name="T11" fmla="*/ 256 h 26"/>
                    <a:gd name="T12" fmla="*/ 832 w 26"/>
                    <a:gd name="T13" fmla="*/ 0 h 26"/>
                    <a:gd name="T14" fmla="*/ 1472 w 26"/>
                    <a:gd name="T15" fmla="*/ 256 h 26"/>
                    <a:gd name="T16" fmla="*/ 1664 w 26"/>
                    <a:gd name="T17" fmla="*/ 832 h 26"/>
                    <a:gd name="T18" fmla="*/ 1088 w 26"/>
                    <a:gd name="T19" fmla="*/ 1216 h 26"/>
                    <a:gd name="T20" fmla="*/ 1152 w 26"/>
                    <a:gd name="T21" fmla="*/ 1024 h 26"/>
                    <a:gd name="T22" fmla="*/ 1152 w 26"/>
                    <a:gd name="T23" fmla="*/ 832 h 26"/>
                    <a:gd name="T24" fmla="*/ 1152 w 26"/>
                    <a:gd name="T25" fmla="*/ 576 h 26"/>
                    <a:gd name="T26" fmla="*/ 1088 w 26"/>
                    <a:gd name="T27" fmla="*/ 448 h 26"/>
                    <a:gd name="T28" fmla="*/ 960 w 26"/>
                    <a:gd name="T29" fmla="*/ 384 h 26"/>
                    <a:gd name="T30" fmla="*/ 832 w 26"/>
                    <a:gd name="T31" fmla="*/ 320 h 26"/>
                    <a:gd name="T32" fmla="*/ 704 w 26"/>
                    <a:gd name="T33" fmla="*/ 384 h 26"/>
                    <a:gd name="T34" fmla="*/ 576 w 26"/>
                    <a:gd name="T35" fmla="*/ 448 h 26"/>
                    <a:gd name="T36" fmla="*/ 512 w 26"/>
                    <a:gd name="T37" fmla="*/ 576 h 26"/>
                    <a:gd name="T38" fmla="*/ 512 w 26"/>
                    <a:gd name="T39" fmla="*/ 832 h 26"/>
                    <a:gd name="T40" fmla="*/ 512 w 26"/>
                    <a:gd name="T41" fmla="*/ 1024 h 26"/>
                    <a:gd name="T42" fmla="*/ 576 w 26"/>
                    <a:gd name="T43" fmla="*/ 1216 h 26"/>
                    <a:gd name="T44" fmla="*/ 704 w 26"/>
                    <a:gd name="T45" fmla="*/ 1280 h 26"/>
                    <a:gd name="T46" fmla="*/ 832 w 26"/>
                    <a:gd name="T47" fmla="*/ 1280 h 26"/>
                    <a:gd name="T48" fmla="*/ 960 w 26"/>
                    <a:gd name="T49" fmla="*/ 1280 h 26"/>
                    <a:gd name="T50" fmla="*/ 1088 w 26"/>
                    <a:gd name="T51" fmla="*/ 1216 h 2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6" h="26">
                      <a:moveTo>
                        <a:pt x="26" y="13"/>
                      </a:moveTo>
                      <a:cubicBezTo>
                        <a:pt x="26" y="17"/>
                        <a:pt x="25" y="20"/>
                        <a:pt x="23" y="22"/>
                      </a:cubicBezTo>
                      <a:cubicBezTo>
                        <a:pt x="20" y="24"/>
                        <a:pt x="17" y="26"/>
                        <a:pt x="13" y="26"/>
                      </a:cubicBezTo>
                      <a:cubicBezTo>
                        <a:pt x="9" y="26"/>
                        <a:pt x="6" y="24"/>
                        <a:pt x="3" y="22"/>
                      </a:cubicBezTo>
                      <a:cubicBezTo>
                        <a:pt x="1" y="20"/>
                        <a:pt x="0" y="17"/>
                        <a:pt x="0" y="13"/>
                      </a:cubicBezTo>
                      <a:cubicBezTo>
                        <a:pt x="0" y="9"/>
                        <a:pt x="1" y="6"/>
                        <a:pt x="3" y="4"/>
                      </a:cubicBezTo>
                      <a:cubicBezTo>
                        <a:pt x="6" y="1"/>
                        <a:pt x="9" y="0"/>
                        <a:pt x="13" y="0"/>
                      </a:cubicBezTo>
                      <a:cubicBezTo>
                        <a:pt x="17" y="0"/>
                        <a:pt x="20" y="1"/>
                        <a:pt x="23" y="4"/>
                      </a:cubicBezTo>
                      <a:cubicBezTo>
                        <a:pt x="25" y="6"/>
                        <a:pt x="26" y="9"/>
                        <a:pt x="26" y="13"/>
                      </a:cubicBezTo>
                      <a:close/>
                      <a:moveTo>
                        <a:pt x="17" y="19"/>
                      </a:moveTo>
                      <a:cubicBezTo>
                        <a:pt x="17" y="18"/>
                        <a:pt x="18" y="17"/>
                        <a:pt x="18" y="16"/>
                      </a:cubicBezTo>
                      <a:cubicBezTo>
                        <a:pt x="18" y="16"/>
                        <a:pt x="18" y="14"/>
                        <a:pt x="18" y="13"/>
                      </a:cubicBezTo>
                      <a:cubicBezTo>
                        <a:pt x="18" y="11"/>
                        <a:pt x="18" y="10"/>
                        <a:pt x="18" y="9"/>
                      </a:cubicBezTo>
                      <a:cubicBezTo>
                        <a:pt x="18" y="8"/>
                        <a:pt x="17" y="8"/>
                        <a:pt x="17" y="7"/>
                      </a:cubicBezTo>
                      <a:cubicBezTo>
                        <a:pt x="16" y="6"/>
                        <a:pt x="16" y="6"/>
                        <a:pt x="15" y="6"/>
                      </a:cubicBezTo>
                      <a:cubicBezTo>
                        <a:pt x="14" y="6"/>
                        <a:pt x="14" y="5"/>
                        <a:pt x="13" y="5"/>
                      </a:cubicBezTo>
                      <a:cubicBezTo>
                        <a:pt x="12" y="5"/>
                        <a:pt x="12" y="6"/>
                        <a:pt x="11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8"/>
                        <a:pt x="9" y="8"/>
                        <a:pt x="8" y="9"/>
                      </a:cubicBezTo>
                      <a:cubicBezTo>
                        <a:pt x="8" y="10"/>
                        <a:pt x="8" y="11"/>
                        <a:pt x="8" y="13"/>
                      </a:cubicBezTo>
                      <a:cubicBezTo>
                        <a:pt x="8" y="14"/>
                        <a:pt x="8" y="15"/>
                        <a:pt x="8" y="16"/>
                      </a:cubicBezTo>
                      <a:cubicBezTo>
                        <a:pt x="8" y="17"/>
                        <a:pt x="9" y="18"/>
                        <a:pt x="9" y="19"/>
                      </a:cubicBezTo>
                      <a:cubicBezTo>
                        <a:pt x="10" y="19"/>
                        <a:pt x="10" y="20"/>
                        <a:pt x="11" y="20"/>
                      </a:cubicBezTo>
                      <a:cubicBezTo>
                        <a:pt x="12" y="20"/>
                        <a:pt x="12" y="20"/>
                        <a:pt x="13" y="20"/>
                      </a:cubicBezTo>
                      <a:cubicBezTo>
                        <a:pt x="14" y="20"/>
                        <a:pt x="14" y="20"/>
                        <a:pt x="15" y="20"/>
                      </a:cubicBezTo>
                      <a:cubicBezTo>
                        <a:pt x="16" y="20"/>
                        <a:pt x="16" y="19"/>
                        <a:pt x="17" y="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9" name="Freeform 565"/>
                <p:cNvSpPr>
                  <a:spLocks/>
                </p:cNvSpPr>
                <p:nvPr userDrawn="1"/>
              </p:nvSpPr>
              <p:spPr bwMode="auto">
                <a:xfrm>
                  <a:off x="3144" y="2860"/>
                  <a:ext cx="34" cy="48"/>
                </a:xfrm>
                <a:custGeom>
                  <a:avLst/>
                  <a:gdLst>
                    <a:gd name="T0" fmla="*/ 1088 w 17"/>
                    <a:gd name="T1" fmla="*/ 448 h 24"/>
                    <a:gd name="T2" fmla="*/ 1024 w 17"/>
                    <a:gd name="T3" fmla="*/ 448 h 24"/>
                    <a:gd name="T4" fmla="*/ 960 w 17"/>
                    <a:gd name="T5" fmla="*/ 448 h 24"/>
                    <a:gd name="T6" fmla="*/ 832 w 17"/>
                    <a:gd name="T7" fmla="*/ 448 h 24"/>
                    <a:gd name="T8" fmla="*/ 640 w 17"/>
                    <a:gd name="T9" fmla="*/ 448 h 24"/>
                    <a:gd name="T10" fmla="*/ 448 w 17"/>
                    <a:gd name="T11" fmla="*/ 512 h 24"/>
                    <a:gd name="T12" fmla="*/ 448 w 17"/>
                    <a:gd name="T13" fmla="*/ 1536 h 24"/>
                    <a:gd name="T14" fmla="*/ 0 w 17"/>
                    <a:gd name="T15" fmla="*/ 1536 h 24"/>
                    <a:gd name="T16" fmla="*/ 0 w 17"/>
                    <a:gd name="T17" fmla="*/ 0 h 24"/>
                    <a:gd name="T18" fmla="*/ 448 w 17"/>
                    <a:gd name="T19" fmla="*/ 0 h 24"/>
                    <a:gd name="T20" fmla="*/ 448 w 17"/>
                    <a:gd name="T21" fmla="*/ 192 h 24"/>
                    <a:gd name="T22" fmla="*/ 768 w 17"/>
                    <a:gd name="T23" fmla="*/ 0 h 24"/>
                    <a:gd name="T24" fmla="*/ 960 w 17"/>
                    <a:gd name="T25" fmla="*/ 0 h 24"/>
                    <a:gd name="T26" fmla="*/ 1024 w 17"/>
                    <a:gd name="T27" fmla="*/ 0 h 24"/>
                    <a:gd name="T28" fmla="*/ 1088 w 17"/>
                    <a:gd name="T29" fmla="*/ 0 h 24"/>
                    <a:gd name="T30" fmla="*/ 1088 w 17"/>
                    <a:gd name="T31" fmla="*/ 448 h 2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7" h="24">
                      <a:moveTo>
                        <a:pt x="17" y="7"/>
                      </a:move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16" y="7"/>
                        <a:pt x="15" y="7"/>
                        <a:pt x="15" y="7"/>
                      </a:cubicBezTo>
                      <a:cubicBezTo>
                        <a:pt x="14" y="7"/>
                        <a:pt x="13" y="7"/>
                        <a:pt x="13" y="7"/>
                      </a:cubicBezTo>
                      <a:cubicBezTo>
                        <a:pt x="12" y="7"/>
                        <a:pt x="11" y="7"/>
                        <a:pt x="10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9" y="2"/>
                        <a:pt x="10" y="1"/>
                        <a:pt x="12" y="0"/>
                      </a:cubicBezTo>
                      <a:cubicBezTo>
                        <a:pt x="13" y="0"/>
                        <a:pt x="14" y="0"/>
                        <a:pt x="15" y="0"/>
                      </a:cubicBezTo>
                      <a:cubicBezTo>
                        <a:pt x="15" y="0"/>
                        <a:pt x="16" y="0"/>
                        <a:pt x="16" y="0"/>
                      </a:cubicBezTo>
                      <a:cubicBezTo>
                        <a:pt x="16" y="0"/>
                        <a:pt x="17" y="0"/>
                        <a:pt x="17" y="0"/>
                      </a:cubicBezTo>
                      <a:lnTo>
                        <a:pt x="17" y="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0" name="Freeform 566"/>
                <p:cNvSpPr>
                  <a:spLocks/>
                </p:cNvSpPr>
                <p:nvPr userDrawn="1"/>
              </p:nvSpPr>
              <p:spPr bwMode="auto">
                <a:xfrm>
                  <a:off x="3182" y="2860"/>
                  <a:ext cx="82" cy="48"/>
                </a:xfrm>
                <a:custGeom>
                  <a:avLst/>
                  <a:gdLst>
                    <a:gd name="T0" fmla="*/ 35 w 97"/>
                    <a:gd name="T1" fmla="*/ 0 h 56"/>
                    <a:gd name="T2" fmla="*/ 29 w 97"/>
                    <a:gd name="T3" fmla="*/ 22 h 56"/>
                    <a:gd name="T4" fmla="*/ 21 w 97"/>
                    <a:gd name="T5" fmla="*/ 22 h 56"/>
                    <a:gd name="T6" fmla="*/ 18 w 97"/>
                    <a:gd name="T7" fmla="*/ 8 h 56"/>
                    <a:gd name="T8" fmla="*/ 13 w 97"/>
                    <a:gd name="T9" fmla="*/ 22 h 56"/>
                    <a:gd name="T10" fmla="*/ 6 w 97"/>
                    <a:gd name="T11" fmla="*/ 22 h 56"/>
                    <a:gd name="T12" fmla="*/ 0 w 97"/>
                    <a:gd name="T13" fmla="*/ 0 h 56"/>
                    <a:gd name="T14" fmla="*/ 7 w 97"/>
                    <a:gd name="T15" fmla="*/ 0 h 56"/>
                    <a:gd name="T16" fmla="*/ 11 w 97"/>
                    <a:gd name="T17" fmla="*/ 15 h 56"/>
                    <a:gd name="T18" fmla="*/ 15 w 97"/>
                    <a:gd name="T19" fmla="*/ 0 h 56"/>
                    <a:gd name="T20" fmla="*/ 21 w 97"/>
                    <a:gd name="T21" fmla="*/ 0 h 56"/>
                    <a:gd name="T22" fmla="*/ 25 w 97"/>
                    <a:gd name="T23" fmla="*/ 15 h 56"/>
                    <a:gd name="T24" fmla="*/ 29 w 97"/>
                    <a:gd name="T25" fmla="*/ 0 h 56"/>
                    <a:gd name="T26" fmla="*/ 35 w 97"/>
                    <a:gd name="T27" fmla="*/ 0 h 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97" h="56">
                      <a:moveTo>
                        <a:pt x="97" y="0"/>
                      </a:moveTo>
                      <a:lnTo>
                        <a:pt x="78" y="56"/>
                      </a:lnTo>
                      <a:lnTo>
                        <a:pt x="59" y="56"/>
                      </a:lnTo>
                      <a:lnTo>
                        <a:pt x="47" y="19"/>
                      </a:lnTo>
                      <a:lnTo>
                        <a:pt x="36" y="56"/>
                      </a:lnTo>
                      <a:lnTo>
                        <a:pt x="17" y="56"/>
                      </a:ln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29" y="38"/>
                      </a:lnTo>
                      <a:lnTo>
                        <a:pt x="40" y="0"/>
                      </a:lnTo>
                      <a:lnTo>
                        <a:pt x="57" y="0"/>
                      </a:lnTo>
                      <a:lnTo>
                        <a:pt x="69" y="38"/>
                      </a:lnTo>
                      <a:lnTo>
                        <a:pt x="78" y="0"/>
                      </a:lnTo>
                      <a:lnTo>
                        <a:pt x="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1" name="Freeform 567"/>
                <p:cNvSpPr>
                  <a:spLocks noEditPoints="1"/>
                </p:cNvSpPr>
                <p:nvPr userDrawn="1"/>
              </p:nvSpPr>
              <p:spPr bwMode="auto">
                <a:xfrm>
                  <a:off x="3268" y="2858"/>
                  <a:ext cx="48" cy="50"/>
                </a:xfrm>
                <a:custGeom>
                  <a:avLst/>
                  <a:gdLst>
                    <a:gd name="T0" fmla="*/ 1088 w 24"/>
                    <a:gd name="T1" fmla="*/ 1408 h 25"/>
                    <a:gd name="T2" fmla="*/ 960 w 24"/>
                    <a:gd name="T3" fmla="*/ 1472 h 25"/>
                    <a:gd name="T4" fmla="*/ 832 w 24"/>
                    <a:gd name="T5" fmla="*/ 1536 h 25"/>
                    <a:gd name="T6" fmla="*/ 704 w 24"/>
                    <a:gd name="T7" fmla="*/ 1600 h 25"/>
                    <a:gd name="T8" fmla="*/ 512 w 24"/>
                    <a:gd name="T9" fmla="*/ 1600 h 25"/>
                    <a:gd name="T10" fmla="*/ 192 w 24"/>
                    <a:gd name="T11" fmla="*/ 1472 h 25"/>
                    <a:gd name="T12" fmla="*/ 0 w 24"/>
                    <a:gd name="T13" fmla="*/ 1152 h 25"/>
                    <a:gd name="T14" fmla="*/ 64 w 24"/>
                    <a:gd name="T15" fmla="*/ 896 h 25"/>
                    <a:gd name="T16" fmla="*/ 320 w 24"/>
                    <a:gd name="T17" fmla="*/ 704 h 25"/>
                    <a:gd name="T18" fmla="*/ 640 w 24"/>
                    <a:gd name="T19" fmla="*/ 640 h 25"/>
                    <a:gd name="T20" fmla="*/ 1088 w 24"/>
                    <a:gd name="T21" fmla="*/ 576 h 25"/>
                    <a:gd name="T22" fmla="*/ 1088 w 24"/>
                    <a:gd name="T23" fmla="*/ 576 h 25"/>
                    <a:gd name="T24" fmla="*/ 960 w 24"/>
                    <a:gd name="T25" fmla="*/ 384 h 25"/>
                    <a:gd name="T26" fmla="*/ 640 w 24"/>
                    <a:gd name="T27" fmla="*/ 320 h 25"/>
                    <a:gd name="T28" fmla="*/ 384 w 24"/>
                    <a:gd name="T29" fmla="*/ 384 h 25"/>
                    <a:gd name="T30" fmla="*/ 192 w 24"/>
                    <a:gd name="T31" fmla="*/ 448 h 25"/>
                    <a:gd name="T32" fmla="*/ 128 w 24"/>
                    <a:gd name="T33" fmla="*/ 448 h 25"/>
                    <a:gd name="T34" fmla="*/ 128 w 24"/>
                    <a:gd name="T35" fmla="*/ 64 h 25"/>
                    <a:gd name="T36" fmla="*/ 384 w 24"/>
                    <a:gd name="T37" fmla="*/ 64 h 25"/>
                    <a:gd name="T38" fmla="*/ 768 w 24"/>
                    <a:gd name="T39" fmla="*/ 0 h 25"/>
                    <a:gd name="T40" fmla="*/ 1344 w 24"/>
                    <a:gd name="T41" fmla="*/ 128 h 25"/>
                    <a:gd name="T42" fmla="*/ 1536 w 24"/>
                    <a:gd name="T43" fmla="*/ 576 h 25"/>
                    <a:gd name="T44" fmla="*/ 1536 w 24"/>
                    <a:gd name="T45" fmla="*/ 1600 h 25"/>
                    <a:gd name="T46" fmla="*/ 1088 w 24"/>
                    <a:gd name="T47" fmla="*/ 1600 h 25"/>
                    <a:gd name="T48" fmla="*/ 1088 w 24"/>
                    <a:gd name="T49" fmla="*/ 1408 h 25"/>
                    <a:gd name="T50" fmla="*/ 1088 w 24"/>
                    <a:gd name="T51" fmla="*/ 1216 h 25"/>
                    <a:gd name="T52" fmla="*/ 1088 w 24"/>
                    <a:gd name="T53" fmla="*/ 896 h 25"/>
                    <a:gd name="T54" fmla="*/ 832 w 24"/>
                    <a:gd name="T55" fmla="*/ 896 h 25"/>
                    <a:gd name="T56" fmla="*/ 640 w 24"/>
                    <a:gd name="T57" fmla="*/ 896 h 25"/>
                    <a:gd name="T58" fmla="*/ 576 w 24"/>
                    <a:gd name="T59" fmla="*/ 1024 h 25"/>
                    <a:gd name="T60" fmla="*/ 512 w 24"/>
                    <a:gd name="T61" fmla="*/ 1088 h 25"/>
                    <a:gd name="T62" fmla="*/ 512 w 24"/>
                    <a:gd name="T63" fmla="*/ 1216 h 25"/>
                    <a:gd name="T64" fmla="*/ 576 w 24"/>
                    <a:gd name="T65" fmla="*/ 1216 h 25"/>
                    <a:gd name="T66" fmla="*/ 640 w 24"/>
                    <a:gd name="T67" fmla="*/ 1280 h 25"/>
                    <a:gd name="T68" fmla="*/ 768 w 24"/>
                    <a:gd name="T69" fmla="*/ 1280 h 25"/>
                    <a:gd name="T70" fmla="*/ 960 w 24"/>
                    <a:gd name="T71" fmla="*/ 1280 h 25"/>
                    <a:gd name="T72" fmla="*/ 1088 w 24"/>
                    <a:gd name="T73" fmla="*/ 1216 h 25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4" h="25">
                      <a:moveTo>
                        <a:pt x="17" y="22"/>
                      </a:moveTo>
                      <a:cubicBezTo>
                        <a:pt x="16" y="23"/>
                        <a:pt x="16" y="23"/>
                        <a:pt x="15" y="23"/>
                      </a:cubicBezTo>
                      <a:cubicBezTo>
                        <a:pt x="14" y="24"/>
                        <a:pt x="14" y="24"/>
                        <a:pt x="13" y="24"/>
                      </a:cubicBezTo>
                      <a:cubicBezTo>
                        <a:pt x="13" y="25"/>
                        <a:pt x="12" y="25"/>
                        <a:pt x="11" y="25"/>
                      </a:cubicBezTo>
                      <a:cubicBezTo>
                        <a:pt x="10" y="25"/>
                        <a:pt x="9" y="25"/>
                        <a:pt x="8" y="25"/>
                      </a:cubicBezTo>
                      <a:cubicBezTo>
                        <a:pt x="6" y="25"/>
                        <a:pt x="4" y="25"/>
                        <a:pt x="3" y="23"/>
                      </a:cubicBezTo>
                      <a:cubicBezTo>
                        <a:pt x="1" y="22"/>
                        <a:pt x="0" y="20"/>
                        <a:pt x="0" y="18"/>
                      </a:cubicBezTo>
                      <a:cubicBezTo>
                        <a:pt x="0" y="16"/>
                        <a:pt x="1" y="15"/>
                        <a:pt x="1" y="14"/>
                      </a:cubicBezTo>
                      <a:cubicBezTo>
                        <a:pt x="2" y="13"/>
                        <a:pt x="3" y="12"/>
                        <a:pt x="5" y="11"/>
                      </a:cubicBezTo>
                      <a:cubicBezTo>
                        <a:pt x="6" y="10"/>
                        <a:pt x="8" y="10"/>
                        <a:pt x="10" y="10"/>
                      </a:cubicBezTo>
                      <a:cubicBezTo>
                        <a:pt x="12" y="9"/>
                        <a:pt x="14" y="9"/>
                        <a:pt x="17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7" y="8"/>
                        <a:pt x="16" y="7"/>
                        <a:pt x="15" y="6"/>
                      </a:cubicBezTo>
                      <a:cubicBezTo>
                        <a:pt x="14" y="6"/>
                        <a:pt x="12" y="5"/>
                        <a:pt x="10" y="5"/>
                      </a:cubicBezTo>
                      <a:cubicBezTo>
                        <a:pt x="9" y="5"/>
                        <a:pt x="8" y="6"/>
                        <a:pt x="6" y="6"/>
                      </a:cubicBezTo>
                      <a:cubicBezTo>
                        <a:pt x="5" y="7"/>
                        <a:pt x="4" y="7"/>
                        <a:pt x="3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5" y="1"/>
                        <a:pt x="6" y="1"/>
                      </a:cubicBezTo>
                      <a:cubicBezTo>
                        <a:pt x="8" y="0"/>
                        <a:pt x="10" y="0"/>
                        <a:pt x="12" y="0"/>
                      </a:cubicBezTo>
                      <a:cubicBezTo>
                        <a:pt x="16" y="0"/>
                        <a:pt x="19" y="1"/>
                        <a:pt x="21" y="2"/>
                      </a:cubicBezTo>
                      <a:cubicBezTo>
                        <a:pt x="23" y="4"/>
                        <a:pt x="24" y="6"/>
                        <a:pt x="24" y="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17" y="25"/>
                        <a:pt x="17" y="25"/>
                        <a:pt x="17" y="25"/>
                      </a:cubicBezTo>
                      <a:lnTo>
                        <a:pt x="17" y="22"/>
                      </a:lnTo>
                      <a:close/>
                      <a:moveTo>
                        <a:pt x="17" y="19"/>
                      </a:move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6" y="14"/>
                        <a:pt x="14" y="14"/>
                        <a:pt x="13" y="14"/>
                      </a:cubicBezTo>
                      <a:cubicBezTo>
                        <a:pt x="12" y="14"/>
                        <a:pt x="11" y="14"/>
                        <a:pt x="10" y="14"/>
                      </a:cubicBezTo>
                      <a:cubicBezTo>
                        <a:pt x="10" y="15"/>
                        <a:pt x="9" y="15"/>
                        <a:pt x="9" y="16"/>
                      </a:cubicBezTo>
                      <a:cubicBezTo>
                        <a:pt x="8" y="16"/>
                        <a:pt x="8" y="17"/>
                        <a:pt x="8" y="17"/>
                      </a:cubicBezTo>
                      <a:cubicBezTo>
                        <a:pt x="8" y="18"/>
                        <a:pt x="8" y="18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20"/>
                        <a:pt x="10" y="20"/>
                        <a:pt x="10" y="20"/>
                      </a:cubicBezTo>
                      <a:cubicBezTo>
                        <a:pt x="11" y="20"/>
                        <a:pt x="11" y="20"/>
                        <a:pt x="12" y="20"/>
                      </a:cubicBezTo>
                      <a:cubicBezTo>
                        <a:pt x="13" y="20"/>
                        <a:pt x="14" y="20"/>
                        <a:pt x="15" y="20"/>
                      </a:cubicBezTo>
                      <a:cubicBezTo>
                        <a:pt x="15" y="19"/>
                        <a:pt x="16" y="19"/>
                        <a:pt x="17" y="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2" name="Freeform 568"/>
                <p:cNvSpPr>
                  <a:spLocks/>
                </p:cNvSpPr>
                <p:nvPr userDrawn="1"/>
              </p:nvSpPr>
              <p:spPr bwMode="auto">
                <a:xfrm>
                  <a:off x="3330" y="2860"/>
                  <a:ext cx="36" cy="48"/>
                </a:xfrm>
                <a:custGeom>
                  <a:avLst/>
                  <a:gdLst>
                    <a:gd name="T0" fmla="*/ 1152 w 18"/>
                    <a:gd name="T1" fmla="*/ 448 h 24"/>
                    <a:gd name="T2" fmla="*/ 1088 w 18"/>
                    <a:gd name="T3" fmla="*/ 448 h 24"/>
                    <a:gd name="T4" fmla="*/ 960 w 18"/>
                    <a:gd name="T5" fmla="*/ 448 h 24"/>
                    <a:gd name="T6" fmla="*/ 896 w 18"/>
                    <a:gd name="T7" fmla="*/ 448 h 24"/>
                    <a:gd name="T8" fmla="*/ 704 w 18"/>
                    <a:gd name="T9" fmla="*/ 448 h 24"/>
                    <a:gd name="T10" fmla="*/ 512 w 18"/>
                    <a:gd name="T11" fmla="*/ 512 h 24"/>
                    <a:gd name="T12" fmla="*/ 512 w 18"/>
                    <a:gd name="T13" fmla="*/ 1536 h 24"/>
                    <a:gd name="T14" fmla="*/ 0 w 18"/>
                    <a:gd name="T15" fmla="*/ 1536 h 24"/>
                    <a:gd name="T16" fmla="*/ 0 w 18"/>
                    <a:gd name="T17" fmla="*/ 0 h 24"/>
                    <a:gd name="T18" fmla="*/ 512 w 18"/>
                    <a:gd name="T19" fmla="*/ 0 h 24"/>
                    <a:gd name="T20" fmla="*/ 512 w 18"/>
                    <a:gd name="T21" fmla="*/ 192 h 24"/>
                    <a:gd name="T22" fmla="*/ 768 w 18"/>
                    <a:gd name="T23" fmla="*/ 0 h 24"/>
                    <a:gd name="T24" fmla="*/ 1024 w 18"/>
                    <a:gd name="T25" fmla="*/ 0 h 24"/>
                    <a:gd name="T26" fmla="*/ 1088 w 18"/>
                    <a:gd name="T27" fmla="*/ 0 h 24"/>
                    <a:gd name="T28" fmla="*/ 1152 w 18"/>
                    <a:gd name="T29" fmla="*/ 0 h 24"/>
                    <a:gd name="T30" fmla="*/ 1152 w 18"/>
                    <a:gd name="T31" fmla="*/ 448 h 2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8" h="24">
                      <a:moveTo>
                        <a:pt x="18" y="7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7"/>
                        <a:pt x="16" y="7"/>
                        <a:pt x="15" y="7"/>
                      </a:cubicBezTo>
                      <a:cubicBezTo>
                        <a:pt x="15" y="7"/>
                        <a:pt x="14" y="7"/>
                        <a:pt x="14" y="7"/>
                      </a:cubicBezTo>
                      <a:cubicBezTo>
                        <a:pt x="12" y="7"/>
                        <a:pt x="12" y="7"/>
                        <a:pt x="11" y="7"/>
                      </a:cubicBezTo>
                      <a:cubicBezTo>
                        <a:pt x="10" y="7"/>
                        <a:pt x="9" y="7"/>
                        <a:pt x="8" y="8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10" y="2"/>
                        <a:pt x="11" y="1"/>
                        <a:pt x="12" y="0"/>
                      </a:cubicBezTo>
                      <a:cubicBezTo>
                        <a:pt x="14" y="0"/>
                        <a:pt x="15" y="0"/>
                        <a:pt x="16" y="0"/>
                      </a:cubicBezTo>
                      <a:cubicBezTo>
                        <a:pt x="16" y="0"/>
                        <a:pt x="16" y="0"/>
                        <a:pt x="17" y="0"/>
                      </a:cubicBezTo>
                      <a:cubicBezTo>
                        <a:pt x="17" y="0"/>
                        <a:pt x="17" y="0"/>
                        <a:pt x="18" y="0"/>
                      </a:cubicBezTo>
                      <a:lnTo>
                        <a:pt x="18" y="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3" name="Freeform 569"/>
                <p:cNvSpPr>
                  <a:spLocks noEditPoints="1"/>
                </p:cNvSpPr>
                <p:nvPr userDrawn="1"/>
              </p:nvSpPr>
              <p:spPr bwMode="auto">
                <a:xfrm>
                  <a:off x="3370" y="2842"/>
                  <a:ext cx="50" cy="66"/>
                </a:xfrm>
                <a:custGeom>
                  <a:avLst/>
                  <a:gdLst>
                    <a:gd name="T0" fmla="*/ 1600 w 25"/>
                    <a:gd name="T1" fmla="*/ 2112 h 33"/>
                    <a:gd name="T2" fmla="*/ 1152 w 25"/>
                    <a:gd name="T3" fmla="*/ 2112 h 33"/>
                    <a:gd name="T4" fmla="*/ 1152 w 25"/>
                    <a:gd name="T5" fmla="*/ 1920 h 33"/>
                    <a:gd name="T6" fmla="*/ 896 w 25"/>
                    <a:gd name="T7" fmla="*/ 2112 h 33"/>
                    <a:gd name="T8" fmla="*/ 640 w 25"/>
                    <a:gd name="T9" fmla="*/ 2112 h 33"/>
                    <a:gd name="T10" fmla="*/ 192 w 25"/>
                    <a:gd name="T11" fmla="*/ 1920 h 33"/>
                    <a:gd name="T12" fmla="*/ 0 w 25"/>
                    <a:gd name="T13" fmla="*/ 1344 h 33"/>
                    <a:gd name="T14" fmla="*/ 64 w 25"/>
                    <a:gd name="T15" fmla="*/ 1024 h 33"/>
                    <a:gd name="T16" fmla="*/ 256 w 25"/>
                    <a:gd name="T17" fmla="*/ 768 h 33"/>
                    <a:gd name="T18" fmla="*/ 448 w 25"/>
                    <a:gd name="T19" fmla="*/ 576 h 33"/>
                    <a:gd name="T20" fmla="*/ 704 w 25"/>
                    <a:gd name="T21" fmla="*/ 512 h 33"/>
                    <a:gd name="T22" fmla="*/ 960 w 25"/>
                    <a:gd name="T23" fmla="*/ 576 h 33"/>
                    <a:gd name="T24" fmla="*/ 1152 w 25"/>
                    <a:gd name="T25" fmla="*/ 640 h 33"/>
                    <a:gd name="T26" fmla="*/ 1152 w 25"/>
                    <a:gd name="T27" fmla="*/ 0 h 33"/>
                    <a:gd name="T28" fmla="*/ 1600 w 25"/>
                    <a:gd name="T29" fmla="*/ 0 h 33"/>
                    <a:gd name="T30" fmla="*/ 1600 w 25"/>
                    <a:gd name="T31" fmla="*/ 2112 h 33"/>
                    <a:gd name="T32" fmla="*/ 1152 w 25"/>
                    <a:gd name="T33" fmla="*/ 1664 h 33"/>
                    <a:gd name="T34" fmla="*/ 1152 w 25"/>
                    <a:gd name="T35" fmla="*/ 896 h 33"/>
                    <a:gd name="T36" fmla="*/ 1024 w 25"/>
                    <a:gd name="T37" fmla="*/ 896 h 33"/>
                    <a:gd name="T38" fmla="*/ 896 w 25"/>
                    <a:gd name="T39" fmla="*/ 896 h 33"/>
                    <a:gd name="T40" fmla="*/ 640 w 25"/>
                    <a:gd name="T41" fmla="*/ 1024 h 33"/>
                    <a:gd name="T42" fmla="*/ 512 w 25"/>
                    <a:gd name="T43" fmla="*/ 1344 h 33"/>
                    <a:gd name="T44" fmla="*/ 576 w 25"/>
                    <a:gd name="T45" fmla="*/ 1664 h 33"/>
                    <a:gd name="T46" fmla="*/ 832 w 25"/>
                    <a:gd name="T47" fmla="*/ 1792 h 33"/>
                    <a:gd name="T48" fmla="*/ 1024 w 25"/>
                    <a:gd name="T49" fmla="*/ 1728 h 33"/>
                    <a:gd name="T50" fmla="*/ 1152 w 25"/>
                    <a:gd name="T51" fmla="*/ 1664 h 3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5" h="33">
                      <a:moveTo>
                        <a:pt x="25" y="33"/>
                      </a:moveTo>
                      <a:cubicBezTo>
                        <a:pt x="18" y="33"/>
                        <a:pt x="18" y="33"/>
                        <a:pt x="18" y="33"/>
                      </a:cubicBezTo>
                      <a:cubicBezTo>
                        <a:pt x="18" y="30"/>
                        <a:pt x="18" y="30"/>
                        <a:pt x="18" y="30"/>
                      </a:cubicBezTo>
                      <a:cubicBezTo>
                        <a:pt x="16" y="31"/>
                        <a:pt x="15" y="32"/>
                        <a:pt x="14" y="33"/>
                      </a:cubicBezTo>
                      <a:cubicBezTo>
                        <a:pt x="13" y="33"/>
                        <a:pt x="11" y="33"/>
                        <a:pt x="10" y="33"/>
                      </a:cubicBezTo>
                      <a:cubicBezTo>
                        <a:pt x="7" y="33"/>
                        <a:pt x="5" y="32"/>
                        <a:pt x="3" y="30"/>
                      </a:cubicBezTo>
                      <a:cubicBezTo>
                        <a:pt x="1" y="28"/>
                        <a:pt x="0" y="25"/>
                        <a:pt x="0" y="21"/>
                      </a:cubicBezTo>
                      <a:cubicBezTo>
                        <a:pt x="0" y="19"/>
                        <a:pt x="1" y="17"/>
                        <a:pt x="1" y="16"/>
                      </a:cubicBezTo>
                      <a:cubicBezTo>
                        <a:pt x="2" y="14"/>
                        <a:pt x="3" y="13"/>
                        <a:pt x="4" y="12"/>
                      </a:cubicBezTo>
                      <a:cubicBezTo>
                        <a:pt x="5" y="11"/>
                        <a:pt x="6" y="10"/>
                        <a:pt x="7" y="9"/>
                      </a:cubicBezTo>
                      <a:cubicBezTo>
                        <a:pt x="8" y="8"/>
                        <a:pt x="10" y="8"/>
                        <a:pt x="11" y="8"/>
                      </a:cubicBezTo>
                      <a:cubicBezTo>
                        <a:pt x="13" y="8"/>
                        <a:pt x="14" y="8"/>
                        <a:pt x="15" y="9"/>
                      </a:cubicBezTo>
                      <a:cubicBezTo>
                        <a:pt x="16" y="9"/>
                        <a:pt x="17" y="9"/>
                        <a:pt x="18" y="1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lnTo>
                        <a:pt x="25" y="33"/>
                      </a:lnTo>
                      <a:close/>
                      <a:moveTo>
                        <a:pt x="18" y="26"/>
                      </a:moveTo>
                      <a:cubicBezTo>
                        <a:pt x="18" y="14"/>
                        <a:pt x="18" y="14"/>
                        <a:pt x="18" y="14"/>
                      </a:cubicBezTo>
                      <a:cubicBezTo>
                        <a:pt x="17" y="14"/>
                        <a:pt x="16" y="14"/>
                        <a:pt x="16" y="14"/>
                      </a:cubicBezTo>
                      <a:cubicBezTo>
                        <a:pt x="15" y="14"/>
                        <a:pt x="15" y="14"/>
                        <a:pt x="14" y="14"/>
                      </a:cubicBezTo>
                      <a:cubicBezTo>
                        <a:pt x="12" y="14"/>
                        <a:pt x="11" y="14"/>
                        <a:pt x="10" y="16"/>
                      </a:cubicBezTo>
                      <a:cubicBezTo>
                        <a:pt x="9" y="17"/>
                        <a:pt x="8" y="19"/>
                        <a:pt x="8" y="21"/>
                      </a:cubicBezTo>
                      <a:cubicBezTo>
                        <a:pt x="8" y="23"/>
                        <a:pt x="9" y="25"/>
                        <a:pt x="9" y="26"/>
                      </a:cubicBezTo>
                      <a:cubicBezTo>
                        <a:pt x="10" y="27"/>
                        <a:pt x="12" y="28"/>
                        <a:pt x="13" y="28"/>
                      </a:cubicBezTo>
                      <a:cubicBezTo>
                        <a:pt x="14" y="28"/>
                        <a:pt x="15" y="28"/>
                        <a:pt x="16" y="27"/>
                      </a:cubicBezTo>
                      <a:cubicBezTo>
                        <a:pt x="16" y="27"/>
                        <a:pt x="17" y="27"/>
                        <a:pt x="18" y="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4" name="Freeform 570"/>
                <p:cNvSpPr>
                  <a:spLocks/>
                </p:cNvSpPr>
                <p:nvPr userDrawn="1"/>
              </p:nvSpPr>
              <p:spPr bwMode="auto">
                <a:xfrm>
                  <a:off x="3466" y="2844"/>
                  <a:ext cx="46" cy="64"/>
                </a:xfrm>
                <a:custGeom>
                  <a:avLst/>
                  <a:gdLst>
                    <a:gd name="T0" fmla="*/ 20 w 54"/>
                    <a:gd name="T1" fmla="*/ 6 h 75"/>
                    <a:gd name="T2" fmla="*/ 8 w 54"/>
                    <a:gd name="T3" fmla="*/ 6 h 75"/>
                    <a:gd name="T4" fmla="*/ 8 w 54"/>
                    <a:gd name="T5" fmla="*/ 11 h 75"/>
                    <a:gd name="T6" fmla="*/ 20 w 54"/>
                    <a:gd name="T7" fmla="*/ 11 h 75"/>
                    <a:gd name="T8" fmla="*/ 20 w 54"/>
                    <a:gd name="T9" fmla="*/ 16 h 75"/>
                    <a:gd name="T10" fmla="*/ 8 w 54"/>
                    <a:gd name="T11" fmla="*/ 16 h 75"/>
                    <a:gd name="T12" fmla="*/ 8 w 54"/>
                    <a:gd name="T13" fmla="*/ 29 h 75"/>
                    <a:gd name="T14" fmla="*/ 0 w 54"/>
                    <a:gd name="T15" fmla="*/ 29 h 75"/>
                    <a:gd name="T16" fmla="*/ 0 w 54"/>
                    <a:gd name="T17" fmla="*/ 0 h 75"/>
                    <a:gd name="T18" fmla="*/ 20 w 54"/>
                    <a:gd name="T19" fmla="*/ 0 h 75"/>
                    <a:gd name="T20" fmla="*/ 20 w 54"/>
                    <a:gd name="T21" fmla="*/ 6 h 7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4" h="75">
                      <a:moveTo>
                        <a:pt x="54" y="14"/>
                      </a:moveTo>
                      <a:lnTo>
                        <a:pt x="19" y="14"/>
                      </a:lnTo>
                      <a:lnTo>
                        <a:pt x="19" y="28"/>
                      </a:lnTo>
                      <a:lnTo>
                        <a:pt x="52" y="28"/>
                      </a:lnTo>
                      <a:lnTo>
                        <a:pt x="52" y="42"/>
                      </a:lnTo>
                      <a:lnTo>
                        <a:pt x="19" y="42"/>
                      </a:lnTo>
                      <a:lnTo>
                        <a:pt x="19" y="75"/>
                      </a:lnTo>
                      <a:lnTo>
                        <a:pt x="0" y="75"/>
                      </a:lnTo>
                      <a:lnTo>
                        <a:pt x="0" y="0"/>
                      </a:lnTo>
                      <a:lnTo>
                        <a:pt x="54" y="0"/>
                      </a:lnTo>
                      <a:lnTo>
                        <a:pt x="54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5" name="Freeform 571"/>
                <p:cNvSpPr>
                  <a:spLocks noEditPoints="1"/>
                </p:cNvSpPr>
                <p:nvPr userDrawn="1"/>
              </p:nvSpPr>
              <p:spPr bwMode="auto">
                <a:xfrm>
                  <a:off x="3518" y="2858"/>
                  <a:ext cx="48" cy="50"/>
                </a:xfrm>
                <a:custGeom>
                  <a:avLst/>
                  <a:gdLst>
                    <a:gd name="T0" fmla="*/ 1024 w 24"/>
                    <a:gd name="T1" fmla="*/ 1408 h 25"/>
                    <a:gd name="T2" fmla="*/ 960 w 24"/>
                    <a:gd name="T3" fmla="*/ 1472 h 25"/>
                    <a:gd name="T4" fmla="*/ 832 w 24"/>
                    <a:gd name="T5" fmla="*/ 1536 h 25"/>
                    <a:gd name="T6" fmla="*/ 704 w 24"/>
                    <a:gd name="T7" fmla="*/ 1600 h 25"/>
                    <a:gd name="T8" fmla="*/ 512 w 24"/>
                    <a:gd name="T9" fmla="*/ 1600 h 25"/>
                    <a:gd name="T10" fmla="*/ 128 w 24"/>
                    <a:gd name="T11" fmla="*/ 1472 h 25"/>
                    <a:gd name="T12" fmla="*/ 0 w 24"/>
                    <a:gd name="T13" fmla="*/ 1152 h 25"/>
                    <a:gd name="T14" fmla="*/ 64 w 24"/>
                    <a:gd name="T15" fmla="*/ 896 h 25"/>
                    <a:gd name="T16" fmla="*/ 320 w 24"/>
                    <a:gd name="T17" fmla="*/ 704 h 25"/>
                    <a:gd name="T18" fmla="*/ 640 w 24"/>
                    <a:gd name="T19" fmla="*/ 640 h 25"/>
                    <a:gd name="T20" fmla="*/ 1024 w 24"/>
                    <a:gd name="T21" fmla="*/ 576 h 25"/>
                    <a:gd name="T22" fmla="*/ 1024 w 24"/>
                    <a:gd name="T23" fmla="*/ 576 h 25"/>
                    <a:gd name="T24" fmla="*/ 960 w 24"/>
                    <a:gd name="T25" fmla="*/ 384 h 25"/>
                    <a:gd name="T26" fmla="*/ 640 w 24"/>
                    <a:gd name="T27" fmla="*/ 320 h 25"/>
                    <a:gd name="T28" fmla="*/ 384 w 24"/>
                    <a:gd name="T29" fmla="*/ 384 h 25"/>
                    <a:gd name="T30" fmla="*/ 192 w 24"/>
                    <a:gd name="T31" fmla="*/ 448 h 25"/>
                    <a:gd name="T32" fmla="*/ 128 w 24"/>
                    <a:gd name="T33" fmla="*/ 448 h 25"/>
                    <a:gd name="T34" fmla="*/ 128 w 24"/>
                    <a:gd name="T35" fmla="*/ 64 h 25"/>
                    <a:gd name="T36" fmla="*/ 384 w 24"/>
                    <a:gd name="T37" fmla="*/ 64 h 25"/>
                    <a:gd name="T38" fmla="*/ 768 w 24"/>
                    <a:gd name="T39" fmla="*/ 0 h 25"/>
                    <a:gd name="T40" fmla="*/ 1344 w 24"/>
                    <a:gd name="T41" fmla="*/ 128 h 25"/>
                    <a:gd name="T42" fmla="*/ 1536 w 24"/>
                    <a:gd name="T43" fmla="*/ 576 h 25"/>
                    <a:gd name="T44" fmla="*/ 1536 w 24"/>
                    <a:gd name="T45" fmla="*/ 1600 h 25"/>
                    <a:gd name="T46" fmla="*/ 1024 w 24"/>
                    <a:gd name="T47" fmla="*/ 1600 h 25"/>
                    <a:gd name="T48" fmla="*/ 1024 w 24"/>
                    <a:gd name="T49" fmla="*/ 1408 h 25"/>
                    <a:gd name="T50" fmla="*/ 1024 w 24"/>
                    <a:gd name="T51" fmla="*/ 1216 h 25"/>
                    <a:gd name="T52" fmla="*/ 1024 w 24"/>
                    <a:gd name="T53" fmla="*/ 896 h 25"/>
                    <a:gd name="T54" fmla="*/ 832 w 24"/>
                    <a:gd name="T55" fmla="*/ 896 h 25"/>
                    <a:gd name="T56" fmla="*/ 640 w 24"/>
                    <a:gd name="T57" fmla="*/ 896 h 25"/>
                    <a:gd name="T58" fmla="*/ 576 w 24"/>
                    <a:gd name="T59" fmla="*/ 1024 h 25"/>
                    <a:gd name="T60" fmla="*/ 512 w 24"/>
                    <a:gd name="T61" fmla="*/ 1088 h 25"/>
                    <a:gd name="T62" fmla="*/ 512 w 24"/>
                    <a:gd name="T63" fmla="*/ 1216 h 25"/>
                    <a:gd name="T64" fmla="*/ 576 w 24"/>
                    <a:gd name="T65" fmla="*/ 1216 h 25"/>
                    <a:gd name="T66" fmla="*/ 640 w 24"/>
                    <a:gd name="T67" fmla="*/ 1280 h 25"/>
                    <a:gd name="T68" fmla="*/ 768 w 24"/>
                    <a:gd name="T69" fmla="*/ 1280 h 25"/>
                    <a:gd name="T70" fmla="*/ 896 w 24"/>
                    <a:gd name="T71" fmla="*/ 1280 h 25"/>
                    <a:gd name="T72" fmla="*/ 1024 w 24"/>
                    <a:gd name="T73" fmla="*/ 1216 h 25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4" h="25">
                      <a:moveTo>
                        <a:pt x="16" y="22"/>
                      </a:moveTo>
                      <a:cubicBezTo>
                        <a:pt x="16" y="23"/>
                        <a:pt x="15" y="23"/>
                        <a:pt x="15" y="23"/>
                      </a:cubicBezTo>
                      <a:cubicBezTo>
                        <a:pt x="14" y="24"/>
                        <a:pt x="14" y="24"/>
                        <a:pt x="13" y="24"/>
                      </a:cubicBezTo>
                      <a:cubicBezTo>
                        <a:pt x="12" y="25"/>
                        <a:pt x="12" y="25"/>
                        <a:pt x="11" y="25"/>
                      </a:cubicBezTo>
                      <a:cubicBezTo>
                        <a:pt x="10" y="25"/>
                        <a:pt x="9" y="25"/>
                        <a:pt x="8" y="25"/>
                      </a:cubicBezTo>
                      <a:cubicBezTo>
                        <a:pt x="6" y="25"/>
                        <a:pt x="4" y="25"/>
                        <a:pt x="2" y="23"/>
                      </a:cubicBezTo>
                      <a:cubicBezTo>
                        <a:pt x="1" y="22"/>
                        <a:pt x="0" y="20"/>
                        <a:pt x="0" y="18"/>
                      </a:cubicBezTo>
                      <a:cubicBezTo>
                        <a:pt x="0" y="16"/>
                        <a:pt x="0" y="15"/>
                        <a:pt x="1" y="14"/>
                      </a:cubicBezTo>
                      <a:cubicBezTo>
                        <a:pt x="2" y="13"/>
                        <a:pt x="3" y="12"/>
                        <a:pt x="5" y="11"/>
                      </a:cubicBezTo>
                      <a:cubicBezTo>
                        <a:pt x="6" y="10"/>
                        <a:pt x="8" y="10"/>
                        <a:pt x="10" y="10"/>
                      </a:cubicBezTo>
                      <a:cubicBezTo>
                        <a:pt x="12" y="9"/>
                        <a:pt x="14" y="9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8"/>
                        <a:pt x="16" y="7"/>
                        <a:pt x="15" y="6"/>
                      </a:cubicBezTo>
                      <a:cubicBezTo>
                        <a:pt x="14" y="6"/>
                        <a:pt x="12" y="5"/>
                        <a:pt x="10" y="5"/>
                      </a:cubicBezTo>
                      <a:cubicBezTo>
                        <a:pt x="9" y="5"/>
                        <a:pt x="7" y="6"/>
                        <a:pt x="6" y="6"/>
                      </a:cubicBezTo>
                      <a:cubicBezTo>
                        <a:pt x="5" y="7"/>
                        <a:pt x="4" y="7"/>
                        <a:pt x="3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4" y="1"/>
                        <a:pt x="6" y="1"/>
                      </a:cubicBezTo>
                      <a:cubicBezTo>
                        <a:pt x="8" y="0"/>
                        <a:pt x="10" y="0"/>
                        <a:pt x="12" y="0"/>
                      </a:cubicBezTo>
                      <a:cubicBezTo>
                        <a:pt x="16" y="0"/>
                        <a:pt x="19" y="1"/>
                        <a:pt x="21" y="2"/>
                      </a:cubicBezTo>
                      <a:cubicBezTo>
                        <a:pt x="23" y="4"/>
                        <a:pt x="24" y="6"/>
                        <a:pt x="24" y="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lnTo>
                        <a:pt x="16" y="22"/>
                      </a:lnTo>
                      <a:close/>
                      <a:moveTo>
                        <a:pt x="16" y="19"/>
                      </a:move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5" y="14"/>
                        <a:pt x="14" y="14"/>
                        <a:pt x="13" y="14"/>
                      </a:cubicBezTo>
                      <a:cubicBezTo>
                        <a:pt x="12" y="14"/>
                        <a:pt x="11" y="14"/>
                        <a:pt x="10" y="14"/>
                      </a:cubicBezTo>
                      <a:cubicBezTo>
                        <a:pt x="10" y="15"/>
                        <a:pt x="9" y="15"/>
                        <a:pt x="9" y="16"/>
                      </a:cubicBezTo>
                      <a:cubicBezTo>
                        <a:pt x="8" y="16"/>
                        <a:pt x="8" y="17"/>
                        <a:pt x="8" y="17"/>
                      </a:cubicBezTo>
                      <a:cubicBezTo>
                        <a:pt x="8" y="18"/>
                        <a:pt x="8" y="18"/>
                        <a:pt x="8" y="19"/>
                      </a:cubicBezTo>
                      <a:cubicBezTo>
                        <a:pt x="8" y="19"/>
                        <a:pt x="8" y="19"/>
                        <a:pt x="9" y="19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0" y="20"/>
                        <a:pt x="11" y="20"/>
                        <a:pt x="12" y="20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5" y="19"/>
                        <a:pt x="16" y="19"/>
                        <a:pt x="16" y="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6" name="Freeform 572"/>
                <p:cNvSpPr>
                  <a:spLocks/>
                </p:cNvSpPr>
                <p:nvPr userDrawn="1"/>
              </p:nvSpPr>
              <p:spPr bwMode="auto">
                <a:xfrm>
                  <a:off x="3576" y="2858"/>
                  <a:ext cx="46" cy="50"/>
                </a:xfrm>
                <a:custGeom>
                  <a:avLst/>
                  <a:gdLst>
                    <a:gd name="T0" fmla="*/ 1472 w 23"/>
                    <a:gd name="T1" fmla="*/ 1088 h 25"/>
                    <a:gd name="T2" fmla="*/ 1280 w 23"/>
                    <a:gd name="T3" fmla="*/ 1472 h 25"/>
                    <a:gd name="T4" fmla="*/ 640 w 23"/>
                    <a:gd name="T5" fmla="*/ 1600 h 25"/>
                    <a:gd name="T6" fmla="*/ 320 w 23"/>
                    <a:gd name="T7" fmla="*/ 1600 h 25"/>
                    <a:gd name="T8" fmla="*/ 0 w 23"/>
                    <a:gd name="T9" fmla="*/ 1536 h 25"/>
                    <a:gd name="T10" fmla="*/ 0 w 23"/>
                    <a:gd name="T11" fmla="*/ 1088 h 25"/>
                    <a:gd name="T12" fmla="*/ 64 w 23"/>
                    <a:gd name="T13" fmla="*/ 1088 h 25"/>
                    <a:gd name="T14" fmla="*/ 192 w 23"/>
                    <a:gd name="T15" fmla="*/ 1152 h 25"/>
                    <a:gd name="T16" fmla="*/ 320 w 23"/>
                    <a:gd name="T17" fmla="*/ 1216 h 25"/>
                    <a:gd name="T18" fmla="*/ 448 w 23"/>
                    <a:gd name="T19" fmla="*/ 1280 h 25"/>
                    <a:gd name="T20" fmla="*/ 704 w 23"/>
                    <a:gd name="T21" fmla="*/ 1280 h 25"/>
                    <a:gd name="T22" fmla="*/ 896 w 23"/>
                    <a:gd name="T23" fmla="*/ 1280 h 25"/>
                    <a:gd name="T24" fmla="*/ 960 w 23"/>
                    <a:gd name="T25" fmla="*/ 1152 h 25"/>
                    <a:gd name="T26" fmla="*/ 896 w 23"/>
                    <a:gd name="T27" fmla="*/ 1088 h 25"/>
                    <a:gd name="T28" fmla="*/ 768 w 23"/>
                    <a:gd name="T29" fmla="*/ 1024 h 25"/>
                    <a:gd name="T30" fmla="*/ 640 w 23"/>
                    <a:gd name="T31" fmla="*/ 1024 h 25"/>
                    <a:gd name="T32" fmla="*/ 448 w 23"/>
                    <a:gd name="T33" fmla="*/ 960 h 25"/>
                    <a:gd name="T34" fmla="*/ 128 w 23"/>
                    <a:gd name="T35" fmla="*/ 832 h 25"/>
                    <a:gd name="T36" fmla="*/ 64 w 23"/>
                    <a:gd name="T37" fmla="*/ 512 h 25"/>
                    <a:gd name="T38" fmla="*/ 256 w 23"/>
                    <a:gd name="T39" fmla="*/ 128 h 25"/>
                    <a:gd name="T40" fmla="*/ 832 w 23"/>
                    <a:gd name="T41" fmla="*/ 0 h 25"/>
                    <a:gd name="T42" fmla="*/ 1152 w 23"/>
                    <a:gd name="T43" fmla="*/ 64 h 25"/>
                    <a:gd name="T44" fmla="*/ 1408 w 23"/>
                    <a:gd name="T45" fmla="*/ 128 h 25"/>
                    <a:gd name="T46" fmla="*/ 1408 w 23"/>
                    <a:gd name="T47" fmla="*/ 512 h 25"/>
                    <a:gd name="T48" fmla="*/ 1344 w 23"/>
                    <a:gd name="T49" fmla="*/ 512 h 25"/>
                    <a:gd name="T50" fmla="*/ 1088 w 23"/>
                    <a:gd name="T51" fmla="*/ 384 h 25"/>
                    <a:gd name="T52" fmla="*/ 832 w 23"/>
                    <a:gd name="T53" fmla="*/ 320 h 25"/>
                    <a:gd name="T54" fmla="*/ 640 w 23"/>
                    <a:gd name="T55" fmla="*/ 384 h 25"/>
                    <a:gd name="T56" fmla="*/ 512 w 23"/>
                    <a:gd name="T57" fmla="*/ 448 h 25"/>
                    <a:gd name="T58" fmla="*/ 576 w 23"/>
                    <a:gd name="T59" fmla="*/ 576 h 25"/>
                    <a:gd name="T60" fmla="*/ 768 w 23"/>
                    <a:gd name="T61" fmla="*/ 576 h 25"/>
                    <a:gd name="T62" fmla="*/ 896 w 23"/>
                    <a:gd name="T63" fmla="*/ 640 h 25"/>
                    <a:gd name="T64" fmla="*/ 1088 w 23"/>
                    <a:gd name="T65" fmla="*/ 704 h 25"/>
                    <a:gd name="T66" fmla="*/ 1344 w 23"/>
                    <a:gd name="T67" fmla="*/ 832 h 25"/>
                    <a:gd name="T68" fmla="*/ 1472 w 23"/>
                    <a:gd name="T69" fmla="*/ 1088 h 2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23" h="25">
                      <a:moveTo>
                        <a:pt x="23" y="17"/>
                      </a:moveTo>
                      <a:cubicBezTo>
                        <a:pt x="23" y="20"/>
                        <a:pt x="22" y="22"/>
                        <a:pt x="20" y="23"/>
                      </a:cubicBezTo>
                      <a:cubicBezTo>
                        <a:pt x="17" y="25"/>
                        <a:pt x="14" y="25"/>
                        <a:pt x="10" y="25"/>
                      </a:cubicBezTo>
                      <a:cubicBezTo>
                        <a:pt x="8" y="25"/>
                        <a:pt x="6" y="25"/>
                        <a:pt x="5" y="25"/>
                      </a:cubicBezTo>
                      <a:cubicBezTo>
                        <a:pt x="3" y="24"/>
                        <a:pt x="2" y="24"/>
                        <a:pt x="0" y="24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2" y="18"/>
                        <a:pt x="2" y="18"/>
                        <a:pt x="3" y="18"/>
                      </a:cubicBezTo>
                      <a:cubicBezTo>
                        <a:pt x="3" y="18"/>
                        <a:pt x="4" y="19"/>
                        <a:pt x="5" y="19"/>
                      </a:cubicBezTo>
                      <a:cubicBezTo>
                        <a:pt x="5" y="19"/>
                        <a:pt x="6" y="20"/>
                        <a:pt x="7" y="20"/>
                      </a:cubicBezTo>
                      <a:cubicBezTo>
                        <a:pt x="8" y="20"/>
                        <a:pt x="9" y="20"/>
                        <a:pt x="11" y="20"/>
                      </a:cubicBezTo>
                      <a:cubicBezTo>
                        <a:pt x="12" y="20"/>
                        <a:pt x="13" y="20"/>
                        <a:pt x="14" y="20"/>
                      </a:cubicBezTo>
                      <a:cubicBezTo>
                        <a:pt x="15" y="20"/>
                        <a:pt x="15" y="19"/>
                        <a:pt x="15" y="18"/>
                      </a:cubicBezTo>
                      <a:cubicBezTo>
                        <a:pt x="15" y="18"/>
                        <a:pt x="15" y="17"/>
                        <a:pt x="14" y="17"/>
                      </a:cubicBezTo>
                      <a:cubicBezTo>
                        <a:pt x="14" y="17"/>
                        <a:pt x="13" y="17"/>
                        <a:pt x="12" y="16"/>
                      </a:cubicBezTo>
                      <a:cubicBezTo>
                        <a:pt x="11" y="16"/>
                        <a:pt x="11" y="16"/>
                        <a:pt x="10" y="16"/>
                      </a:cubicBezTo>
                      <a:cubicBezTo>
                        <a:pt x="9" y="16"/>
                        <a:pt x="8" y="16"/>
                        <a:pt x="7" y="15"/>
                      </a:cubicBezTo>
                      <a:cubicBezTo>
                        <a:pt x="5" y="15"/>
                        <a:pt x="3" y="14"/>
                        <a:pt x="2" y="13"/>
                      </a:cubicBezTo>
                      <a:cubicBezTo>
                        <a:pt x="1" y="12"/>
                        <a:pt x="1" y="10"/>
                        <a:pt x="1" y="8"/>
                      </a:cubicBezTo>
                      <a:cubicBezTo>
                        <a:pt x="1" y="6"/>
                        <a:pt x="2" y="4"/>
                        <a:pt x="4" y="2"/>
                      </a:cubicBezTo>
                      <a:cubicBezTo>
                        <a:pt x="6" y="1"/>
                        <a:pt x="9" y="0"/>
                        <a:pt x="13" y="0"/>
                      </a:cubicBezTo>
                      <a:cubicBezTo>
                        <a:pt x="15" y="0"/>
                        <a:pt x="16" y="0"/>
                        <a:pt x="18" y="1"/>
                      </a:cubicBezTo>
                      <a:cubicBezTo>
                        <a:pt x="20" y="1"/>
                        <a:pt x="21" y="1"/>
                        <a:pt x="22" y="2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0" y="7"/>
                        <a:pt x="19" y="7"/>
                        <a:pt x="17" y="6"/>
                      </a:cubicBezTo>
                      <a:cubicBezTo>
                        <a:pt x="16" y="6"/>
                        <a:pt x="14" y="5"/>
                        <a:pt x="13" y="5"/>
                      </a:cubicBezTo>
                      <a:cubicBezTo>
                        <a:pt x="12" y="5"/>
                        <a:pt x="11" y="5"/>
                        <a:pt x="10" y="6"/>
                      </a:cubicBezTo>
                      <a:cubicBezTo>
                        <a:pt x="9" y="6"/>
                        <a:pt x="8" y="7"/>
                        <a:pt x="8" y="7"/>
                      </a:cubicBezTo>
                      <a:cubicBezTo>
                        <a:pt x="8" y="8"/>
                        <a:pt x="9" y="8"/>
                        <a:pt x="9" y="9"/>
                      </a:cubicBezTo>
                      <a:cubicBezTo>
                        <a:pt x="9" y="9"/>
                        <a:pt x="10" y="9"/>
                        <a:pt x="12" y="9"/>
                      </a:cubicBezTo>
                      <a:cubicBezTo>
                        <a:pt x="12" y="10"/>
                        <a:pt x="13" y="10"/>
                        <a:pt x="14" y="10"/>
                      </a:cubicBezTo>
                      <a:cubicBezTo>
                        <a:pt x="15" y="10"/>
                        <a:pt x="16" y="10"/>
                        <a:pt x="17" y="11"/>
                      </a:cubicBezTo>
                      <a:cubicBezTo>
                        <a:pt x="19" y="11"/>
                        <a:pt x="20" y="12"/>
                        <a:pt x="21" y="13"/>
                      </a:cubicBezTo>
                      <a:cubicBezTo>
                        <a:pt x="22" y="14"/>
                        <a:pt x="23" y="16"/>
                        <a:pt x="23" y="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7" name="Freeform 573"/>
                <p:cNvSpPr>
                  <a:spLocks/>
                </p:cNvSpPr>
                <p:nvPr userDrawn="1"/>
              </p:nvSpPr>
              <p:spPr bwMode="auto">
                <a:xfrm>
                  <a:off x="3626" y="2846"/>
                  <a:ext cx="36" cy="62"/>
                </a:xfrm>
                <a:custGeom>
                  <a:avLst/>
                  <a:gdLst>
                    <a:gd name="T0" fmla="*/ 1152 w 18"/>
                    <a:gd name="T1" fmla="*/ 1984 h 31"/>
                    <a:gd name="T2" fmla="*/ 1024 w 18"/>
                    <a:gd name="T3" fmla="*/ 1984 h 31"/>
                    <a:gd name="T4" fmla="*/ 768 w 18"/>
                    <a:gd name="T5" fmla="*/ 1984 h 31"/>
                    <a:gd name="T6" fmla="*/ 384 w 18"/>
                    <a:gd name="T7" fmla="*/ 1856 h 31"/>
                    <a:gd name="T8" fmla="*/ 192 w 18"/>
                    <a:gd name="T9" fmla="*/ 1472 h 31"/>
                    <a:gd name="T10" fmla="*/ 192 w 18"/>
                    <a:gd name="T11" fmla="*/ 768 h 31"/>
                    <a:gd name="T12" fmla="*/ 0 w 18"/>
                    <a:gd name="T13" fmla="*/ 768 h 31"/>
                    <a:gd name="T14" fmla="*/ 0 w 18"/>
                    <a:gd name="T15" fmla="*/ 448 h 31"/>
                    <a:gd name="T16" fmla="*/ 192 w 18"/>
                    <a:gd name="T17" fmla="*/ 448 h 31"/>
                    <a:gd name="T18" fmla="*/ 192 w 18"/>
                    <a:gd name="T19" fmla="*/ 0 h 31"/>
                    <a:gd name="T20" fmla="*/ 704 w 18"/>
                    <a:gd name="T21" fmla="*/ 0 h 31"/>
                    <a:gd name="T22" fmla="*/ 704 w 18"/>
                    <a:gd name="T23" fmla="*/ 448 h 31"/>
                    <a:gd name="T24" fmla="*/ 1152 w 18"/>
                    <a:gd name="T25" fmla="*/ 448 h 31"/>
                    <a:gd name="T26" fmla="*/ 1152 w 18"/>
                    <a:gd name="T27" fmla="*/ 768 h 31"/>
                    <a:gd name="T28" fmla="*/ 704 w 18"/>
                    <a:gd name="T29" fmla="*/ 768 h 31"/>
                    <a:gd name="T30" fmla="*/ 704 w 18"/>
                    <a:gd name="T31" fmla="*/ 1344 h 31"/>
                    <a:gd name="T32" fmla="*/ 704 w 18"/>
                    <a:gd name="T33" fmla="*/ 1472 h 31"/>
                    <a:gd name="T34" fmla="*/ 704 w 18"/>
                    <a:gd name="T35" fmla="*/ 1536 h 31"/>
                    <a:gd name="T36" fmla="*/ 832 w 18"/>
                    <a:gd name="T37" fmla="*/ 1664 h 31"/>
                    <a:gd name="T38" fmla="*/ 960 w 18"/>
                    <a:gd name="T39" fmla="*/ 1664 h 31"/>
                    <a:gd name="T40" fmla="*/ 1024 w 18"/>
                    <a:gd name="T41" fmla="*/ 1664 h 31"/>
                    <a:gd name="T42" fmla="*/ 1152 w 18"/>
                    <a:gd name="T43" fmla="*/ 1600 h 31"/>
                    <a:gd name="T44" fmla="*/ 1152 w 18"/>
                    <a:gd name="T45" fmla="*/ 1600 h 31"/>
                    <a:gd name="T46" fmla="*/ 1152 w 18"/>
                    <a:gd name="T47" fmla="*/ 1984 h 3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8" h="31">
                      <a:moveTo>
                        <a:pt x="18" y="31"/>
                      </a:moveTo>
                      <a:cubicBezTo>
                        <a:pt x="17" y="31"/>
                        <a:pt x="17" y="31"/>
                        <a:pt x="16" y="31"/>
                      </a:cubicBezTo>
                      <a:cubicBezTo>
                        <a:pt x="15" y="31"/>
                        <a:pt x="14" y="31"/>
                        <a:pt x="12" y="31"/>
                      </a:cubicBezTo>
                      <a:cubicBezTo>
                        <a:pt x="9" y="31"/>
                        <a:pt x="7" y="31"/>
                        <a:pt x="6" y="29"/>
                      </a:cubicBezTo>
                      <a:cubicBezTo>
                        <a:pt x="4" y="28"/>
                        <a:pt x="3" y="26"/>
                        <a:pt x="3" y="2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1" y="21"/>
                        <a:pt x="11" y="22"/>
                        <a:pt x="11" y="23"/>
                      </a:cubicBezTo>
                      <a:cubicBezTo>
                        <a:pt x="11" y="23"/>
                        <a:pt x="11" y="24"/>
                        <a:pt x="11" y="24"/>
                      </a:cubicBezTo>
                      <a:cubicBezTo>
                        <a:pt x="12" y="25"/>
                        <a:pt x="12" y="25"/>
                        <a:pt x="13" y="26"/>
                      </a:cubicBezTo>
                      <a:cubicBezTo>
                        <a:pt x="13" y="26"/>
                        <a:pt x="14" y="26"/>
                        <a:pt x="15" y="26"/>
                      </a:cubicBezTo>
                      <a:cubicBezTo>
                        <a:pt x="15" y="26"/>
                        <a:pt x="16" y="26"/>
                        <a:pt x="16" y="26"/>
                      </a:cubicBezTo>
                      <a:cubicBezTo>
                        <a:pt x="17" y="26"/>
                        <a:pt x="17" y="26"/>
                        <a:pt x="18" y="25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lnTo>
                        <a:pt x="1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8" name="Freeform 574"/>
                <p:cNvSpPr>
                  <a:spLocks noEditPoints="1"/>
                </p:cNvSpPr>
                <p:nvPr userDrawn="1"/>
              </p:nvSpPr>
              <p:spPr bwMode="auto">
                <a:xfrm>
                  <a:off x="3668" y="2858"/>
                  <a:ext cx="50" cy="50"/>
                </a:xfrm>
                <a:custGeom>
                  <a:avLst/>
                  <a:gdLst>
                    <a:gd name="T0" fmla="*/ 1600 w 25"/>
                    <a:gd name="T1" fmla="*/ 896 h 25"/>
                    <a:gd name="T2" fmla="*/ 512 w 25"/>
                    <a:gd name="T3" fmla="*/ 896 h 25"/>
                    <a:gd name="T4" fmla="*/ 640 w 25"/>
                    <a:gd name="T5" fmla="*/ 1216 h 25"/>
                    <a:gd name="T6" fmla="*/ 1024 w 25"/>
                    <a:gd name="T7" fmla="*/ 1280 h 25"/>
                    <a:gd name="T8" fmla="*/ 1344 w 25"/>
                    <a:gd name="T9" fmla="*/ 1216 h 25"/>
                    <a:gd name="T10" fmla="*/ 1536 w 25"/>
                    <a:gd name="T11" fmla="*/ 1088 h 25"/>
                    <a:gd name="T12" fmla="*/ 1600 w 25"/>
                    <a:gd name="T13" fmla="*/ 1088 h 25"/>
                    <a:gd name="T14" fmla="*/ 1600 w 25"/>
                    <a:gd name="T15" fmla="*/ 1472 h 25"/>
                    <a:gd name="T16" fmla="*/ 1280 w 25"/>
                    <a:gd name="T17" fmla="*/ 1600 h 25"/>
                    <a:gd name="T18" fmla="*/ 960 w 25"/>
                    <a:gd name="T19" fmla="*/ 1600 h 25"/>
                    <a:gd name="T20" fmla="*/ 256 w 25"/>
                    <a:gd name="T21" fmla="*/ 1408 h 25"/>
                    <a:gd name="T22" fmla="*/ 0 w 25"/>
                    <a:gd name="T23" fmla="*/ 832 h 25"/>
                    <a:gd name="T24" fmla="*/ 256 w 25"/>
                    <a:gd name="T25" fmla="*/ 256 h 25"/>
                    <a:gd name="T26" fmla="*/ 896 w 25"/>
                    <a:gd name="T27" fmla="*/ 0 h 25"/>
                    <a:gd name="T28" fmla="*/ 1472 w 25"/>
                    <a:gd name="T29" fmla="*/ 192 h 25"/>
                    <a:gd name="T30" fmla="*/ 1600 w 25"/>
                    <a:gd name="T31" fmla="*/ 768 h 25"/>
                    <a:gd name="T32" fmla="*/ 1600 w 25"/>
                    <a:gd name="T33" fmla="*/ 896 h 25"/>
                    <a:gd name="T34" fmla="*/ 1152 w 25"/>
                    <a:gd name="T35" fmla="*/ 640 h 25"/>
                    <a:gd name="T36" fmla="*/ 1088 w 25"/>
                    <a:gd name="T37" fmla="*/ 384 h 25"/>
                    <a:gd name="T38" fmla="*/ 832 w 25"/>
                    <a:gd name="T39" fmla="*/ 320 h 25"/>
                    <a:gd name="T40" fmla="*/ 576 w 25"/>
                    <a:gd name="T41" fmla="*/ 384 h 25"/>
                    <a:gd name="T42" fmla="*/ 512 w 25"/>
                    <a:gd name="T43" fmla="*/ 640 h 25"/>
                    <a:gd name="T44" fmla="*/ 1152 w 25"/>
                    <a:gd name="T45" fmla="*/ 640 h 25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5" h="25">
                      <a:moveTo>
                        <a:pt x="25" y="14"/>
                      </a:move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8" y="16"/>
                        <a:pt x="9" y="18"/>
                        <a:pt x="10" y="19"/>
                      </a:cubicBezTo>
                      <a:cubicBezTo>
                        <a:pt x="11" y="20"/>
                        <a:pt x="13" y="20"/>
                        <a:pt x="16" y="20"/>
                      </a:cubicBezTo>
                      <a:cubicBezTo>
                        <a:pt x="17" y="20"/>
                        <a:pt x="19" y="20"/>
                        <a:pt x="21" y="19"/>
                      </a:cubicBezTo>
                      <a:cubicBezTo>
                        <a:pt x="22" y="19"/>
                        <a:pt x="23" y="18"/>
                        <a:pt x="24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23" y="24"/>
                        <a:pt x="22" y="25"/>
                        <a:pt x="20" y="25"/>
                      </a:cubicBezTo>
                      <a:cubicBezTo>
                        <a:pt x="19" y="25"/>
                        <a:pt x="17" y="25"/>
                        <a:pt x="15" y="25"/>
                      </a:cubicBezTo>
                      <a:cubicBezTo>
                        <a:pt x="10" y="25"/>
                        <a:pt x="7" y="24"/>
                        <a:pt x="4" y="22"/>
                      </a:cubicBezTo>
                      <a:cubicBezTo>
                        <a:pt x="1" y="20"/>
                        <a:pt x="0" y="17"/>
                        <a:pt x="0" y="13"/>
                      </a:cubicBezTo>
                      <a:cubicBezTo>
                        <a:pt x="0" y="9"/>
                        <a:pt x="1" y="6"/>
                        <a:pt x="4" y="4"/>
                      </a:cubicBezTo>
                      <a:cubicBezTo>
                        <a:pt x="6" y="1"/>
                        <a:pt x="10" y="0"/>
                        <a:pt x="14" y="0"/>
                      </a:cubicBezTo>
                      <a:cubicBezTo>
                        <a:pt x="18" y="0"/>
                        <a:pt x="21" y="1"/>
                        <a:pt x="23" y="3"/>
                      </a:cubicBezTo>
                      <a:cubicBezTo>
                        <a:pt x="24" y="5"/>
                        <a:pt x="25" y="8"/>
                        <a:pt x="25" y="12"/>
                      </a:cubicBezTo>
                      <a:lnTo>
                        <a:pt x="25" y="14"/>
                      </a:lnTo>
                      <a:close/>
                      <a:moveTo>
                        <a:pt x="18" y="10"/>
                      </a:moveTo>
                      <a:cubicBezTo>
                        <a:pt x="18" y="8"/>
                        <a:pt x="17" y="7"/>
                        <a:pt x="17" y="6"/>
                      </a:cubicBezTo>
                      <a:cubicBezTo>
                        <a:pt x="16" y="5"/>
                        <a:pt x="15" y="5"/>
                        <a:pt x="13" y="5"/>
                      </a:cubicBezTo>
                      <a:cubicBezTo>
                        <a:pt x="12" y="5"/>
                        <a:pt x="10" y="5"/>
                        <a:pt x="9" y="6"/>
                      </a:cubicBezTo>
                      <a:cubicBezTo>
                        <a:pt x="9" y="7"/>
                        <a:pt x="8" y="8"/>
                        <a:pt x="8" y="10"/>
                      </a:cubicBezTo>
                      <a:lnTo>
                        <a:pt x="18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9" name="Freeform 575"/>
                <p:cNvSpPr>
                  <a:spLocks/>
                </p:cNvSpPr>
                <p:nvPr userDrawn="1"/>
              </p:nvSpPr>
              <p:spPr bwMode="auto">
                <a:xfrm>
                  <a:off x="3730" y="2860"/>
                  <a:ext cx="34" cy="48"/>
                </a:xfrm>
                <a:custGeom>
                  <a:avLst/>
                  <a:gdLst>
                    <a:gd name="T0" fmla="*/ 1088 w 17"/>
                    <a:gd name="T1" fmla="*/ 448 h 24"/>
                    <a:gd name="T2" fmla="*/ 1088 w 17"/>
                    <a:gd name="T3" fmla="*/ 448 h 24"/>
                    <a:gd name="T4" fmla="*/ 960 w 17"/>
                    <a:gd name="T5" fmla="*/ 448 h 24"/>
                    <a:gd name="T6" fmla="*/ 832 w 17"/>
                    <a:gd name="T7" fmla="*/ 448 h 24"/>
                    <a:gd name="T8" fmla="*/ 640 w 17"/>
                    <a:gd name="T9" fmla="*/ 448 h 24"/>
                    <a:gd name="T10" fmla="*/ 512 w 17"/>
                    <a:gd name="T11" fmla="*/ 512 h 24"/>
                    <a:gd name="T12" fmla="*/ 512 w 17"/>
                    <a:gd name="T13" fmla="*/ 1536 h 24"/>
                    <a:gd name="T14" fmla="*/ 0 w 17"/>
                    <a:gd name="T15" fmla="*/ 1536 h 24"/>
                    <a:gd name="T16" fmla="*/ 0 w 17"/>
                    <a:gd name="T17" fmla="*/ 0 h 24"/>
                    <a:gd name="T18" fmla="*/ 512 w 17"/>
                    <a:gd name="T19" fmla="*/ 0 h 24"/>
                    <a:gd name="T20" fmla="*/ 512 w 17"/>
                    <a:gd name="T21" fmla="*/ 192 h 24"/>
                    <a:gd name="T22" fmla="*/ 768 w 17"/>
                    <a:gd name="T23" fmla="*/ 0 h 24"/>
                    <a:gd name="T24" fmla="*/ 960 w 17"/>
                    <a:gd name="T25" fmla="*/ 0 h 24"/>
                    <a:gd name="T26" fmla="*/ 1024 w 17"/>
                    <a:gd name="T27" fmla="*/ 0 h 24"/>
                    <a:gd name="T28" fmla="*/ 1088 w 17"/>
                    <a:gd name="T29" fmla="*/ 0 h 24"/>
                    <a:gd name="T30" fmla="*/ 1088 w 17"/>
                    <a:gd name="T31" fmla="*/ 448 h 2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7" h="24">
                      <a:moveTo>
                        <a:pt x="17" y="7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6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2" y="7"/>
                        <a:pt x="11" y="7"/>
                        <a:pt x="10" y="7"/>
                      </a:cubicBezTo>
                      <a:cubicBezTo>
                        <a:pt x="9" y="7"/>
                        <a:pt x="9" y="7"/>
                        <a:pt x="8" y="8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9" y="2"/>
                        <a:pt x="11" y="1"/>
                        <a:pt x="12" y="0"/>
                      </a:cubicBezTo>
                      <a:cubicBezTo>
                        <a:pt x="13" y="0"/>
                        <a:pt x="14" y="0"/>
                        <a:pt x="15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lnTo>
                        <a:pt x="17" y="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0" name="Oval 576"/>
                <p:cNvSpPr>
                  <a:spLocks noChangeArrowheads="1"/>
                </p:cNvSpPr>
                <p:nvPr userDrawn="1"/>
              </p:nvSpPr>
              <p:spPr bwMode="auto">
                <a:xfrm>
                  <a:off x="2082" y="2832"/>
                  <a:ext cx="84" cy="8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71" name="Freeform 577"/>
                <p:cNvSpPr>
                  <a:spLocks/>
                </p:cNvSpPr>
                <p:nvPr userDrawn="1"/>
              </p:nvSpPr>
              <p:spPr bwMode="auto">
                <a:xfrm>
                  <a:off x="2112" y="2852"/>
                  <a:ext cx="36" cy="44"/>
                </a:xfrm>
                <a:custGeom>
                  <a:avLst/>
                  <a:gdLst>
                    <a:gd name="T0" fmla="*/ 0 w 43"/>
                    <a:gd name="T1" fmla="*/ 10 h 52"/>
                    <a:gd name="T2" fmla="*/ 0 w 43"/>
                    <a:gd name="T3" fmla="*/ 0 h 52"/>
                    <a:gd name="T4" fmla="*/ 8 w 43"/>
                    <a:gd name="T5" fmla="*/ 4 h 52"/>
                    <a:gd name="T6" fmla="*/ 15 w 43"/>
                    <a:gd name="T7" fmla="*/ 10 h 52"/>
                    <a:gd name="T8" fmla="*/ 8 w 43"/>
                    <a:gd name="T9" fmla="*/ 14 h 52"/>
                    <a:gd name="T10" fmla="*/ 0 w 43"/>
                    <a:gd name="T11" fmla="*/ 19 h 52"/>
                    <a:gd name="T12" fmla="*/ 0 w 43"/>
                    <a:gd name="T13" fmla="*/ 10 h 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3" h="52">
                      <a:moveTo>
                        <a:pt x="0" y="26"/>
                      </a:moveTo>
                      <a:lnTo>
                        <a:pt x="0" y="0"/>
                      </a:lnTo>
                      <a:lnTo>
                        <a:pt x="22" y="12"/>
                      </a:lnTo>
                      <a:lnTo>
                        <a:pt x="43" y="26"/>
                      </a:lnTo>
                      <a:lnTo>
                        <a:pt x="22" y="38"/>
                      </a:lnTo>
                      <a:lnTo>
                        <a:pt x="0" y="52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15D2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33" name="Group 578"/>
            <p:cNvGrpSpPr>
              <a:grpSpLocks/>
            </p:cNvGrpSpPr>
            <p:nvPr userDrawn="1"/>
          </p:nvGrpSpPr>
          <p:grpSpPr bwMode="auto">
            <a:xfrm>
              <a:off x="0" y="2995"/>
              <a:ext cx="5760" cy="144"/>
              <a:chOff x="0" y="3024"/>
              <a:chExt cx="5760" cy="144"/>
            </a:xfrm>
          </p:grpSpPr>
          <p:sp>
            <p:nvSpPr>
              <p:cNvPr id="1039" name="Rectangle 579"/>
              <p:cNvSpPr>
                <a:spLocks noChangeArrowheads="1"/>
              </p:cNvSpPr>
              <p:nvPr userDrawn="1"/>
            </p:nvSpPr>
            <p:spPr bwMode="auto">
              <a:xfrm>
                <a:off x="0" y="3024"/>
                <a:ext cx="5760" cy="144"/>
              </a:xfrm>
              <a:prstGeom prst="rect">
                <a:avLst/>
              </a:prstGeom>
              <a:gradFill rotWithShape="1">
                <a:gsLst>
                  <a:gs pos="0">
                    <a:srgbClr val="D7D8D9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0" name="Line 580"/>
              <p:cNvSpPr>
                <a:spLocks noChangeShapeType="1"/>
              </p:cNvSpPr>
              <p:nvPr userDrawn="1"/>
            </p:nvSpPr>
            <p:spPr bwMode="auto">
              <a:xfrm>
                <a:off x="0" y="3024"/>
                <a:ext cx="5760" cy="0"/>
              </a:xfrm>
              <a:prstGeom prst="line">
                <a:avLst/>
              </a:prstGeom>
              <a:noFill/>
              <a:ln w="6350">
                <a:solidFill>
                  <a:srgbClr val="AEAFB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4" name="Group 581"/>
            <p:cNvGrpSpPr>
              <a:grpSpLocks/>
            </p:cNvGrpSpPr>
            <p:nvPr userDrawn="1"/>
          </p:nvGrpSpPr>
          <p:grpSpPr bwMode="auto">
            <a:xfrm>
              <a:off x="0" y="1748"/>
              <a:ext cx="5760" cy="144"/>
              <a:chOff x="0" y="1728"/>
              <a:chExt cx="5760" cy="144"/>
            </a:xfrm>
          </p:grpSpPr>
          <p:sp>
            <p:nvSpPr>
              <p:cNvPr id="1037" name="Rectangle 582"/>
              <p:cNvSpPr>
                <a:spLocks noChangeArrowheads="1"/>
              </p:cNvSpPr>
              <p:nvPr userDrawn="1"/>
            </p:nvSpPr>
            <p:spPr bwMode="auto">
              <a:xfrm>
                <a:off x="0" y="1728"/>
                <a:ext cx="5760" cy="144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7D8D9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8" name="Line 583"/>
              <p:cNvSpPr>
                <a:spLocks noChangeShapeType="1"/>
              </p:cNvSpPr>
              <p:nvPr userDrawn="1"/>
            </p:nvSpPr>
            <p:spPr bwMode="auto">
              <a:xfrm>
                <a:off x="0" y="187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AEAFB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5" name="Line 584"/>
            <p:cNvSpPr>
              <a:spLocks noChangeShapeType="1"/>
            </p:cNvSpPr>
            <p:nvPr userDrawn="1"/>
          </p:nvSpPr>
          <p:spPr bwMode="auto">
            <a:xfrm>
              <a:off x="0" y="1999"/>
              <a:ext cx="5760" cy="0"/>
            </a:xfrm>
            <a:prstGeom prst="line">
              <a:avLst/>
            </a:prstGeom>
            <a:noFill/>
            <a:ln w="6350">
              <a:solidFill>
                <a:srgbClr val="F15D2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Line 585"/>
            <p:cNvSpPr>
              <a:spLocks noChangeShapeType="1"/>
            </p:cNvSpPr>
            <p:nvPr userDrawn="1"/>
          </p:nvSpPr>
          <p:spPr bwMode="auto">
            <a:xfrm>
              <a:off x="0" y="2690"/>
              <a:ext cx="5760" cy="0"/>
            </a:xfrm>
            <a:prstGeom prst="line">
              <a:avLst/>
            </a:prstGeom>
            <a:noFill/>
            <a:ln w="6350">
              <a:solidFill>
                <a:srgbClr val="F15D2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8"/>
          <p:cNvGrpSpPr>
            <a:grpSpLocks/>
          </p:cNvGrpSpPr>
          <p:nvPr/>
        </p:nvGrpSpPr>
        <p:grpSpPr bwMode="auto">
          <a:xfrm>
            <a:off x="0" y="0"/>
            <a:ext cx="9144000" cy="481013"/>
            <a:chOff x="0" y="0"/>
            <a:chExt cx="5760" cy="303"/>
          </a:xfrm>
        </p:grpSpPr>
        <p:sp>
          <p:nvSpPr>
            <p:cNvPr id="2070" name="Rectangle 39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071" name="Rectangle 40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67"/>
            </a:xfrm>
            <a:prstGeom prst="rect">
              <a:avLst/>
            </a:prstGeom>
            <a:solidFill>
              <a:srgbClr val="F15D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072" name="Rectangle 41"/>
            <p:cNvSpPr>
              <a:spLocks noChangeArrowheads="1"/>
            </p:cNvSpPr>
            <p:nvPr userDrawn="1"/>
          </p:nvSpPr>
          <p:spPr bwMode="auto">
            <a:xfrm>
              <a:off x="0" y="234"/>
              <a:ext cx="5760" cy="69"/>
            </a:xfrm>
            <a:prstGeom prst="rect">
              <a:avLst/>
            </a:prstGeom>
            <a:solidFill>
              <a:srgbClr val="8082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grpSp>
          <p:nvGrpSpPr>
            <p:cNvPr id="2073" name="Group 42"/>
            <p:cNvGrpSpPr>
              <a:grpSpLocks/>
            </p:cNvGrpSpPr>
            <p:nvPr userDrawn="1"/>
          </p:nvGrpSpPr>
          <p:grpSpPr bwMode="auto">
            <a:xfrm>
              <a:off x="4340" y="117"/>
              <a:ext cx="1181" cy="67"/>
              <a:chOff x="2082" y="2832"/>
              <a:chExt cx="1682" cy="94"/>
            </a:xfrm>
          </p:grpSpPr>
          <p:sp>
            <p:nvSpPr>
              <p:cNvPr id="2074" name="Freeform 43"/>
              <p:cNvSpPr>
                <a:spLocks/>
              </p:cNvSpPr>
              <p:nvPr userDrawn="1"/>
            </p:nvSpPr>
            <p:spPr bwMode="auto">
              <a:xfrm>
                <a:off x="2224" y="2844"/>
                <a:ext cx="66" cy="64"/>
              </a:xfrm>
              <a:custGeom>
                <a:avLst/>
                <a:gdLst>
                  <a:gd name="T0" fmla="*/ 29 w 78"/>
                  <a:gd name="T1" fmla="*/ 29 h 75"/>
                  <a:gd name="T2" fmla="*/ 21 w 78"/>
                  <a:gd name="T3" fmla="*/ 29 h 75"/>
                  <a:gd name="T4" fmla="*/ 21 w 78"/>
                  <a:gd name="T5" fmla="*/ 10 h 75"/>
                  <a:gd name="T6" fmla="*/ 16 w 78"/>
                  <a:gd name="T7" fmla="*/ 22 h 75"/>
                  <a:gd name="T8" fmla="*/ 12 w 78"/>
                  <a:gd name="T9" fmla="*/ 22 h 75"/>
                  <a:gd name="T10" fmla="*/ 7 w 78"/>
                  <a:gd name="T11" fmla="*/ 10 h 75"/>
                  <a:gd name="T12" fmla="*/ 7 w 78"/>
                  <a:gd name="T13" fmla="*/ 29 h 75"/>
                  <a:gd name="T14" fmla="*/ 0 w 78"/>
                  <a:gd name="T15" fmla="*/ 29 h 75"/>
                  <a:gd name="T16" fmla="*/ 0 w 78"/>
                  <a:gd name="T17" fmla="*/ 0 h 75"/>
                  <a:gd name="T18" fmla="*/ 8 w 78"/>
                  <a:gd name="T19" fmla="*/ 0 h 75"/>
                  <a:gd name="T20" fmla="*/ 15 w 78"/>
                  <a:gd name="T21" fmla="*/ 15 h 75"/>
                  <a:gd name="T22" fmla="*/ 21 w 78"/>
                  <a:gd name="T23" fmla="*/ 0 h 75"/>
                  <a:gd name="T24" fmla="*/ 29 w 78"/>
                  <a:gd name="T25" fmla="*/ 0 h 75"/>
                  <a:gd name="T26" fmla="*/ 29 w 78"/>
                  <a:gd name="T27" fmla="*/ 29 h 7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78" h="75">
                    <a:moveTo>
                      <a:pt x="78" y="75"/>
                    </a:moveTo>
                    <a:lnTo>
                      <a:pt x="59" y="75"/>
                    </a:lnTo>
                    <a:lnTo>
                      <a:pt x="59" y="26"/>
                    </a:lnTo>
                    <a:lnTo>
                      <a:pt x="45" y="57"/>
                    </a:lnTo>
                    <a:lnTo>
                      <a:pt x="33" y="57"/>
                    </a:lnTo>
                    <a:lnTo>
                      <a:pt x="19" y="26"/>
                    </a:lnTo>
                    <a:lnTo>
                      <a:pt x="19" y="75"/>
                    </a:lnTo>
                    <a:lnTo>
                      <a:pt x="0" y="75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40" y="38"/>
                    </a:lnTo>
                    <a:lnTo>
                      <a:pt x="56" y="0"/>
                    </a:lnTo>
                    <a:lnTo>
                      <a:pt x="78" y="0"/>
                    </a:lnTo>
                    <a:lnTo>
                      <a:pt x="78" y="75"/>
                    </a:lnTo>
                    <a:close/>
                  </a:path>
                </a:pathLst>
              </a:custGeom>
              <a:solidFill>
                <a:srgbClr val="F36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" name="Freeform 44"/>
              <p:cNvSpPr>
                <a:spLocks noEditPoints="1"/>
              </p:cNvSpPr>
              <p:nvPr userDrawn="1"/>
            </p:nvSpPr>
            <p:spPr bwMode="auto">
              <a:xfrm>
                <a:off x="2302" y="2858"/>
                <a:ext cx="48" cy="50"/>
              </a:xfrm>
              <a:custGeom>
                <a:avLst/>
                <a:gdLst>
                  <a:gd name="T0" fmla="*/ 1088 w 24"/>
                  <a:gd name="T1" fmla="*/ 1408 h 25"/>
                  <a:gd name="T2" fmla="*/ 960 w 24"/>
                  <a:gd name="T3" fmla="*/ 1472 h 25"/>
                  <a:gd name="T4" fmla="*/ 832 w 24"/>
                  <a:gd name="T5" fmla="*/ 1536 h 25"/>
                  <a:gd name="T6" fmla="*/ 704 w 24"/>
                  <a:gd name="T7" fmla="*/ 1600 h 25"/>
                  <a:gd name="T8" fmla="*/ 512 w 24"/>
                  <a:gd name="T9" fmla="*/ 1600 h 25"/>
                  <a:gd name="T10" fmla="*/ 192 w 24"/>
                  <a:gd name="T11" fmla="*/ 1472 h 25"/>
                  <a:gd name="T12" fmla="*/ 0 w 24"/>
                  <a:gd name="T13" fmla="*/ 1152 h 25"/>
                  <a:gd name="T14" fmla="*/ 64 w 24"/>
                  <a:gd name="T15" fmla="*/ 896 h 25"/>
                  <a:gd name="T16" fmla="*/ 320 w 24"/>
                  <a:gd name="T17" fmla="*/ 704 h 25"/>
                  <a:gd name="T18" fmla="*/ 640 w 24"/>
                  <a:gd name="T19" fmla="*/ 640 h 25"/>
                  <a:gd name="T20" fmla="*/ 1088 w 24"/>
                  <a:gd name="T21" fmla="*/ 576 h 25"/>
                  <a:gd name="T22" fmla="*/ 1088 w 24"/>
                  <a:gd name="T23" fmla="*/ 576 h 25"/>
                  <a:gd name="T24" fmla="*/ 960 w 24"/>
                  <a:gd name="T25" fmla="*/ 384 h 25"/>
                  <a:gd name="T26" fmla="*/ 640 w 24"/>
                  <a:gd name="T27" fmla="*/ 320 h 25"/>
                  <a:gd name="T28" fmla="*/ 384 w 24"/>
                  <a:gd name="T29" fmla="*/ 384 h 25"/>
                  <a:gd name="T30" fmla="*/ 192 w 24"/>
                  <a:gd name="T31" fmla="*/ 448 h 25"/>
                  <a:gd name="T32" fmla="*/ 128 w 24"/>
                  <a:gd name="T33" fmla="*/ 448 h 25"/>
                  <a:gd name="T34" fmla="*/ 128 w 24"/>
                  <a:gd name="T35" fmla="*/ 64 h 25"/>
                  <a:gd name="T36" fmla="*/ 384 w 24"/>
                  <a:gd name="T37" fmla="*/ 64 h 25"/>
                  <a:gd name="T38" fmla="*/ 768 w 24"/>
                  <a:gd name="T39" fmla="*/ 0 h 25"/>
                  <a:gd name="T40" fmla="*/ 1344 w 24"/>
                  <a:gd name="T41" fmla="*/ 128 h 25"/>
                  <a:gd name="T42" fmla="*/ 1536 w 24"/>
                  <a:gd name="T43" fmla="*/ 576 h 25"/>
                  <a:gd name="T44" fmla="*/ 1536 w 24"/>
                  <a:gd name="T45" fmla="*/ 1600 h 25"/>
                  <a:gd name="T46" fmla="*/ 1088 w 24"/>
                  <a:gd name="T47" fmla="*/ 1600 h 25"/>
                  <a:gd name="T48" fmla="*/ 1088 w 24"/>
                  <a:gd name="T49" fmla="*/ 1408 h 25"/>
                  <a:gd name="T50" fmla="*/ 1088 w 24"/>
                  <a:gd name="T51" fmla="*/ 1216 h 25"/>
                  <a:gd name="T52" fmla="*/ 1088 w 24"/>
                  <a:gd name="T53" fmla="*/ 896 h 25"/>
                  <a:gd name="T54" fmla="*/ 832 w 24"/>
                  <a:gd name="T55" fmla="*/ 896 h 25"/>
                  <a:gd name="T56" fmla="*/ 640 w 24"/>
                  <a:gd name="T57" fmla="*/ 896 h 25"/>
                  <a:gd name="T58" fmla="*/ 576 w 24"/>
                  <a:gd name="T59" fmla="*/ 1024 h 25"/>
                  <a:gd name="T60" fmla="*/ 512 w 24"/>
                  <a:gd name="T61" fmla="*/ 1088 h 25"/>
                  <a:gd name="T62" fmla="*/ 512 w 24"/>
                  <a:gd name="T63" fmla="*/ 1216 h 25"/>
                  <a:gd name="T64" fmla="*/ 576 w 24"/>
                  <a:gd name="T65" fmla="*/ 1216 h 25"/>
                  <a:gd name="T66" fmla="*/ 640 w 24"/>
                  <a:gd name="T67" fmla="*/ 1280 h 25"/>
                  <a:gd name="T68" fmla="*/ 768 w 24"/>
                  <a:gd name="T69" fmla="*/ 1280 h 25"/>
                  <a:gd name="T70" fmla="*/ 896 w 24"/>
                  <a:gd name="T71" fmla="*/ 1280 h 25"/>
                  <a:gd name="T72" fmla="*/ 1088 w 24"/>
                  <a:gd name="T73" fmla="*/ 1216 h 2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4" h="25">
                    <a:moveTo>
                      <a:pt x="17" y="22"/>
                    </a:moveTo>
                    <a:cubicBezTo>
                      <a:pt x="16" y="23"/>
                      <a:pt x="16" y="23"/>
                      <a:pt x="15" y="23"/>
                    </a:cubicBezTo>
                    <a:cubicBezTo>
                      <a:pt x="14" y="24"/>
                      <a:pt x="14" y="24"/>
                      <a:pt x="13" y="24"/>
                    </a:cubicBezTo>
                    <a:cubicBezTo>
                      <a:pt x="13" y="25"/>
                      <a:pt x="12" y="25"/>
                      <a:pt x="11" y="25"/>
                    </a:cubicBezTo>
                    <a:cubicBezTo>
                      <a:pt x="10" y="25"/>
                      <a:pt x="9" y="25"/>
                      <a:pt x="8" y="25"/>
                    </a:cubicBezTo>
                    <a:cubicBezTo>
                      <a:pt x="6" y="25"/>
                      <a:pt x="4" y="25"/>
                      <a:pt x="3" y="23"/>
                    </a:cubicBezTo>
                    <a:cubicBezTo>
                      <a:pt x="1" y="22"/>
                      <a:pt x="0" y="20"/>
                      <a:pt x="0" y="18"/>
                    </a:cubicBezTo>
                    <a:cubicBezTo>
                      <a:pt x="0" y="16"/>
                      <a:pt x="1" y="15"/>
                      <a:pt x="1" y="14"/>
                    </a:cubicBezTo>
                    <a:cubicBezTo>
                      <a:pt x="2" y="13"/>
                      <a:pt x="3" y="12"/>
                      <a:pt x="5" y="11"/>
                    </a:cubicBezTo>
                    <a:cubicBezTo>
                      <a:pt x="6" y="10"/>
                      <a:pt x="8" y="10"/>
                      <a:pt x="10" y="10"/>
                    </a:cubicBezTo>
                    <a:cubicBezTo>
                      <a:pt x="12" y="9"/>
                      <a:pt x="14" y="9"/>
                      <a:pt x="17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8"/>
                      <a:pt x="16" y="7"/>
                      <a:pt x="15" y="6"/>
                    </a:cubicBezTo>
                    <a:cubicBezTo>
                      <a:pt x="14" y="6"/>
                      <a:pt x="12" y="5"/>
                      <a:pt x="10" y="5"/>
                    </a:cubicBezTo>
                    <a:cubicBezTo>
                      <a:pt x="9" y="5"/>
                      <a:pt x="8" y="6"/>
                      <a:pt x="6" y="6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6" y="1"/>
                    </a:cubicBezTo>
                    <a:cubicBezTo>
                      <a:pt x="8" y="0"/>
                      <a:pt x="10" y="0"/>
                      <a:pt x="12" y="0"/>
                    </a:cubicBezTo>
                    <a:cubicBezTo>
                      <a:pt x="16" y="0"/>
                      <a:pt x="19" y="1"/>
                      <a:pt x="21" y="2"/>
                    </a:cubicBezTo>
                    <a:cubicBezTo>
                      <a:pt x="23" y="4"/>
                      <a:pt x="24" y="6"/>
                      <a:pt x="24" y="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17" y="25"/>
                      <a:pt x="17" y="25"/>
                      <a:pt x="17" y="25"/>
                    </a:cubicBezTo>
                    <a:lnTo>
                      <a:pt x="17" y="22"/>
                    </a:lnTo>
                    <a:close/>
                    <a:moveTo>
                      <a:pt x="17" y="19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5" y="14"/>
                      <a:pt x="14" y="14"/>
                      <a:pt x="13" y="14"/>
                    </a:cubicBezTo>
                    <a:cubicBezTo>
                      <a:pt x="12" y="14"/>
                      <a:pt x="11" y="14"/>
                      <a:pt x="10" y="14"/>
                    </a:cubicBezTo>
                    <a:cubicBezTo>
                      <a:pt x="10" y="15"/>
                      <a:pt x="9" y="15"/>
                      <a:pt x="9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8" y="18"/>
                      <a:pt x="8" y="19"/>
                    </a:cubicBezTo>
                    <a:cubicBezTo>
                      <a:pt x="8" y="19"/>
                      <a:pt x="8" y="19"/>
                      <a:pt x="9" y="19"/>
                    </a:cubicBezTo>
                    <a:cubicBezTo>
                      <a:pt x="9" y="20"/>
                      <a:pt x="10" y="20"/>
                      <a:pt x="10" y="20"/>
                    </a:cubicBezTo>
                    <a:cubicBezTo>
                      <a:pt x="10" y="20"/>
                      <a:pt x="11" y="20"/>
                      <a:pt x="12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6" y="19"/>
                      <a:pt x="17" y="19"/>
                    </a:cubicBezTo>
                    <a:close/>
                  </a:path>
                </a:pathLst>
              </a:custGeom>
              <a:solidFill>
                <a:srgbClr val="F36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" name="Freeform 45"/>
              <p:cNvSpPr>
                <a:spLocks/>
              </p:cNvSpPr>
              <p:nvPr userDrawn="1"/>
            </p:nvSpPr>
            <p:spPr bwMode="auto">
              <a:xfrm>
                <a:off x="2364" y="2860"/>
                <a:ext cx="36" cy="48"/>
              </a:xfrm>
              <a:custGeom>
                <a:avLst/>
                <a:gdLst>
                  <a:gd name="T0" fmla="*/ 1152 w 18"/>
                  <a:gd name="T1" fmla="*/ 448 h 24"/>
                  <a:gd name="T2" fmla="*/ 1088 w 18"/>
                  <a:gd name="T3" fmla="*/ 448 h 24"/>
                  <a:gd name="T4" fmla="*/ 960 w 18"/>
                  <a:gd name="T5" fmla="*/ 448 h 24"/>
                  <a:gd name="T6" fmla="*/ 896 w 18"/>
                  <a:gd name="T7" fmla="*/ 448 h 24"/>
                  <a:gd name="T8" fmla="*/ 704 w 18"/>
                  <a:gd name="T9" fmla="*/ 448 h 24"/>
                  <a:gd name="T10" fmla="*/ 512 w 18"/>
                  <a:gd name="T11" fmla="*/ 512 h 24"/>
                  <a:gd name="T12" fmla="*/ 512 w 18"/>
                  <a:gd name="T13" fmla="*/ 1536 h 24"/>
                  <a:gd name="T14" fmla="*/ 0 w 18"/>
                  <a:gd name="T15" fmla="*/ 1536 h 24"/>
                  <a:gd name="T16" fmla="*/ 0 w 18"/>
                  <a:gd name="T17" fmla="*/ 0 h 24"/>
                  <a:gd name="T18" fmla="*/ 512 w 18"/>
                  <a:gd name="T19" fmla="*/ 0 h 24"/>
                  <a:gd name="T20" fmla="*/ 512 w 18"/>
                  <a:gd name="T21" fmla="*/ 192 h 24"/>
                  <a:gd name="T22" fmla="*/ 768 w 18"/>
                  <a:gd name="T23" fmla="*/ 0 h 24"/>
                  <a:gd name="T24" fmla="*/ 1024 w 18"/>
                  <a:gd name="T25" fmla="*/ 0 h 24"/>
                  <a:gd name="T26" fmla="*/ 1088 w 18"/>
                  <a:gd name="T27" fmla="*/ 0 h 24"/>
                  <a:gd name="T28" fmla="*/ 1152 w 18"/>
                  <a:gd name="T29" fmla="*/ 0 h 24"/>
                  <a:gd name="T30" fmla="*/ 1152 w 18"/>
                  <a:gd name="T31" fmla="*/ 448 h 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" h="24">
                    <a:moveTo>
                      <a:pt x="18" y="7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6" y="7"/>
                      <a:pt x="15" y="7"/>
                    </a:cubicBezTo>
                    <a:cubicBezTo>
                      <a:pt x="15" y="7"/>
                      <a:pt x="14" y="7"/>
                      <a:pt x="14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0" y="7"/>
                      <a:pt x="9" y="7"/>
                      <a:pt x="8" y="8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2"/>
                      <a:pt x="11" y="1"/>
                      <a:pt x="12" y="0"/>
                    </a:cubicBezTo>
                    <a:cubicBezTo>
                      <a:pt x="14" y="0"/>
                      <a:pt x="15" y="0"/>
                      <a:pt x="16" y="0"/>
                    </a:cubicBezTo>
                    <a:cubicBezTo>
                      <a:pt x="16" y="0"/>
                      <a:pt x="16" y="0"/>
                      <a:pt x="17" y="0"/>
                    </a:cubicBezTo>
                    <a:cubicBezTo>
                      <a:pt x="17" y="0"/>
                      <a:pt x="17" y="0"/>
                      <a:pt x="18" y="0"/>
                    </a:cubicBez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F36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" name="Freeform 46"/>
              <p:cNvSpPr>
                <a:spLocks/>
              </p:cNvSpPr>
              <p:nvPr userDrawn="1"/>
            </p:nvSpPr>
            <p:spPr bwMode="auto">
              <a:xfrm>
                <a:off x="2402" y="2860"/>
                <a:ext cx="54" cy="48"/>
              </a:xfrm>
              <a:custGeom>
                <a:avLst/>
                <a:gdLst>
                  <a:gd name="T0" fmla="*/ 24 w 64"/>
                  <a:gd name="T1" fmla="*/ 0 h 56"/>
                  <a:gd name="T2" fmla="*/ 15 w 64"/>
                  <a:gd name="T3" fmla="*/ 22 h 56"/>
                  <a:gd name="T4" fmla="*/ 8 w 64"/>
                  <a:gd name="T5" fmla="*/ 22 h 56"/>
                  <a:gd name="T6" fmla="*/ 0 w 64"/>
                  <a:gd name="T7" fmla="*/ 0 h 56"/>
                  <a:gd name="T8" fmla="*/ 7 w 64"/>
                  <a:gd name="T9" fmla="*/ 0 h 56"/>
                  <a:gd name="T10" fmla="*/ 12 w 64"/>
                  <a:gd name="T11" fmla="*/ 15 h 56"/>
                  <a:gd name="T12" fmla="*/ 16 w 64"/>
                  <a:gd name="T13" fmla="*/ 0 h 56"/>
                  <a:gd name="T14" fmla="*/ 24 w 64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4" h="56">
                    <a:moveTo>
                      <a:pt x="64" y="0"/>
                    </a:moveTo>
                    <a:lnTo>
                      <a:pt x="42" y="56"/>
                    </a:lnTo>
                    <a:lnTo>
                      <a:pt x="21" y="56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33" y="38"/>
                    </a:lnTo>
                    <a:lnTo>
                      <a:pt x="45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36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" name="Freeform 47"/>
              <p:cNvSpPr>
                <a:spLocks noEditPoints="1"/>
              </p:cNvSpPr>
              <p:nvPr userDrawn="1"/>
            </p:nvSpPr>
            <p:spPr bwMode="auto">
              <a:xfrm>
                <a:off x="2462" y="2858"/>
                <a:ext cx="50" cy="50"/>
              </a:xfrm>
              <a:custGeom>
                <a:avLst/>
                <a:gdLst>
                  <a:gd name="T0" fmla="*/ 1600 w 25"/>
                  <a:gd name="T1" fmla="*/ 896 h 25"/>
                  <a:gd name="T2" fmla="*/ 448 w 25"/>
                  <a:gd name="T3" fmla="*/ 896 h 25"/>
                  <a:gd name="T4" fmla="*/ 576 w 25"/>
                  <a:gd name="T5" fmla="*/ 1216 h 25"/>
                  <a:gd name="T6" fmla="*/ 960 w 25"/>
                  <a:gd name="T7" fmla="*/ 1280 h 25"/>
                  <a:gd name="T8" fmla="*/ 1280 w 25"/>
                  <a:gd name="T9" fmla="*/ 1216 h 25"/>
                  <a:gd name="T10" fmla="*/ 1536 w 25"/>
                  <a:gd name="T11" fmla="*/ 1088 h 25"/>
                  <a:gd name="T12" fmla="*/ 1536 w 25"/>
                  <a:gd name="T13" fmla="*/ 1088 h 25"/>
                  <a:gd name="T14" fmla="*/ 1536 w 25"/>
                  <a:gd name="T15" fmla="*/ 1472 h 25"/>
                  <a:gd name="T16" fmla="*/ 1280 w 25"/>
                  <a:gd name="T17" fmla="*/ 1600 h 25"/>
                  <a:gd name="T18" fmla="*/ 896 w 25"/>
                  <a:gd name="T19" fmla="*/ 1600 h 25"/>
                  <a:gd name="T20" fmla="*/ 192 w 25"/>
                  <a:gd name="T21" fmla="*/ 1408 h 25"/>
                  <a:gd name="T22" fmla="*/ 0 w 25"/>
                  <a:gd name="T23" fmla="*/ 832 h 25"/>
                  <a:gd name="T24" fmla="*/ 192 w 25"/>
                  <a:gd name="T25" fmla="*/ 256 h 25"/>
                  <a:gd name="T26" fmla="*/ 832 w 25"/>
                  <a:gd name="T27" fmla="*/ 0 h 25"/>
                  <a:gd name="T28" fmla="*/ 1408 w 25"/>
                  <a:gd name="T29" fmla="*/ 192 h 25"/>
                  <a:gd name="T30" fmla="*/ 1600 w 25"/>
                  <a:gd name="T31" fmla="*/ 768 h 25"/>
                  <a:gd name="T32" fmla="*/ 1600 w 25"/>
                  <a:gd name="T33" fmla="*/ 896 h 25"/>
                  <a:gd name="T34" fmla="*/ 1088 w 25"/>
                  <a:gd name="T35" fmla="*/ 640 h 25"/>
                  <a:gd name="T36" fmla="*/ 1024 w 25"/>
                  <a:gd name="T37" fmla="*/ 384 h 25"/>
                  <a:gd name="T38" fmla="*/ 832 w 25"/>
                  <a:gd name="T39" fmla="*/ 320 h 25"/>
                  <a:gd name="T40" fmla="*/ 576 w 25"/>
                  <a:gd name="T41" fmla="*/ 384 h 25"/>
                  <a:gd name="T42" fmla="*/ 448 w 25"/>
                  <a:gd name="T43" fmla="*/ 640 h 25"/>
                  <a:gd name="T44" fmla="*/ 1088 w 25"/>
                  <a:gd name="T45" fmla="*/ 640 h 2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5" h="25">
                    <a:moveTo>
                      <a:pt x="25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8" y="18"/>
                      <a:pt x="9" y="19"/>
                    </a:cubicBezTo>
                    <a:cubicBezTo>
                      <a:pt x="11" y="20"/>
                      <a:pt x="13" y="20"/>
                      <a:pt x="15" y="20"/>
                    </a:cubicBezTo>
                    <a:cubicBezTo>
                      <a:pt x="17" y="20"/>
                      <a:pt x="18" y="20"/>
                      <a:pt x="20" y="19"/>
                    </a:cubicBezTo>
                    <a:cubicBezTo>
                      <a:pt x="22" y="19"/>
                      <a:pt x="23" y="18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4"/>
                      <a:pt x="21" y="25"/>
                      <a:pt x="20" y="25"/>
                    </a:cubicBezTo>
                    <a:cubicBezTo>
                      <a:pt x="18" y="25"/>
                      <a:pt x="16" y="25"/>
                      <a:pt x="14" y="25"/>
                    </a:cubicBezTo>
                    <a:cubicBezTo>
                      <a:pt x="10" y="25"/>
                      <a:pt x="6" y="24"/>
                      <a:pt x="3" y="22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9"/>
                      <a:pt x="1" y="6"/>
                      <a:pt x="3" y="4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7" y="0"/>
                      <a:pt x="20" y="1"/>
                      <a:pt x="22" y="3"/>
                    </a:cubicBezTo>
                    <a:cubicBezTo>
                      <a:pt x="24" y="5"/>
                      <a:pt x="25" y="8"/>
                      <a:pt x="25" y="12"/>
                    </a:cubicBezTo>
                    <a:lnTo>
                      <a:pt x="25" y="14"/>
                    </a:lnTo>
                    <a:close/>
                    <a:moveTo>
                      <a:pt x="17" y="10"/>
                    </a:moveTo>
                    <a:cubicBezTo>
                      <a:pt x="17" y="8"/>
                      <a:pt x="17" y="7"/>
                      <a:pt x="16" y="6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1" y="5"/>
                      <a:pt x="10" y="5"/>
                      <a:pt x="9" y="6"/>
                    </a:cubicBezTo>
                    <a:cubicBezTo>
                      <a:pt x="8" y="7"/>
                      <a:pt x="7" y="8"/>
                      <a:pt x="7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rgbClr val="F36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" name="Rectangle 48"/>
              <p:cNvSpPr>
                <a:spLocks noChangeArrowheads="1"/>
              </p:cNvSpPr>
              <p:nvPr userDrawn="1"/>
            </p:nvSpPr>
            <p:spPr bwMode="auto">
              <a:xfrm>
                <a:off x="2522" y="2842"/>
                <a:ext cx="16" cy="66"/>
              </a:xfrm>
              <a:prstGeom prst="rect">
                <a:avLst/>
              </a:prstGeom>
              <a:solidFill>
                <a:srgbClr val="F36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0" name="Rectangle 49"/>
              <p:cNvSpPr>
                <a:spLocks noChangeArrowheads="1"/>
              </p:cNvSpPr>
              <p:nvPr userDrawn="1"/>
            </p:nvSpPr>
            <p:spPr bwMode="auto">
              <a:xfrm>
                <a:off x="2552" y="2842"/>
                <a:ext cx="16" cy="66"/>
              </a:xfrm>
              <a:prstGeom prst="rect">
                <a:avLst/>
              </a:prstGeom>
              <a:solidFill>
                <a:srgbClr val="F36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1" name="Rectangle 50"/>
              <p:cNvSpPr>
                <a:spLocks noChangeArrowheads="1"/>
              </p:cNvSpPr>
              <p:nvPr userDrawn="1"/>
            </p:nvSpPr>
            <p:spPr bwMode="auto">
              <a:xfrm>
                <a:off x="2582" y="2890"/>
                <a:ext cx="16" cy="18"/>
              </a:xfrm>
              <a:prstGeom prst="rect">
                <a:avLst/>
              </a:prstGeom>
              <a:solidFill>
                <a:srgbClr val="F36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2" name="Freeform 51"/>
              <p:cNvSpPr>
                <a:spLocks/>
              </p:cNvSpPr>
              <p:nvPr userDrawn="1"/>
            </p:nvSpPr>
            <p:spPr bwMode="auto">
              <a:xfrm>
                <a:off x="2644" y="2844"/>
                <a:ext cx="68" cy="64"/>
              </a:xfrm>
              <a:custGeom>
                <a:avLst/>
                <a:gdLst>
                  <a:gd name="T0" fmla="*/ 31 w 80"/>
                  <a:gd name="T1" fmla="*/ 29 h 75"/>
                  <a:gd name="T2" fmla="*/ 22 w 80"/>
                  <a:gd name="T3" fmla="*/ 29 h 75"/>
                  <a:gd name="T4" fmla="*/ 22 w 80"/>
                  <a:gd name="T5" fmla="*/ 10 h 75"/>
                  <a:gd name="T6" fmla="*/ 18 w 80"/>
                  <a:gd name="T7" fmla="*/ 22 h 75"/>
                  <a:gd name="T8" fmla="*/ 12 w 80"/>
                  <a:gd name="T9" fmla="*/ 22 h 75"/>
                  <a:gd name="T10" fmla="*/ 8 w 80"/>
                  <a:gd name="T11" fmla="*/ 10 h 75"/>
                  <a:gd name="T12" fmla="*/ 8 w 80"/>
                  <a:gd name="T13" fmla="*/ 29 h 75"/>
                  <a:gd name="T14" fmla="*/ 0 w 80"/>
                  <a:gd name="T15" fmla="*/ 29 h 75"/>
                  <a:gd name="T16" fmla="*/ 0 w 80"/>
                  <a:gd name="T17" fmla="*/ 0 h 75"/>
                  <a:gd name="T18" fmla="*/ 9 w 80"/>
                  <a:gd name="T19" fmla="*/ 0 h 75"/>
                  <a:gd name="T20" fmla="*/ 15 w 80"/>
                  <a:gd name="T21" fmla="*/ 15 h 75"/>
                  <a:gd name="T22" fmla="*/ 22 w 80"/>
                  <a:gd name="T23" fmla="*/ 0 h 75"/>
                  <a:gd name="T24" fmla="*/ 31 w 80"/>
                  <a:gd name="T25" fmla="*/ 0 h 75"/>
                  <a:gd name="T26" fmla="*/ 31 w 80"/>
                  <a:gd name="T27" fmla="*/ 29 h 7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80" h="75">
                    <a:moveTo>
                      <a:pt x="80" y="75"/>
                    </a:moveTo>
                    <a:lnTo>
                      <a:pt x="59" y="75"/>
                    </a:lnTo>
                    <a:lnTo>
                      <a:pt x="59" y="26"/>
                    </a:lnTo>
                    <a:lnTo>
                      <a:pt x="47" y="57"/>
                    </a:lnTo>
                    <a:lnTo>
                      <a:pt x="33" y="57"/>
                    </a:lnTo>
                    <a:lnTo>
                      <a:pt x="19" y="26"/>
                    </a:lnTo>
                    <a:lnTo>
                      <a:pt x="19" y="75"/>
                    </a:lnTo>
                    <a:lnTo>
                      <a:pt x="0" y="75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40" y="38"/>
                    </a:lnTo>
                    <a:lnTo>
                      <a:pt x="56" y="0"/>
                    </a:lnTo>
                    <a:lnTo>
                      <a:pt x="80" y="0"/>
                    </a:lnTo>
                    <a:lnTo>
                      <a:pt x="80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" name="Freeform 52"/>
              <p:cNvSpPr>
                <a:spLocks noEditPoints="1"/>
              </p:cNvSpPr>
              <p:nvPr userDrawn="1"/>
            </p:nvSpPr>
            <p:spPr bwMode="auto">
              <a:xfrm>
                <a:off x="2724" y="2858"/>
                <a:ext cx="52" cy="52"/>
              </a:xfrm>
              <a:custGeom>
                <a:avLst/>
                <a:gdLst>
                  <a:gd name="T0" fmla="*/ 1664 w 26"/>
                  <a:gd name="T1" fmla="*/ 832 h 26"/>
                  <a:gd name="T2" fmla="*/ 1408 w 26"/>
                  <a:gd name="T3" fmla="*/ 1408 h 26"/>
                  <a:gd name="T4" fmla="*/ 832 w 26"/>
                  <a:gd name="T5" fmla="*/ 1664 h 26"/>
                  <a:gd name="T6" fmla="*/ 192 w 26"/>
                  <a:gd name="T7" fmla="*/ 1408 h 26"/>
                  <a:gd name="T8" fmla="*/ 0 w 26"/>
                  <a:gd name="T9" fmla="*/ 832 h 26"/>
                  <a:gd name="T10" fmla="*/ 192 w 26"/>
                  <a:gd name="T11" fmla="*/ 256 h 26"/>
                  <a:gd name="T12" fmla="*/ 832 w 26"/>
                  <a:gd name="T13" fmla="*/ 0 h 26"/>
                  <a:gd name="T14" fmla="*/ 1408 w 26"/>
                  <a:gd name="T15" fmla="*/ 256 h 26"/>
                  <a:gd name="T16" fmla="*/ 1664 w 26"/>
                  <a:gd name="T17" fmla="*/ 832 h 26"/>
                  <a:gd name="T18" fmla="*/ 1024 w 26"/>
                  <a:gd name="T19" fmla="*/ 1216 h 26"/>
                  <a:gd name="T20" fmla="*/ 1088 w 26"/>
                  <a:gd name="T21" fmla="*/ 1024 h 26"/>
                  <a:gd name="T22" fmla="*/ 1152 w 26"/>
                  <a:gd name="T23" fmla="*/ 832 h 26"/>
                  <a:gd name="T24" fmla="*/ 1088 w 26"/>
                  <a:gd name="T25" fmla="*/ 576 h 26"/>
                  <a:gd name="T26" fmla="*/ 1024 w 26"/>
                  <a:gd name="T27" fmla="*/ 448 h 26"/>
                  <a:gd name="T28" fmla="*/ 960 w 26"/>
                  <a:gd name="T29" fmla="*/ 384 h 26"/>
                  <a:gd name="T30" fmla="*/ 832 w 26"/>
                  <a:gd name="T31" fmla="*/ 320 h 26"/>
                  <a:gd name="T32" fmla="*/ 704 w 26"/>
                  <a:gd name="T33" fmla="*/ 384 h 26"/>
                  <a:gd name="T34" fmla="*/ 576 w 26"/>
                  <a:gd name="T35" fmla="*/ 448 h 26"/>
                  <a:gd name="T36" fmla="*/ 512 w 26"/>
                  <a:gd name="T37" fmla="*/ 576 h 26"/>
                  <a:gd name="T38" fmla="*/ 512 w 26"/>
                  <a:gd name="T39" fmla="*/ 832 h 26"/>
                  <a:gd name="T40" fmla="*/ 512 w 26"/>
                  <a:gd name="T41" fmla="*/ 1024 h 26"/>
                  <a:gd name="T42" fmla="*/ 576 w 26"/>
                  <a:gd name="T43" fmla="*/ 1216 h 26"/>
                  <a:gd name="T44" fmla="*/ 704 w 26"/>
                  <a:gd name="T45" fmla="*/ 1280 h 26"/>
                  <a:gd name="T46" fmla="*/ 832 w 26"/>
                  <a:gd name="T47" fmla="*/ 1280 h 26"/>
                  <a:gd name="T48" fmla="*/ 960 w 26"/>
                  <a:gd name="T49" fmla="*/ 1280 h 26"/>
                  <a:gd name="T50" fmla="*/ 1024 w 26"/>
                  <a:gd name="T51" fmla="*/ 1216 h 2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6" h="26">
                    <a:moveTo>
                      <a:pt x="26" y="13"/>
                    </a:moveTo>
                    <a:cubicBezTo>
                      <a:pt x="26" y="17"/>
                      <a:pt x="25" y="20"/>
                      <a:pt x="22" y="22"/>
                    </a:cubicBezTo>
                    <a:cubicBezTo>
                      <a:pt x="20" y="24"/>
                      <a:pt x="17" y="26"/>
                      <a:pt x="13" y="26"/>
                    </a:cubicBezTo>
                    <a:cubicBezTo>
                      <a:pt x="9" y="26"/>
                      <a:pt x="5" y="24"/>
                      <a:pt x="3" y="22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9"/>
                      <a:pt x="1" y="6"/>
                      <a:pt x="3" y="4"/>
                    </a:cubicBezTo>
                    <a:cubicBezTo>
                      <a:pt x="5" y="1"/>
                      <a:pt x="9" y="0"/>
                      <a:pt x="13" y="0"/>
                    </a:cubicBezTo>
                    <a:cubicBezTo>
                      <a:pt x="17" y="0"/>
                      <a:pt x="20" y="1"/>
                      <a:pt x="22" y="4"/>
                    </a:cubicBezTo>
                    <a:cubicBezTo>
                      <a:pt x="25" y="6"/>
                      <a:pt x="26" y="9"/>
                      <a:pt x="26" y="13"/>
                    </a:cubicBezTo>
                    <a:close/>
                    <a:moveTo>
                      <a:pt x="16" y="19"/>
                    </a:moveTo>
                    <a:cubicBezTo>
                      <a:pt x="17" y="18"/>
                      <a:pt x="17" y="17"/>
                      <a:pt x="17" y="16"/>
                    </a:cubicBezTo>
                    <a:cubicBezTo>
                      <a:pt x="18" y="16"/>
                      <a:pt x="18" y="14"/>
                      <a:pt x="18" y="13"/>
                    </a:cubicBezTo>
                    <a:cubicBezTo>
                      <a:pt x="18" y="11"/>
                      <a:pt x="18" y="10"/>
                      <a:pt x="17" y="9"/>
                    </a:cubicBezTo>
                    <a:cubicBezTo>
                      <a:pt x="17" y="8"/>
                      <a:pt x="17" y="8"/>
                      <a:pt x="16" y="7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5"/>
                      <a:pt x="11" y="6"/>
                      <a:pt x="11" y="6"/>
                    </a:cubicBezTo>
                    <a:cubicBezTo>
                      <a:pt x="10" y="6"/>
                      <a:pt x="10" y="6"/>
                      <a:pt x="9" y="7"/>
                    </a:cubicBezTo>
                    <a:cubicBezTo>
                      <a:pt x="9" y="8"/>
                      <a:pt x="8" y="8"/>
                      <a:pt x="8" y="9"/>
                    </a:cubicBezTo>
                    <a:cubicBezTo>
                      <a:pt x="8" y="10"/>
                      <a:pt x="8" y="11"/>
                      <a:pt x="8" y="13"/>
                    </a:cubicBezTo>
                    <a:cubicBezTo>
                      <a:pt x="8" y="14"/>
                      <a:pt x="8" y="15"/>
                      <a:pt x="8" y="16"/>
                    </a:cubicBezTo>
                    <a:cubicBezTo>
                      <a:pt x="8" y="17"/>
                      <a:pt x="8" y="18"/>
                      <a:pt x="9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5" y="20"/>
                    </a:cubicBezTo>
                    <a:cubicBezTo>
                      <a:pt x="15" y="20"/>
                      <a:pt x="16" y="19"/>
                      <a:pt x="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" name="Freeform 53"/>
              <p:cNvSpPr>
                <a:spLocks/>
              </p:cNvSpPr>
              <p:nvPr userDrawn="1"/>
            </p:nvSpPr>
            <p:spPr bwMode="auto">
              <a:xfrm>
                <a:off x="2780" y="2860"/>
                <a:ext cx="54" cy="48"/>
              </a:xfrm>
              <a:custGeom>
                <a:avLst/>
                <a:gdLst>
                  <a:gd name="T0" fmla="*/ 24 w 64"/>
                  <a:gd name="T1" fmla="*/ 0 h 56"/>
                  <a:gd name="T2" fmla="*/ 15 w 64"/>
                  <a:gd name="T3" fmla="*/ 22 h 56"/>
                  <a:gd name="T4" fmla="*/ 8 w 64"/>
                  <a:gd name="T5" fmla="*/ 22 h 56"/>
                  <a:gd name="T6" fmla="*/ 0 w 64"/>
                  <a:gd name="T7" fmla="*/ 0 h 56"/>
                  <a:gd name="T8" fmla="*/ 7 w 64"/>
                  <a:gd name="T9" fmla="*/ 0 h 56"/>
                  <a:gd name="T10" fmla="*/ 12 w 64"/>
                  <a:gd name="T11" fmla="*/ 15 h 56"/>
                  <a:gd name="T12" fmla="*/ 16 w 64"/>
                  <a:gd name="T13" fmla="*/ 0 h 56"/>
                  <a:gd name="T14" fmla="*/ 24 w 64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4" h="56">
                    <a:moveTo>
                      <a:pt x="64" y="0"/>
                    </a:moveTo>
                    <a:lnTo>
                      <a:pt x="43" y="56"/>
                    </a:lnTo>
                    <a:lnTo>
                      <a:pt x="22" y="56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33" y="38"/>
                    </a:lnTo>
                    <a:lnTo>
                      <a:pt x="45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" name="Freeform 54"/>
              <p:cNvSpPr>
                <a:spLocks noEditPoints="1"/>
              </p:cNvSpPr>
              <p:nvPr userDrawn="1"/>
            </p:nvSpPr>
            <p:spPr bwMode="auto">
              <a:xfrm>
                <a:off x="2842" y="2842"/>
                <a:ext cx="18" cy="66"/>
              </a:xfrm>
              <a:custGeom>
                <a:avLst/>
                <a:gdLst>
                  <a:gd name="T0" fmla="*/ 8 w 21"/>
                  <a:gd name="T1" fmla="*/ 4 h 78"/>
                  <a:gd name="T2" fmla="*/ 0 w 21"/>
                  <a:gd name="T3" fmla="*/ 4 h 78"/>
                  <a:gd name="T4" fmla="*/ 0 w 21"/>
                  <a:gd name="T5" fmla="*/ 0 h 78"/>
                  <a:gd name="T6" fmla="*/ 8 w 21"/>
                  <a:gd name="T7" fmla="*/ 0 h 78"/>
                  <a:gd name="T8" fmla="*/ 8 w 21"/>
                  <a:gd name="T9" fmla="*/ 4 h 78"/>
                  <a:gd name="T10" fmla="*/ 8 w 21"/>
                  <a:gd name="T11" fmla="*/ 29 h 78"/>
                  <a:gd name="T12" fmla="*/ 2 w 21"/>
                  <a:gd name="T13" fmla="*/ 29 h 78"/>
                  <a:gd name="T14" fmla="*/ 2 w 21"/>
                  <a:gd name="T15" fmla="*/ 8 h 78"/>
                  <a:gd name="T16" fmla="*/ 8 w 21"/>
                  <a:gd name="T17" fmla="*/ 8 h 78"/>
                  <a:gd name="T18" fmla="*/ 8 w 21"/>
                  <a:gd name="T19" fmla="*/ 29 h 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" h="78">
                    <a:moveTo>
                      <a:pt x="21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21" y="12"/>
                    </a:lnTo>
                    <a:close/>
                    <a:moveTo>
                      <a:pt x="19" y="78"/>
                    </a:moveTo>
                    <a:lnTo>
                      <a:pt x="2" y="78"/>
                    </a:lnTo>
                    <a:lnTo>
                      <a:pt x="2" y="22"/>
                    </a:lnTo>
                    <a:lnTo>
                      <a:pt x="19" y="22"/>
                    </a:lnTo>
                    <a:lnTo>
                      <a:pt x="19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" name="Freeform 55"/>
              <p:cNvSpPr>
                <a:spLocks/>
              </p:cNvSpPr>
              <p:nvPr userDrawn="1"/>
            </p:nvSpPr>
            <p:spPr bwMode="auto">
              <a:xfrm>
                <a:off x="2874" y="2858"/>
                <a:ext cx="48" cy="50"/>
              </a:xfrm>
              <a:custGeom>
                <a:avLst/>
                <a:gdLst>
                  <a:gd name="T0" fmla="*/ 1536 w 24"/>
                  <a:gd name="T1" fmla="*/ 1600 h 25"/>
                  <a:gd name="T2" fmla="*/ 1024 w 24"/>
                  <a:gd name="T3" fmla="*/ 1600 h 25"/>
                  <a:gd name="T4" fmla="*/ 1024 w 24"/>
                  <a:gd name="T5" fmla="*/ 832 h 25"/>
                  <a:gd name="T6" fmla="*/ 1024 w 24"/>
                  <a:gd name="T7" fmla="*/ 640 h 25"/>
                  <a:gd name="T8" fmla="*/ 960 w 24"/>
                  <a:gd name="T9" fmla="*/ 512 h 25"/>
                  <a:gd name="T10" fmla="*/ 896 w 24"/>
                  <a:gd name="T11" fmla="*/ 448 h 25"/>
                  <a:gd name="T12" fmla="*/ 768 w 24"/>
                  <a:gd name="T13" fmla="*/ 384 h 25"/>
                  <a:gd name="T14" fmla="*/ 640 w 24"/>
                  <a:gd name="T15" fmla="*/ 448 h 25"/>
                  <a:gd name="T16" fmla="*/ 448 w 24"/>
                  <a:gd name="T17" fmla="*/ 512 h 25"/>
                  <a:gd name="T18" fmla="*/ 448 w 24"/>
                  <a:gd name="T19" fmla="*/ 1600 h 25"/>
                  <a:gd name="T20" fmla="*/ 0 w 24"/>
                  <a:gd name="T21" fmla="*/ 1600 h 25"/>
                  <a:gd name="T22" fmla="*/ 0 w 24"/>
                  <a:gd name="T23" fmla="*/ 64 h 25"/>
                  <a:gd name="T24" fmla="*/ 448 w 24"/>
                  <a:gd name="T25" fmla="*/ 64 h 25"/>
                  <a:gd name="T26" fmla="*/ 448 w 24"/>
                  <a:gd name="T27" fmla="*/ 256 h 25"/>
                  <a:gd name="T28" fmla="*/ 704 w 24"/>
                  <a:gd name="T29" fmla="*/ 64 h 25"/>
                  <a:gd name="T30" fmla="*/ 960 w 24"/>
                  <a:gd name="T31" fmla="*/ 0 h 25"/>
                  <a:gd name="T32" fmla="*/ 1344 w 24"/>
                  <a:gd name="T33" fmla="*/ 128 h 25"/>
                  <a:gd name="T34" fmla="*/ 1536 w 24"/>
                  <a:gd name="T35" fmla="*/ 576 h 25"/>
                  <a:gd name="T36" fmla="*/ 1536 w 24"/>
                  <a:gd name="T37" fmla="*/ 1600 h 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4" h="25">
                    <a:moveTo>
                      <a:pt x="24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2"/>
                      <a:pt x="16" y="11"/>
                      <a:pt x="16" y="10"/>
                    </a:cubicBezTo>
                    <a:cubicBezTo>
                      <a:pt x="16" y="9"/>
                      <a:pt x="16" y="8"/>
                      <a:pt x="15" y="8"/>
                    </a:cubicBezTo>
                    <a:cubicBezTo>
                      <a:pt x="15" y="7"/>
                      <a:pt x="15" y="7"/>
                      <a:pt x="14" y="7"/>
                    </a:cubicBezTo>
                    <a:cubicBezTo>
                      <a:pt x="14" y="7"/>
                      <a:pt x="13" y="6"/>
                      <a:pt x="12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9" y="7"/>
                      <a:pt x="8" y="7"/>
                      <a:pt x="7" y="8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9" y="2"/>
                      <a:pt x="10" y="2"/>
                      <a:pt x="11" y="1"/>
                    </a:cubicBezTo>
                    <a:cubicBezTo>
                      <a:pt x="12" y="0"/>
                      <a:pt x="14" y="0"/>
                      <a:pt x="15" y="0"/>
                    </a:cubicBezTo>
                    <a:cubicBezTo>
                      <a:pt x="18" y="0"/>
                      <a:pt x="20" y="1"/>
                      <a:pt x="21" y="2"/>
                    </a:cubicBezTo>
                    <a:cubicBezTo>
                      <a:pt x="23" y="4"/>
                      <a:pt x="24" y="6"/>
                      <a:pt x="24" y="9"/>
                    </a:cubicBezTo>
                    <a:lnTo>
                      <a:pt x="24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7" name="Freeform 56"/>
              <p:cNvSpPr>
                <a:spLocks noEditPoints="1"/>
              </p:cNvSpPr>
              <p:nvPr userDrawn="1"/>
            </p:nvSpPr>
            <p:spPr bwMode="auto">
              <a:xfrm>
                <a:off x="2932" y="2858"/>
                <a:ext cx="50" cy="68"/>
              </a:xfrm>
              <a:custGeom>
                <a:avLst/>
                <a:gdLst>
                  <a:gd name="T0" fmla="*/ 1600 w 25"/>
                  <a:gd name="T1" fmla="*/ 1408 h 34"/>
                  <a:gd name="T2" fmla="*/ 1536 w 25"/>
                  <a:gd name="T3" fmla="*/ 1792 h 34"/>
                  <a:gd name="T4" fmla="*/ 1344 w 25"/>
                  <a:gd name="T5" fmla="*/ 1984 h 34"/>
                  <a:gd name="T6" fmla="*/ 1088 w 25"/>
                  <a:gd name="T7" fmla="*/ 2112 h 34"/>
                  <a:gd name="T8" fmla="*/ 768 w 25"/>
                  <a:gd name="T9" fmla="*/ 2176 h 34"/>
                  <a:gd name="T10" fmla="*/ 448 w 25"/>
                  <a:gd name="T11" fmla="*/ 2176 h 34"/>
                  <a:gd name="T12" fmla="*/ 192 w 25"/>
                  <a:gd name="T13" fmla="*/ 2112 h 34"/>
                  <a:gd name="T14" fmla="*/ 192 w 25"/>
                  <a:gd name="T15" fmla="*/ 1728 h 34"/>
                  <a:gd name="T16" fmla="*/ 256 w 25"/>
                  <a:gd name="T17" fmla="*/ 1728 h 34"/>
                  <a:gd name="T18" fmla="*/ 448 w 25"/>
                  <a:gd name="T19" fmla="*/ 1792 h 34"/>
                  <a:gd name="T20" fmla="*/ 704 w 25"/>
                  <a:gd name="T21" fmla="*/ 1792 h 34"/>
                  <a:gd name="T22" fmla="*/ 896 w 25"/>
                  <a:gd name="T23" fmla="*/ 1792 h 34"/>
                  <a:gd name="T24" fmla="*/ 1024 w 25"/>
                  <a:gd name="T25" fmla="*/ 1728 h 34"/>
                  <a:gd name="T26" fmla="*/ 1088 w 25"/>
                  <a:gd name="T27" fmla="*/ 1600 h 34"/>
                  <a:gd name="T28" fmla="*/ 1088 w 25"/>
                  <a:gd name="T29" fmla="*/ 1408 h 34"/>
                  <a:gd name="T30" fmla="*/ 1088 w 25"/>
                  <a:gd name="T31" fmla="*/ 1408 h 34"/>
                  <a:gd name="T32" fmla="*/ 896 w 25"/>
                  <a:gd name="T33" fmla="*/ 1536 h 34"/>
                  <a:gd name="T34" fmla="*/ 704 w 25"/>
                  <a:gd name="T35" fmla="*/ 1536 h 34"/>
                  <a:gd name="T36" fmla="*/ 192 w 25"/>
                  <a:gd name="T37" fmla="*/ 1344 h 34"/>
                  <a:gd name="T38" fmla="*/ 0 w 25"/>
                  <a:gd name="T39" fmla="*/ 768 h 34"/>
                  <a:gd name="T40" fmla="*/ 64 w 25"/>
                  <a:gd name="T41" fmla="*/ 448 h 34"/>
                  <a:gd name="T42" fmla="*/ 192 w 25"/>
                  <a:gd name="T43" fmla="*/ 192 h 34"/>
                  <a:gd name="T44" fmla="*/ 448 w 25"/>
                  <a:gd name="T45" fmla="*/ 64 h 34"/>
                  <a:gd name="T46" fmla="*/ 704 w 25"/>
                  <a:gd name="T47" fmla="*/ 0 h 34"/>
                  <a:gd name="T48" fmla="*/ 896 w 25"/>
                  <a:gd name="T49" fmla="*/ 64 h 34"/>
                  <a:gd name="T50" fmla="*/ 1088 w 25"/>
                  <a:gd name="T51" fmla="*/ 128 h 34"/>
                  <a:gd name="T52" fmla="*/ 1152 w 25"/>
                  <a:gd name="T53" fmla="*/ 64 h 34"/>
                  <a:gd name="T54" fmla="*/ 1600 w 25"/>
                  <a:gd name="T55" fmla="*/ 64 h 34"/>
                  <a:gd name="T56" fmla="*/ 1600 w 25"/>
                  <a:gd name="T57" fmla="*/ 1408 h 34"/>
                  <a:gd name="T58" fmla="*/ 1088 w 25"/>
                  <a:gd name="T59" fmla="*/ 1088 h 34"/>
                  <a:gd name="T60" fmla="*/ 1088 w 25"/>
                  <a:gd name="T61" fmla="*/ 384 h 34"/>
                  <a:gd name="T62" fmla="*/ 1024 w 25"/>
                  <a:gd name="T63" fmla="*/ 384 h 34"/>
                  <a:gd name="T64" fmla="*/ 896 w 25"/>
                  <a:gd name="T65" fmla="*/ 384 h 34"/>
                  <a:gd name="T66" fmla="*/ 576 w 25"/>
                  <a:gd name="T67" fmla="*/ 512 h 34"/>
                  <a:gd name="T68" fmla="*/ 512 w 25"/>
                  <a:gd name="T69" fmla="*/ 768 h 34"/>
                  <a:gd name="T70" fmla="*/ 576 w 25"/>
                  <a:gd name="T71" fmla="*/ 1088 h 34"/>
                  <a:gd name="T72" fmla="*/ 832 w 25"/>
                  <a:gd name="T73" fmla="*/ 1216 h 34"/>
                  <a:gd name="T74" fmla="*/ 960 w 25"/>
                  <a:gd name="T75" fmla="*/ 1152 h 34"/>
                  <a:gd name="T76" fmla="*/ 1088 w 25"/>
                  <a:gd name="T77" fmla="*/ 1088 h 3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5" h="34">
                    <a:moveTo>
                      <a:pt x="25" y="22"/>
                    </a:moveTo>
                    <a:cubicBezTo>
                      <a:pt x="25" y="24"/>
                      <a:pt x="25" y="26"/>
                      <a:pt x="24" y="28"/>
                    </a:cubicBezTo>
                    <a:cubicBezTo>
                      <a:pt x="23" y="29"/>
                      <a:pt x="23" y="30"/>
                      <a:pt x="21" y="31"/>
                    </a:cubicBezTo>
                    <a:cubicBezTo>
                      <a:pt x="20" y="32"/>
                      <a:pt x="19" y="33"/>
                      <a:pt x="17" y="33"/>
                    </a:cubicBezTo>
                    <a:cubicBezTo>
                      <a:pt x="16" y="34"/>
                      <a:pt x="14" y="34"/>
                      <a:pt x="12" y="34"/>
                    </a:cubicBezTo>
                    <a:cubicBezTo>
                      <a:pt x="10" y="34"/>
                      <a:pt x="8" y="34"/>
                      <a:pt x="7" y="34"/>
                    </a:cubicBezTo>
                    <a:cubicBezTo>
                      <a:pt x="5" y="33"/>
                      <a:pt x="4" y="33"/>
                      <a:pt x="3" y="3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6" y="28"/>
                      <a:pt x="7" y="28"/>
                    </a:cubicBezTo>
                    <a:cubicBezTo>
                      <a:pt x="8" y="28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4" y="28"/>
                    </a:cubicBezTo>
                    <a:cubicBezTo>
                      <a:pt x="15" y="28"/>
                      <a:pt x="16" y="27"/>
                      <a:pt x="16" y="27"/>
                    </a:cubicBezTo>
                    <a:cubicBezTo>
                      <a:pt x="17" y="26"/>
                      <a:pt x="17" y="26"/>
                      <a:pt x="17" y="25"/>
                    </a:cubicBezTo>
                    <a:cubicBezTo>
                      <a:pt x="17" y="24"/>
                      <a:pt x="17" y="23"/>
                      <a:pt x="17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6" y="23"/>
                      <a:pt x="15" y="23"/>
                      <a:pt x="14" y="24"/>
                    </a:cubicBezTo>
                    <a:cubicBezTo>
                      <a:pt x="13" y="24"/>
                      <a:pt x="12" y="24"/>
                      <a:pt x="11" y="24"/>
                    </a:cubicBezTo>
                    <a:cubicBezTo>
                      <a:pt x="7" y="24"/>
                      <a:pt x="5" y="23"/>
                      <a:pt x="3" y="21"/>
                    </a:cubicBezTo>
                    <a:cubicBezTo>
                      <a:pt x="1" y="19"/>
                      <a:pt x="0" y="16"/>
                      <a:pt x="0" y="12"/>
                    </a:cubicBezTo>
                    <a:cubicBezTo>
                      <a:pt x="0" y="10"/>
                      <a:pt x="0" y="9"/>
                      <a:pt x="1" y="7"/>
                    </a:cubicBezTo>
                    <a:cubicBezTo>
                      <a:pt x="1" y="6"/>
                      <a:pt x="2" y="4"/>
                      <a:pt x="3" y="3"/>
                    </a:cubicBezTo>
                    <a:cubicBezTo>
                      <a:pt x="4" y="2"/>
                      <a:pt x="5" y="2"/>
                      <a:pt x="7" y="1"/>
                    </a:cubicBezTo>
                    <a:cubicBezTo>
                      <a:pt x="8" y="0"/>
                      <a:pt x="9" y="0"/>
                      <a:pt x="11" y="0"/>
                    </a:cubicBezTo>
                    <a:cubicBezTo>
                      <a:pt x="12" y="0"/>
                      <a:pt x="13" y="0"/>
                      <a:pt x="14" y="1"/>
                    </a:cubicBezTo>
                    <a:cubicBezTo>
                      <a:pt x="15" y="1"/>
                      <a:pt x="16" y="1"/>
                      <a:pt x="17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5" y="1"/>
                      <a:pt x="25" y="1"/>
                      <a:pt x="25" y="1"/>
                    </a:cubicBezTo>
                    <a:lnTo>
                      <a:pt x="25" y="22"/>
                    </a:lnTo>
                    <a:close/>
                    <a:moveTo>
                      <a:pt x="17" y="17"/>
                    </a:move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6" y="6"/>
                      <a:pt x="16" y="6"/>
                    </a:cubicBezTo>
                    <a:cubicBezTo>
                      <a:pt x="15" y="6"/>
                      <a:pt x="14" y="6"/>
                      <a:pt x="14" y="6"/>
                    </a:cubicBezTo>
                    <a:cubicBezTo>
                      <a:pt x="12" y="6"/>
                      <a:pt x="10" y="6"/>
                      <a:pt x="9" y="8"/>
                    </a:cubicBezTo>
                    <a:cubicBezTo>
                      <a:pt x="8" y="9"/>
                      <a:pt x="8" y="10"/>
                      <a:pt x="8" y="12"/>
                    </a:cubicBezTo>
                    <a:cubicBezTo>
                      <a:pt x="8" y="15"/>
                      <a:pt x="8" y="16"/>
                      <a:pt x="9" y="17"/>
                    </a:cubicBezTo>
                    <a:cubicBezTo>
                      <a:pt x="10" y="18"/>
                      <a:pt x="11" y="19"/>
                      <a:pt x="13" y="19"/>
                    </a:cubicBezTo>
                    <a:cubicBezTo>
                      <a:pt x="14" y="19"/>
                      <a:pt x="15" y="18"/>
                      <a:pt x="15" y="18"/>
                    </a:cubicBezTo>
                    <a:cubicBezTo>
                      <a:pt x="16" y="18"/>
                      <a:pt x="17" y="18"/>
                      <a:pt x="17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" name="Freeform 57"/>
              <p:cNvSpPr>
                <a:spLocks/>
              </p:cNvSpPr>
              <p:nvPr userDrawn="1"/>
            </p:nvSpPr>
            <p:spPr bwMode="auto">
              <a:xfrm>
                <a:off x="3028" y="2844"/>
                <a:ext cx="44" cy="64"/>
              </a:xfrm>
              <a:custGeom>
                <a:avLst/>
                <a:gdLst>
                  <a:gd name="T0" fmla="*/ 19 w 52"/>
                  <a:gd name="T1" fmla="*/ 6 h 75"/>
                  <a:gd name="T2" fmla="*/ 7 w 52"/>
                  <a:gd name="T3" fmla="*/ 6 h 75"/>
                  <a:gd name="T4" fmla="*/ 7 w 52"/>
                  <a:gd name="T5" fmla="*/ 11 h 75"/>
                  <a:gd name="T6" fmla="*/ 18 w 52"/>
                  <a:gd name="T7" fmla="*/ 11 h 75"/>
                  <a:gd name="T8" fmla="*/ 18 w 52"/>
                  <a:gd name="T9" fmla="*/ 16 h 75"/>
                  <a:gd name="T10" fmla="*/ 7 w 52"/>
                  <a:gd name="T11" fmla="*/ 16 h 75"/>
                  <a:gd name="T12" fmla="*/ 7 w 52"/>
                  <a:gd name="T13" fmla="*/ 29 h 75"/>
                  <a:gd name="T14" fmla="*/ 0 w 52"/>
                  <a:gd name="T15" fmla="*/ 29 h 75"/>
                  <a:gd name="T16" fmla="*/ 0 w 52"/>
                  <a:gd name="T17" fmla="*/ 0 h 75"/>
                  <a:gd name="T18" fmla="*/ 19 w 52"/>
                  <a:gd name="T19" fmla="*/ 0 h 75"/>
                  <a:gd name="T20" fmla="*/ 19 w 52"/>
                  <a:gd name="T21" fmla="*/ 6 h 7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2" h="75">
                    <a:moveTo>
                      <a:pt x="52" y="14"/>
                    </a:moveTo>
                    <a:lnTo>
                      <a:pt x="19" y="14"/>
                    </a:lnTo>
                    <a:lnTo>
                      <a:pt x="19" y="28"/>
                    </a:lnTo>
                    <a:lnTo>
                      <a:pt x="50" y="28"/>
                    </a:lnTo>
                    <a:lnTo>
                      <a:pt x="50" y="42"/>
                    </a:lnTo>
                    <a:lnTo>
                      <a:pt x="19" y="42"/>
                    </a:lnTo>
                    <a:lnTo>
                      <a:pt x="19" y="75"/>
                    </a:lnTo>
                    <a:lnTo>
                      <a:pt x="0" y="75"/>
                    </a:lnTo>
                    <a:lnTo>
                      <a:pt x="0" y="0"/>
                    </a:lnTo>
                    <a:lnTo>
                      <a:pt x="52" y="0"/>
                    </a:lnTo>
                    <a:lnTo>
                      <a:pt x="52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9" name="Freeform 58"/>
              <p:cNvSpPr>
                <a:spLocks noEditPoints="1"/>
              </p:cNvSpPr>
              <p:nvPr userDrawn="1"/>
            </p:nvSpPr>
            <p:spPr bwMode="auto">
              <a:xfrm>
                <a:off x="3080" y="2858"/>
                <a:ext cx="52" cy="52"/>
              </a:xfrm>
              <a:custGeom>
                <a:avLst/>
                <a:gdLst>
                  <a:gd name="T0" fmla="*/ 1664 w 26"/>
                  <a:gd name="T1" fmla="*/ 832 h 26"/>
                  <a:gd name="T2" fmla="*/ 1472 w 26"/>
                  <a:gd name="T3" fmla="*/ 1408 h 26"/>
                  <a:gd name="T4" fmla="*/ 832 w 26"/>
                  <a:gd name="T5" fmla="*/ 1664 h 26"/>
                  <a:gd name="T6" fmla="*/ 192 w 26"/>
                  <a:gd name="T7" fmla="*/ 1408 h 26"/>
                  <a:gd name="T8" fmla="*/ 0 w 26"/>
                  <a:gd name="T9" fmla="*/ 832 h 26"/>
                  <a:gd name="T10" fmla="*/ 192 w 26"/>
                  <a:gd name="T11" fmla="*/ 256 h 26"/>
                  <a:gd name="T12" fmla="*/ 832 w 26"/>
                  <a:gd name="T13" fmla="*/ 0 h 26"/>
                  <a:gd name="T14" fmla="*/ 1472 w 26"/>
                  <a:gd name="T15" fmla="*/ 256 h 26"/>
                  <a:gd name="T16" fmla="*/ 1664 w 26"/>
                  <a:gd name="T17" fmla="*/ 832 h 26"/>
                  <a:gd name="T18" fmla="*/ 1088 w 26"/>
                  <a:gd name="T19" fmla="*/ 1216 h 26"/>
                  <a:gd name="T20" fmla="*/ 1152 w 26"/>
                  <a:gd name="T21" fmla="*/ 1024 h 26"/>
                  <a:gd name="T22" fmla="*/ 1152 w 26"/>
                  <a:gd name="T23" fmla="*/ 832 h 26"/>
                  <a:gd name="T24" fmla="*/ 1152 w 26"/>
                  <a:gd name="T25" fmla="*/ 576 h 26"/>
                  <a:gd name="T26" fmla="*/ 1088 w 26"/>
                  <a:gd name="T27" fmla="*/ 448 h 26"/>
                  <a:gd name="T28" fmla="*/ 960 w 26"/>
                  <a:gd name="T29" fmla="*/ 384 h 26"/>
                  <a:gd name="T30" fmla="*/ 832 w 26"/>
                  <a:gd name="T31" fmla="*/ 320 h 26"/>
                  <a:gd name="T32" fmla="*/ 704 w 26"/>
                  <a:gd name="T33" fmla="*/ 384 h 26"/>
                  <a:gd name="T34" fmla="*/ 576 w 26"/>
                  <a:gd name="T35" fmla="*/ 448 h 26"/>
                  <a:gd name="T36" fmla="*/ 512 w 26"/>
                  <a:gd name="T37" fmla="*/ 576 h 26"/>
                  <a:gd name="T38" fmla="*/ 512 w 26"/>
                  <a:gd name="T39" fmla="*/ 832 h 26"/>
                  <a:gd name="T40" fmla="*/ 512 w 26"/>
                  <a:gd name="T41" fmla="*/ 1024 h 26"/>
                  <a:gd name="T42" fmla="*/ 576 w 26"/>
                  <a:gd name="T43" fmla="*/ 1216 h 26"/>
                  <a:gd name="T44" fmla="*/ 704 w 26"/>
                  <a:gd name="T45" fmla="*/ 1280 h 26"/>
                  <a:gd name="T46" fmla="*/ 832 w 26"/>
                  <a:gd name="T47" fmla="*/ 1280 h 26"/>
                  <a:gd name="T48" fmla="*/ 960 w 26"/>
                  <a:gd name="T49" fmla="*/ 1280 h 26"/>
                  <a:gd name="T50" fmla="*/ 1088 w 26"/>
                  <a:gd name="T51" fmla="*/ 1216 h 2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6" h="26">
                    <a:moveTo>
                      <a:pt x="26" y="13"/>
                    </a:moveTo>
                    <a:cubicBezTo>
                      <a:pt x="26" y="17"/>
                      <a:pt x="25" y="20"/>
                      <a:pt x="23" y="22"/>
                    </a:cubicBezTo>
                    <a:cubicBezTo>
                      <a:pt x="20" y="24"/>
                      <a:pt x="17" y="26"/>
                      <a:pt x="13" y="26"/>
                    </a:cubicBezTo>
                    <a:cubicBezTo>
                      <a:pt x="9" y="26"/>
                      <a:pt x="6" y="24"/>
                      <a:pt x="3" y="22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9"/>
                      <a:pt x="1" y="6"/>
                      <a:pt x="3" y="4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7" y="0"/>
                      <a:pt x="20" y="1"/>
                      <a:pt x="23" y="4"/>
                    </a:cubicBezTo>
                    <a:cubicBezTo>
                      <a:pt x="25" y="6"/>
                      <a:pt x="26" y="9"/>
                      <a:pt x="26" y="13"/>
                    </a:cubicBezTo>
                    <a:close/>
                    <a:moveTo>
                      <a:pt x="17" y="19"/>
                    </a:moveTo>
                    <a:cubicBezTo>
                      <a:pt x="17" y="18"/>
                      <a:pt x="18" y="17"/>
                      <a:pt x="18" y="16"/>
                    </a:cubicBezTo>
                    <a:cubicBezTo>
                      <a:pt x="18" y="16"/>
                      <a:pt x="18" y="14"/>
                      <a:pt x="18" y="13"/>
                    </a:cubicBezTo>
                    <a:cubicBezTo>
                      <a:pt x="18" y="11"/>
                      <a:pt x="18" y="10"/>
                      <a:pt x="18" y="9"/>
                    </a:cubicBezTo>
                    <a:cubicBezTo>
                      <a:pt x="18" y="8"/>
                      <a:pt x="17" y="8"/>
                      <a:pt x="17" y="7"/>
                    </a:cubicBezTo>
                    <a:cubicBezTo>
                      <a:pt x="16" y="6"/>
                      <a:pt x="16" y="6"/>
                      <a:pt x="15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2" y="5"/>
                      <a:pt x="12" y="6"/>
                      <a:pt x="11" y="6"/>
                    </a:cubicBezTo>
                    <a:cubicBezTo>
                      <a:pt x="10" y="6"/>
                      <a:pt x="10" y="6"/>
                      <a:pt x="9" y="7"/>
                    </a:cubicBezTo>
                    <a:cubicBezTo>
                      <a:pt x="9" y="8"/>
                      <a:pt x="9" y="8"/>
                      <a:pt x="8" y="9"/>
                    </a:cubicBezTo>
                    <a:cubicBezTo>
                      <a:pt x="8" y="10"/>
                      <a:pt x="8" y="11"/>
                      <a:pt x="8" y="13"/>
                    </a:cubicBezTo>
                    <a:cubicBezTo>
                      <a:pt x="8" y="14"/>
                      <a:pt x="8" y="15"/>
                      <a:pt x="8" y="16"/>
                    </a:cubicBezTo>
                    <a:cubicBezTo>
                      <a:pt x="8" y="17"/>
                      <a:pt x="9" y="18"/>
                      <a:pt x="9" y="19"/>
                    </a:cubicBezTo>
                    <a:cubicBezTo>
                      <a:pt x="10" y="19"/>
                      <a:pt x="10" y="20"/>
                      <a:pt x="11" y="20"/>
                    </a:cubicBezTo>
                    <a:cubicBezTo>
                      <a:pt x="12" y="20"/>
                      <a:pt x="12" y="20"/>
                      <a:pt x="13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6" y="20"/>
                      <a:pt x="16" y="19"/>
                      <a:pt x="17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0" name="Freeform 59"/>
              <p:cNvSpPr>
                <a:spLocks/>
              </p:cNvSpPr>
              <p:nvPr userDrawn="1"/>
            </p:nvSpPr>
            <p:spPr bwMode="auto">
              <a:xfrm>
                <a:off x="3144" y="2860"/>
                <a:ext cx="34" cy="48"/>
              </a:xfrm>
              <a:custGeom>
                <a:avLst/>
                <a:gdLst>
                  <a:gd name="T0" fmla="*/ 1088 w 17"/>
                  <a:gd name="T1" fmla="*/ 448 h 24"/>
                  <a:gd name="T2" fmla="*/ 1024 w 17"/>
                  <a:gd name="T3" fmla="*/ 448 h 24"/>
                  <a:gd name="T4" fmla="*/ 960 w 17"/>
                  <a:gd name="T5" fmla="*/ 448 h 24"/>
                  <a:gd name="T6" fmla="*/ 832 w 17"/>
                  <a:gd name="T7" fmla="*/ 448 h 24"/>
                  <a:gd name="T8" fmla="*/ 640 w 17"/>
                  <a:gd name="T9" fmla="*/ 448 h 24"/>
                  <a:gd name="T10" fmla="*/ 448 w 17"/>
                  <a:gd name="T11" fmla="*/ 512 h 24"/>
                  <a:gd name="T12" fmla="*/ 448 w 17"/>
                  <a:gd name="T13" fmla="*/ 1536 h 24"/>
                  <a:gd name="T14" fmla="*/ 0 w 17"/>
                  <a:gd name="T15" fmla="*/ 1536 h 24"/>
                  <a:gd name="T16" fmla="*/ 0 w 17"/>
                  <a:gd name="T17" fmla="*/ 0 h 24"/>
                  <a:gd name="T18" fmla="*/ 448 w 17"/>
                  <a:gd name="T19" fmla="*/ 0 h 24"/>
                  <a:gd name="T20" fmla="*/ 448 w 17"/>
                  <a:gd name="T21" fmla="*/ 192 h 24"/>
                  <a:gd name="T22" fmla="*/ 768 w 17"/>
                  <a:gd name="T23" fmla="*/ 0 h 24"/>
                  <a:gd name="T24" fmla="*/ 960 w 17"/>
                  <a:gd name="T25" fmla="*/ 0 h 24"/>
                  <a:gd name="T26" fmla="*/ 1024 w 17"/>
                  <a:gd name="T27" fmla="*/ 0 h 24"/>
                  <a:gd name="T28" fmla="*/ 1088 w 17"/>
                  <a:gd name="T29" fmla="*/ 0 h 24"/>
                  <a:gd name="T30" fmla="*/ 1088 w 17"/>
                  <a:gd name="T31" fmla="*/ 448 h 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7" h="24">
                    <a:moveTo>
                      <a:pt x="17" y="7"/>
                    </a:move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5" y="7"/>
                      <a:pt x="15" y="7"/>
                    </a:cubicBezTo>
                    <a:cubicBezTo>
                      <a:pt x="14" y="7"/>
                      <a:pt x="13" y="7"/>
                      <a:pt x="13" y="7"/>
                    </a:cubicBezTo>
                    <a:cubicBezTo>
                      <a:pt x="12" y="7"/>
                      <a:pt x="11" y="7"/>
                      <a:pt x="10" y="7"/>
                    </a:cubicBezTo>
                    <a:cubicBezTo>
                      <a:pt x="9" y="7"/>
                      <a:pt x="8" y="7"/>
                      <a:pt x="7" y="8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9" y="2"/>
                      <a:pt x="10" y="1"/>
                      <a:pt x="12" y="0"/>
                    </a:cubicBezTo>
                    <a:cubicBezTo>
                      <a:pt x="13" y="0"/>
                      <a:pt x="14" y="0"/>
                      <a:pt x="15" y="0"/>
                    </a:cubicBezTo>
                    <a:cubicBezTo>
                      <a:pt x="15" y="0"/>
                      <a:pt x="16" y="0"/>
                      <a:pt x="16" y="0"/>
                    </a:cubicBezTo>
                    <a:cubicBezTo>
                      <a:pt x="16" y="0"/>
                      <a:pt x="17" y="0"/>
                      <a:pt x="17" y="0"/>
                    </a:cubicBezTo>
                    <a:lnTo>
                      <a:pt x="17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1" name="Freeform 60"/>
              <p:cNvSpPr>
                <a:spLocks/>
              </p:cNvSpPr>
              <p:nvPr userDrawn="1"/>
            </p:nvSpPr>
            <p:spPr bwMode="auto">
              <a:xfrm>
                <a:off x="3182" y="2860"/>
                <a:ext cx="82" cy="48"/>
              </a:xfrm>
              <a:custGeom>
                <a:avLst/>
                <a:gdLst>
                  <a:gd name="T0" fmla="*/ 35 w 97"/>
                  <a:gd name="T1" fmla="*/ 0 h 56"/>
                  <a:gd name="T2" fmla="*/ 29 w 97"/>
                  <a:gd name="T3" fmla="*/ 22 h 56"/>
                  <a:gd name="T4" fmla="*/ 21 w 97"/>
                  <a:gd name="T5" fmla="*/ 22 h 56"/>
                  <a:gd name="T6" fmla="*/ 18 w 97"/>
                  <a:gd name="T7" fmla="*/ 8 h 56"/>
                  <a:gd name="T8" fmla="*/ 13 w 97"/>
                  <a:gd name="T9" fmla="*/ 22 h 56"/>
                  <a:gd name="T10" fmla="*/ 6 w 97"/>
                  <a:gd name="T11" fmla="*/ 22 h 56"/>
                  <a:gd name="T12" fmla="*/ 0 w 97"/>
                  <a:gd name="T13" fmla="*/ 0 h 56"/>
                  <a:gd name="T14" fmla="*/ 7 w 97"/>
                  <a:gd name="T15" fmla="*/ 0 h 56"/>
                  <a:gd name="T16" fmla="*/ 11 w 97"/>
                  <a:gd name="T17" fmla="*/ 15 h 56"/>
                  <a:gd name="T18" fmla="*/ 15 w 97"/>
                  <a:gd name="T19" fmla="*/ 0 h 56"/>
                  <a:gd name="T20" fmla="*/ 21 w 97"/>
                  <a:gd name="T21" fmla="*/ 0 h 56"/>
                  <a:gd name="T22" fmla="*/ 25 w 97"/>
                  <a:gd name="T23" fmla="*/ 15 h 56"/>
                  <a:gd name="T24" fmla="*/ 29 w 97"/>
                  <a:gd name="T25" fmla="*/ 0 h 56"/>
                  <a:gd name="T26" fmla="*/ 35 w 97"/>
                  <a:gd name="T27" fmla="*/ 0 h 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97" h="56">
                    <a:moveTo>
                      <a:pt x="97" y="0"/>
                    </a:moveTo>
                    <a:lnTo>
                      <a:pt x="78" y="56"/>
                    </a:lnTo>
                    <a:lnTo>
                      <a:pt x="59" y="56"/>
                    </a:lnTo>
                    <a:lnTo>
                      <a:pt x="47" y="19"/>
                    </a:lnTo>
                    <a:lnTo>
                      <a:pt x="36" y="56"/>
                    </a:lnTo>
                    <a:lnTo>
                      <a:pt x="17" y="56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29" y="38"/>
                    </a:lnTo>
                    <a:lnTo>
                      <a:pt x="40" y="0"/>
                    </a:lnTo>
                    <a:lnTo>
                      <a:pt x="57" y="0"/>
                    </a:lnTo>
                    <a:lnTo>
                      <a:pt x="69" y="38"/>
                    </a:lnTo>
                    <a:lnTo>
                      <a:pt x="78" y="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2" name="Freeform 61"/>
              <p:cNvSpPr>
                <a:spLocks noEditPoints="1"/>
              </p:cNvSpPr>
              <p:nvPr userDrawn="1"/>
            </p:nvSpPr>
            <p:spPr bwMode="auto">
              <a:xfrm>
                <a:off x="3268" y="2858"/>
                <a:ext cx="48" cy="50"/>
              </a:xfrm>
              <a:custGeom>
                <a:avLst/>
                <a:gdLst>
                  <a:gd name="T0" fmla="*/ 1088 w 24"/>
                  <a:gd name="T1" fmla="*/ 1408 h 25"/>
                  <a:gd name="T2" fmla="*/ 960 w 24"/>
                  <a:gd name="T3" fmla="*/ 1472 h 25"/>
                  <a:gd name="T4" fmla="*/ 832 w 24"/>
                  <a:gd name="T5" fmla="*/ 1536 h 25"/>
                  <a:gd name="T6" fmla="*/ 704 w 24"/>
                  <a:gd name="T7" fmla="*/ 1600 h 25"/>
                  <a:gd name="T8" fmla="*/ 512 w 24"/>
                  <a:gd name="T9" fmla="*/ 1600 h 25"/>
                  <a:gd name="T10" fmla="*/ 192 w 24"/>
                  <a:gd name="T11" fmla="*/ 1472 h 25"/>
                  <a:gd name="T12" fmla="*/ 0 w 24"/>
                  <a:gd name="T13" fmla="*/ 1152 h 25"/>
                  <a:gd name="T14" fmla="*/ 64 w 24"/>
                  <a:gd name="T15" fmla="*/ 896 h 25"/>
                  <a:gd name="T16" fmla="*/ 320 w 24"/>
                  <a:gd name="T17" fmla="*/ 704 h 25"/>
                  <a:gd name="T18" fmla="*/ 640 w 24"/>
                  <a:gd name="T19" fmla="*/ 640 h 25"/>
                  <a:gd name="T20" fmla="*/ 1088 w 24"/>
                  <a:gd name="T21" fmla="*/ 576 h 25"/>
                  <a:gd name="T22" fmla="*/ 1088 w 24"/>
                  <a:gd name="T23" fmla="*/ 576 h 25"/>
                  <a:gd name="T24" fmla="*/ 960 w 24"/>
                  <a:gd name="T25" fmla="*/ 384 h 25"/>
                  <a:gd name="T26" fmla="*/ 640 w 24"/>
                  <a:gd name="T27" fmla="*/ 320 h 25"/>
                  <a:gd name="T28" fmla="*/ 384 w 24"/>
                  <a:gd name="T29" fmla="*/ 384 h 25"/>
                  <a:gd name="T30" fmla="*/ 192 w 24"/>
                  <a:gd name="T31" fmla="*/ 448 h 25"/>
                  <a:gd name="T32" fmla="*/ 128 w 24"/>
                  <a:gd name="T33" fmla="*/ 448 h 25"/>
                  <a:gd name="T34" fmla="*/ 128 w 24"/>
                  <a:gd name="T35" fmla="*/ 64 h 25"/>
                  <a:gd name="T36" fmla="*/ 384 w 24"/>
                  <a:gd name="T37" fmla="*/ 64 h 25"/>
                  <a:gd name="T38" fmla="*/ 768 w 24"/>
                  <a:gd name="T39" fmla="*/ 0 h 25"/>
                  <a:gd name="T40" fmla="*/ 1344 w 24"/>
                  <a:gd name="T41" fmla="*/ 128 h 25"/>
                  <a:gd name="T42" fmla="*/ 1536 w 24"/>
                  <a:gd name="T43" fmla="*/ 576 h 25"/>
                  <a:gd name="T44" fmla="*/ 1536 w 24"/>
                  <a:gd name="T45" fmla="*/ 1600 h 25"/>
                  <a:gd name="T46" fmla="*/ 1088 w 24"/>
                  <a:gd name="T47" fmla="*/ 1600 h 25"/>
                  <a:gd name="T48" fmla="*/ 1088 w 24"/>
                  <a:gd name="T49" fmla="*/ 1408 h 25"/>
                  <a:gd name="T50" fmla="*/ 1088 w 24"/>
                  <a:gd name="T51" fmla="*/ 1216 h 25"/>
                  <a:gd name="T52" fmla="*/ 1088 w 24"/>
                  <a:gd name="T53" fmla="*/ 896 h 25"/>
                  <a:gd name="T54" fmla="*/ 832 w 24"/>
                  <a:gd name="T55" fmla="*/ 896 h 25"/>
                  <a:gd name="T56" fmla="*/ 640 w 24"/>
                  <a:gd name="T57" fmla="*/ 896 h 25"/>
                  <a:gd name="T58" fmla="*/ 576 w 24"/>
                  <a:gd name="T59" fmla="*/ 1024 h 25"/>
                  <a:gd name="T60" fmla="*/ 512 w 24"/>
                  <a:gd name="T61" fmla="*/ 1088 h 25"/>
                  <a:gd name="T62" fmla="*/ 512 w 24"/>
                  <a:gd name="T63" fmla="*/ 1216 h 25"/>
                  <a:gd name="T64" fmla="*/ 576 w 24"/>
                  <a:gd name="T65" fmla="*/ 1216 h 25"/>
                  <a:gd name="T66" fmla="*/ 640 w 24"/>
                  <a:gd name="T67" fmla="*/ 1280 h 25"/>
                  <a:gd name="T68" fmla="*/ 768 w 24"/>
                  <a:gd name="T69" fmla="*/ 1280 h 25"/>
                  <a:gd name="T70" fmla="*/ 960 w 24"/>
                  <a:gd name="T71" fmla="*/ 1280 h 25"/>
                  <a:gd name="T72" fmla="*/ 1088 w 24"/>
                  <a:gd name="T73" fmla="*/ 1216 h 2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4" h="25">
                    <a:moveTo>
                      <a:pt x="17" y="22"/>
                    </a:moveTo>
                    <a:cubicBezTo>
                      <a:pt x="16" y="23"/>
                      <a:pt x="16" y="23"/>
                      <a:pt x="15" y="23"/>
                    </a:cubicBezTo>
                    <a:cubicBezTo>
                      <a:pt x="14" y="24"/>
                      <a:pt x="14" y="24"/>
                      <a:pt x="13" y="24"/>
                    </a:cubicBezTo>
                    <a:cubicBezTo>
                      <a:pt x="13" y="25"/>
                      <a:pt x="12" y="25"/>
                      <a:pt x="11" y="25"/>
                    </a:cubicBezTo>
                    <a:cubicBezTo>
                      <a:pt x="10" y="25"/>
                      <a:pt x="9" y="25"/>
                      <a:pt x="8" y="25"/>
                    </a:cubicBezTo>
                    <a:cubicBezTo>
                      <a:pt x="6" y="25"/>
                      <a:pt x="4" y="25"/>
                      <a:pt x="3" y="23"/>
                    </a:cubicBezTo>
                    <a:cubicBezTo>
                      <a:pt x="1" y="22"/>
                      <a:pt x="0" y="20"/>
                      <a:pt x="0" y="18"/>
                    </a:cubicBezTo>
                    <a:cubicBezTo>
                      <a:pt x="0" y="16"/>
                      <a:pt x="1" y="15"/>
                      <a:pt x="1" y="14"/>
                    </a:cubicBezTo>
                    <a:cubicBezTo>
                      <a:pt x="2" y="13"/>
                      <a:pt x="3" y="12"/>
                      <a:pt x="5" y="11"/>
                    </a:cubicBezTo>
                    <a:cubicBezTo>
                      <a:pt x="6" y="10"/>
                      <a:pt x="8" y="10"/>
                      <a:pt x="10" y="10"/>
                    </a:cubicBezTo>
                    <a:cubicBezTo>
                      <a:pt x="12" y="9"/>
                      <a:pt x="14" y="9"/>
                      <a:pt x="17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8"/>
                      <a:pt x="16" y="7"/>
                      <a:pt x="15" y="6"/>
                    </a:cubicBezTo>
                    <a:cubicBezTo>
                      <a:pt x="14" y="6"/>
                      <a:pt x="12" y="5"/>
                      <a:pt x="10" y="5"/>
                    </a:cubicBezTo>
                    <a:cubicBezTo>
                      <a:pt x="9" y="5"/>
                      <a:pt x="8" y="6"/>
                      <a:pt x="6" y="6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5" y="1"/>
                      <a:pt x="6" y="1"/>
                    </a:cubicBezTo>
                    <a:cubicBezTo>
                      <a:pt x="8" y="0"/>
                      <a:pt x="10" y="0"/>
                      <a:pt x="12" y="0"/>
                    </a:cubicBezTo>
                    <a:cubicBezTo>
                      <a:pt x="16" y="0"/>
                      <a:pt x="19" y="1"/>
                      <a:pt x="21" y="2"/>
                    </a:cubicBezTo>
                    <a:cubicBezTo>
                      <a:pt x="23" y="4"/>
                      <a:pt x="24" y="6"/>
                      <a:pt x="24" y="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17" y="25"/>
                      <a:pt x="17" y="25"/>
                      <a:pt x="17" y="25"/>
                    </a:cubicBezTo>
                    <a:lnTo>
                      <a:pt x="17" y="22"/>
                    </a:lnTo>
                    <a:close/>
                    <a:moveTo>
                      <a:pt x="17" y="19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4"/>
                      <a:pt x="14" y="14"/>
                      <a:pt x="13" y="14"/>
                    </a:cubicBezTo>
                    <a:cubicBezTo>
                      <a:pt x="12" y="14"/>
                      <a:pt x="11" y="14"/>
                      <a:pt x="10" y="14"/>
                    </a:cubicBezTo>
                    <a:cubicBezTo>
                      <a:pt x="10" y="15"/>
                      <a:pt x="9" y="15"/>
                      <a:pt x="9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8" y="18"/>
                      <a:pt x="8" y="19"/>
                    </a:cubicBezTo>
                    <a:cubicBezTo>
                      <a:pt x="8" y="19"/>
                      <a:pt x="9" y="19"/>
                      <a:pt x="9" y="19"/>
                    </a:cubicBezTo>
                    <a:cubicBezTo>
                      <a:pt x="9" y="20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3" y="20"/>
                      <a:pt x="14" y="20"/>
                      <a:pt x="15" y="20"/>
                    </a:cubicBezTo>
                    <a:cubicBezTo>
                      <a:pt x="15" y="19"/>
                      <a:pt x="16" y="19"/>
                      <a:pt x="17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3" name="Freeform 62"/>
              <p:cNvSpPr>
                <a:spLocks/>
              </p:cNvSpPr>
              <p:nvPr userDrawn="1"/>
            </p:nvSpPr>
            <p:spPr bwMode="auto">
              <a:xfrm>
                <a:off x="3330" y="2860"/>
                <a:ext cx="36" cy="48"/>
              </a:xfrm>
              <a:custGeom>
                <a:avLst/>
                <a:gdLst>
                  <a:gd name="T0" fmla="*/ 1152 w 18"/>
                  <a:gd name="T1" fmla="*/ 448 h 24"/>
                  <a:gd name="T2" fmla="*/ 1088 w 18"/>
                  <a:gd name="T3" fmla="*/ 448 h 24"/>
                  <a:gd name="T4" fmla="*/ 960 w 18"/>
                  <a:gd name="T5" fmla="*/ 448 h 24"/>
                  <a:gd name="T6" fmla="*/ 896 w 18"/>
                  <a:gd name="T7" fmla="*/ 448 h 24"/>
                  <a:gd name="T8" fmla="*/ 704 w 18"/>
                  <a:gd name="T9" fmla="*/ 448 h 24"/>
                  <a:gd name="T10" fmla="*/ 512 w 18"/>
                  <a:gd name="T11" fmla="*/ 512 h 24"/>
                  <a:gd name="T12" fmla="*/ 512 w 18"/>
                  <a:gd name="T13" fmla="*/ 1536 h 24"/>
                  <a:gd name="T14" fmla="*/ 0 w 18"/>
                  <a:gd name="T15" fmla="*/ 1536 h 24"/>
                  <a:gd name="T16" fmla="*/ 0 w 18"/>
                  <a:gd name="T17" fmla="*/ 0 h 24"/>
                  <a:gd name="T18" fmla="*/ 512 w 18"/>
                  <a:gd name="T19" fmla="*/ 0 h 24"/>
                  <a:gd name="T20" fmla="*/ 512 w 18"/>
                  <a:gd name="T21" fmla="*/ 192 h 24"/>
                  <a:gd name="T22" fmla="*/ 768 w 18"/>
                  <a:gd name="T23" fmla="*/ 0 h 24"/>
                  <a:gd name="T24" fmla="*/ 1024 w 18"/>
                  <a:gd name="T25" fmla="*/ 0 h 24"/>
                  <a:gd name="T26" fmla="*/ 1088 w 18"/>
                  <a:gd name="T27" fmla="*/ 0 h 24"/>
                  <a:gd name="T28" fmla="*/ 1152 w 18"/>
                  <a:gd name="T29" fmla="*/ 0 h 24"/>
                  <a:gd name="T30" fmla="*/ 1152 w 18"/>
                  <a:gd name="T31" fmla="*/ 448 h 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" h="24">
                    <a:moveTo>
                      <a:pt x="18" y="7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6" y="7"/>
                      <a:pt x="15" y="7"/>
                    </a:cubicBezTo>
                    <a:cubicBezTo>
                      <a:pt x="15" y="7"/>
                      <a:pt x="14" y="7"/>
                      <a:pt x="14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0" y="7"/>
                      <a:pt x="9" y="7"/>
                      <a:pt x="8" y="8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2"/>
                      <a:pt x="11" y="1"/>
                      <a:pt x="12" y="0"/>
                    </a:cubicBezTo>
                    <a:cubicBezTo>
                      <a:pt x="14" y="0"/>
                      <a:pt x="15" y="0"/>
                      <a:pt x="16" y="0"/>
                    </a:cubicBezTo>
                    <a:cubicBezTo>
                      <a:pt x="16" y="0"/>
                      <a:pt x="16" y="0"/>
                      <a:pt x="17" y="0"/>
                    </a:cubicBezTo>
                    <a:cubicBezTo>
                      <a:pt x="17" y="0"/>
                      <a:pt x="17" y="0"/>
                      <a:pt x="18" y="0"/>
                    </a:cubicBez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4" name="Freeform 63"/>
              <p:cNvSpPr>
                <a:spLocks noEditPoints="1"/>
              </p:cNvSpPr>
              <p:nvPr userDrawn="1"/>
            </p:nvSpPr>
            <p:spPr bwMode="auto">
              <a:xfrm>
                <a:off x="3370" y="2842"/>
                <a:ext cx="50" cy="66"/>
              </a:xfrm>
              <a:custGeom>
                <a:avLst/>
                <a:gdLst>
                  <a:gd name="T0" fmla="*/ 1600 w 25"/>
                  <a:gd name="T1" fmla="*/ 2112 h 33"/>
                  <a:gd name="T2" fmla="*/ 1152 w 25"/>
                  <a:gd name="T3" fmla="*/ 2112 h 33"/>
                  <a:gd name="T4" fmla="*/ 1152 w 25"/>
                  <a:gd name="T5" fmla="*/ 1920 h 33"/>
                  <a:gd name="T6" fmla="*/ 896 w 25"/>
                  <a:gd name="T7" fmla="*/ 2112 h 33"/>
                  <a:gd name="T8" fmla="*/ 640 w 25"/>
                  <a:gd name="T9" fmla="*/ 2112 h 33"/>
                  <a:gd name="T10" fmla="*/ 192 w 25"/>
                  <a:gd name="T11" fmla="*/ 1920 h 33"/>
                  <a:gd name="T12" fmla="*/ 0 w 25"/>
                  <a:gd name="T13" fmla="*/ 1344 h 33"/>
                  <a:gd name="T14" fmla="*/ 64 w 25"/>
                  <a:gd name="T15" fmla="*/ 1024 h 33"/>
                  <a:gd name="T16" fmla="*/ 256 w 25"/>
                  <a:gd name="T17" fmla="*/ 768 h 33"/>
                  <a:gd name="T18" fmla="*/ 448 w 25"/>
                  <a:gd name="T19" fmla="*/ 576 h 33"/>
                  <a:gd name="T20" fmla="*/ 704 w 25"/>
                  <a:gd name="T21" fmla="*/ 512 h 33"/>
                  <a:gd name="T22" fmla="*/ 960 w 25"/>
                  <a:gd name="T23" fmla="*/ 576 h 33"/>
                  <a:gd name="T24" fmla="*/ 1152 w 25"/>
                  <a:gd name="T25" fmla="*/ 640 h 33"/>
                  <a:gd name="T26" fmla="*/ 1152 w 25"/>
                  <a:gd name="T27" fmla="*/ 0 h 33"/>
                  <a:gd name="T28" fmla="*/ 1600 w 25"/>
                  <a:gd name="T29" fmla="*/ 0 h 33"/>
                  <a:gd name="T30" fmla="*/ 1600 w 25"/>
                  <a:gd name="T31" fmla="*/ 2112 h 33"/>
                  <a:gd name="T32" fmla="*/ 1152 w 25"/>
                  <a:gd name="T33" fmla="*/ 1664 h 33"/>
                  <a:gd name="T34" fmla="*/ 1152 w 25"/>
                  <a:gd name="T35" fmla="*/ 896 h 33"/>
                  <a:gd name="T36" fmla="*/ 1024 w 25"/>
                  <a:gd name="T37" fmla="*/ 896 h 33"/>
                  <a:gd name="T38" fmla="*/ 896 w 25"/>
                  <a:gd name="T39" fmla="*/ 896 h 33"/>
                  <a:gd name="T40" fmla="*/ 640 w 25"/>
                  <a:gd name="T41" fmla="*/ 1024 h 33"/>
                  <a:gd name="T42" fmla="*/ 512 w 25"/>
                  <a:gd name="T43" fmla="*/ 1344 h 33"/>
                  <a:gd name="T44" fmla="*/ 576 w 25"/>
                  <a:gd name="T45" fmla="*/ 1664 h 33"/>
                  <a:gd name="T46" fmla="*/ 832 w 25"/>
                  <a:gd name="T47" fmla="*/ 1792 h 33"/>
                  <a:gd name="T48" fmla="*/ 1024 w 25"/>
                  <a:gd name="T49" fmla="*/ 1728 h 33"/>
                  <a:gd name="T50" fmla="*/ 1152 w 25"/>
                  <a:gd name="T51" fmla="*/ 1664 h 3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5" h="33">
                    <a:moveTo>
                      <a:pt x="25" y="33"/>
                    </a:move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6" y="31"/>
                      <a:pt x="15" y="32"/>
                      <a:pt x="14" y="33"/>
                    </a:cubicBezTo>
                    <a:cubicBezTo>
                      <a:pt x="13" y="33"/>
                      <a:pt x="11" y="33"/>
                      <a:pt x="10" y="33"/>
                    </a:cubicBezTo>
                    <a:cubicBezTo>
                      <a:pt x="7" y="33"/>
                      <a:pt x="5" y="32"/>
                      <a:pt x="3" y="30"/>
                    </a:cubicBezTo>
                    <a:cubicBezTo>
                      <a:pt x="1" y="28"/>
                      <a:pt x="0" y="25"/>
                      <a:pt x="0" y="21"/>
                    </a:cubicBezTo>
                    <a:cubicBezTo>
                      <a:pt x="0" y="19"/>
                      <a:pt x="1" y="17"/>
                      <a:pt x="1" y="16"/>
                    </a:cubicBezTo>
                    <a:cubicBezTo>
                      <a:pt x="2" y="14"/>
                      <a:pt x="3" y="13"/>
                      <a:pt x="4" y="12"/>
                    </a:cubicBezTo>
                    <a:cubicBezTo>
                      <a:pt x="5" y="11"/>
                      <a:pt x="6" y="10"/>
                      <a:pt x="7" y="9"/>
                    </a:cubicBezTo>
                    <a:cubicBezTo>
                      <a:pt x="8" y="8"/>
                      <a:pt x="10" y="8"/>
                      <a:pt x="11" y="8"/>
                    </a:cubicBezTo>
                    <a:cubicBezTo>
                      <a:pt x="13" y="8"/>
                      <a:pt x="14" y="8"/>
                      <a:pt x="15" y="9"/>
                    </a:cubicBezTo>
                    <a:cubicBezTo>
                      <a:pt x="16" y="9"/>
                      <a:pt x="17" y="9"/>
                      <a:pt x="18" y="1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25" y="33"/>
                    </a:lnTo>
                    <a:close/>
                    <a:moveTo>
                      <a:pt x="18" y="26"/>
                    </a:move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4"/>
                      <a:pt x="16" y="14"/>
                      <a:pt x="16" y="14"/>
                    </a:cubicBezTo>
                    <a:cubicBezTo>
                      <a:pt x="15" y="14"/>
                      <a:pt x="15" y="14"/>
                      <a:pt x="14" y="14"/>
                    </a:cubicBezTo>
                    <a:cubicBezTo>
                      <a:pt x="12" y="14"/>
                      <a:pt x="11" y="14"/>
                      <a:pt x="10" y="16"/>
                    </a:cubicBezTo>
                    <a:cubicBezTo>
                      <a:pt x="9" y="17"/>
                      <a:pt x="8" y="19"/>
                      <a:pt x="8" y="21"/>
                    </a:cubicBezTo>
                    <a:cubicBezTo>
                      <a:pt x="8" y="23"/>
                      <a:pt x="9" y="25"/>
                      <a:pt x="9" y="26"/>
                    </a:cubicBezTo>
                    <a:cubicBezTo>
                      <a:pt x="10" y="27"/>
                      <a:pt x="12" y="28"/>
                      <a:pt x="13" y="28"/>
                    </a:cubicBezTo>
                    <a:cubicBezTo>
                      <a:pt x="14" y="28"/>
                      <a:pt x="15" y="28"/>
                      <a:pt x="16" y="27"/>
                    </a:cubicBezTo>
                    <a:cubicBezTo>
                      <a:pt x="16" y="27"/>
                      <a:pt x="17" y="27"/>
                      <a:pt x="18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5" name="Freeform 64"/>
              <p:cNvSpPr>
                <a:spLocks/>
              </p:cNvSpPr>
              <p:nvPr userDrawn="1"/>
            </p:nvSpPr>
            <p:spPr bwMode="auto">
              <a:xfrm>
                <a:off x="3466" y="2844"/>
                <a:ext cx="46" cy="64"/>
              </a:xfrm>
              <a:custGeom>
                <a:avLst/>
                <a:gdLst>
                  <a:gd name="T0" fmla="*/ 20 w 54"/>
                  <a:gd name="T1" fmla="*/ 6 h 75"/>
                  <a:gd name="T2" fmla="*/ 8 w 54"/>
                  <a:gd name="T3" fmla="*/ 6 h 75"/>
                  <a:gd name="T4" fmla="*/ 8 w 54"/>
                  <a:gd name="T5" fmla="*/ 11 h 75"/>
                  <a:gd name="T6" fmla="*/ 20 w 54"/>
                  <a:gd name="T7" fmla="*/ 11 h 75"/>
                  <a:gd name="T8" fmla="*/ 20 w 54"/>
                  <a:gd name="T9" fmla="*/ 16 h 75"/>
                  <a:gd name="T10" fmla="*/ 8 w 54"/>
                  <a:gd name="T11" fmla="*/ 16 h 75"/>
                  <a:gd name="T12" fmla="*/ 8 w 54"/>
                  <a:gd name="T13" fmla="*/ 29 h 75"/>
                  <a:gd name="T14" fmla="*/ 0 w 54"/>
                  <a:gd name="T15" fmla="*/ 29 h 75"/>
                  <a:gd name="T16" fmla="*/ 0 w 54"/>
                  <a:gd name="T17" fmla="*/ 0 h 75"/>
                  <a:gd name="T18" fmla="*/ 20 w 54"/>
                  <a:gd name="T19" fmla="*/ 0 h 75"/>
                  <a:gd name="T20" fmla="*/ 20 w 54"/>
                  <a:gd name="T21" fmla="*/ 6 h 7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4" h="75">
                    <a:moveTo>
                      <a:pt x="54" y="14"/>
                    </a:moveTo>
                    <a:lnTo>
                      <a:pt x="19" y="14"/>
                    </a:lnTo>
                    <a:lnTo>
                      <a:pt x="19" y="28"/>
                    </a:lnTo>
                    <a:lnTo>
                      <a:pt x="52" y="28"/>
                    </a:lnTo>
                    <a:lnTo>
                      <a:pt x="52" y="42"/>
                    </a:lnTo>
                    <a:lnTo>
                      <a:pt x="19" y="42"/>
                    </a:lnTo>
                    <a:lnTo>
                      <a:pt x="19" y="75"/>
                    </a:lnTo>
                    <a:lnTo>
                      <a:pt x="0" y="75"/>
                    </a:lnTo>
                    <a:lnTo>
                      <a:pt x="0" y="0"/>
                    </a:lnTo>
                    <a:lnTo>
                      <a:pt x="54" y="0"/>
                    </a:lnTo>
                    <a:lnTo>
                      <a:pt x="54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6" name="Freeform 65"/>
              <p:cNvSpPr>
                <a:spLocks noEditPoints="1"/>
              </p:cNvSpPr>
              <p:nvPr userDrawn="1"/>
            </p:nvSpPr>
            <p:spPr bwMode="auto">
              <a:xfrm>
                <a:off x="3518" y="2858"/>
                <a:ext cx="48" cy="50"/>
              </a:xfrm>
              <a:custGeom>
                <a:avLst/>
                <a:gdLst>
                  <a:gd name="T0" fmla="*/ 1024 w 24"/>
                  <a:gd name="T1" fmla="*/ 1408 h 25"/>
                  <a:gd name="T2" fmla="*/ 960 w 24"/>
                  <a:gd name="T3" fmla="*/ 1472 h 25"/>
                  <a:gd name="T4" fmla="*/ 832 w 24"/>
                  <a:gd name="T5" fmla="*/ 1536 h 25"/>
                  <a:gd name="T6" fmla="*/ 704 w 24"/>
                  <a:gd name="T7" fmla="*/ 1600 h 25"/>
                  <a:gd name="T8" fmla="*/ 512 w 24"/>
                  <a:gd name="T9" fmla="*/ 1600 h 25"/>
                  <a:gd name="T10" fmla="*/ 128 w 24"/>
                  <a:gd name="T11" fmla="*/ 1472 h 25"/>
                  <a:gd name="T12" fmla="*/ 0 w 24"/>
                  <a:gd name="T13" fmla="*/ 1152 h 25"/>
                  <a:gd name="T14" fmla="*/ 64 w 24"/>
                  <a:gd name="T15" fmla="*/ 896 h 25"/>
                  <a:gd name="T16" fmla="*/ 320 w 24"/>
                  <a:gd name="T17" fmla="*/ 704 h 25"/>
                  <a:gd name="T18" fmla="*/ 640 w 24"/>
                  <a:gd name="T19" fmla="*/ 640 h 25"/>
                  <a:gd name="T20" fmla="*/ 1024 w 24"/>
                  <a:gd name="T21" fmla="*/ 576 h 25"/>
                  <a:gd name="T22" fmla="*/ 1024 w 24"/>
                  <a:gd name="T23" fmla="*/ 576 h 25"/>
                  <a:gd name="T24" fmla="*/ 960 w 24"/>
                  <a:gd name="T25" fmla="*/ 384 h 25"/>
                  <a:gd name="T26" fmla="*/ 640 w 24"/>
                  <a:gd name="T27" fmla="*/ 320 h 25"/>
                  <a:gd name="T28" fmla="*/ 384 w 24"/>
                  <a:gd name="T29" fmla="*/ 384 h 25"/>
                  <a:gd name="T30" fmla="*/ 192 w 24"/>
                  <a:gd name="T31" fmla="*/ 448 h 25"/>
                  <a:gd name="T32" fmla="*/ 128 w 24"/>
                  <a:gd name="T33" fmla="*/ 448 h 25"/>
                  <a:gd name="T34" fmla="*/ 128 w 24"/>
                  <a:gd name="T35" fmla="*/ 64 h 25"/>
                  <a:gd name="T36" fmla="*/ 384 w 24"/>
                  <a:gd name="T37" fmla="*/ 64 h 25"/>
                  <a:gd name="T38" fmla="*/ 768 w 24"/>
                  <a:gd name="T39" fmla="*/ 0 h 25"/>
                  <a:gd name="T40" fmla="*/ 1344 w 24"/>
                  <a:gd name="T41" fmla="*/ 128 h 25"/>
                  <a:gd name="T42" fmla="*/ 1536 w 24"/>
                  <a:gd name="T43" fmla="*/ 576 h 25"/>
                  <a:gd name="T44" fmla="*/ 1536 w 24"/>
                  <a:gd name="T45" fmla="*/ 1600 h 25"/>
                  <a:gd name="T46" fmla="*/ 1024 w 24"/>
                  <a:gd name="T47" fmla="*/ 1600 h 25"/>
                  <a:gd name="T48" fmla="*/ 1024 w 24"/>
                  <a:gd name="T49" fmla="*/ 1408 h 25"/>
                  <a:gd name="T50" fmla="*/ 1024 w 24"/>
                  <a:gd name="T51" fmla="*/ 1216 h 25"/>
                  <a:gd name="T52" fmla="*/ 1024 w 24"/>
                  <a:gd name="T53" fmla="*/ 896 h 25"/>
                  <a:gd name="T54" fmla="*/ 832 w 24"/>
                  <a:gd name="T55" fmla="*/ 896 h 25"/>
                  <a:gd name="T56" fmla="*/ 640 w 24"/>
                  <a:gd name="T57" fmla="*/ 896 h 25"/>
                  <a:gd name="T58" fmla="*/ 576 w 24"/>
                  <a:gd name="T59" fmla="*/ 1024 h 25"/>
                  <a:gd name="T60" fmla="*/ 512 w 24"/>
                  <a:gd name="T61" fmla="*/ 1088 h 25"/>
                  <a:gd name="T62" fmla="*/ 512 w 24"/>
                  <a:gd name="T63" fmla="*/ 1216 h 25"/>
                  <a:gd name="T64" fmla="*/ 576 w 24"/>
                  <a:gd name="T65" fmla="*/ 1216 h 25"/>
                  <a:gd name="T66" fmla="*/ 640 w 24"/>
                  <a:gd name="T67" fmla="*/ 1280 h 25"/>
                  <a:gd name="T68" fmla="*/ 768 w 24"/>
                  <a:gd name="T69" fmla="*/ 1280 h 25"/>
                  <a:gd name="T70" fmla="*/ 896 w 24"/>
                  <a:gd name="T71" fmla="*/ 1280 h 25"/>
                  <a:gd name="T72" fmla="*/ 1024 w 24"/>
                  <a:gd name="T73" fmla="*/ 1216 h 2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4" h="25">
                    <a:moveTo>
                      <a:pt x="16" y="22"/>
                    </a:moveTo>
                    <a:cubicBezTo>
                      <a:pt x="16" y="23"/>
                      <a:pt x="15" y="23"/>
                      <a:pt x="15" y="23"/>
                    </a:cubicBezTo>
                    <a:cubicBezTo>
                      <a:pt x="14" y="24"/>
                      <a:pt x="14" y="24"/>
                      <a:pt x="13" y="24"/>
                    </a:cubicBezTo>
                    <a:cubicBezTo>
                      <a:pt x="12" y="25"/>
                      <a:pt x="12" y="25"/>
                      <a:pt x="11" y="25"/>
                    </a:cubicBezTo>
                    <a:cubicBezTo>
                      <a:pt x="10" y="25"/>
                      <a:pt x="9" y="25"/>
                      <a:pt x="8" y="25"/>
                    </a:cubicBezTo>
                    <a:cubicBezTo>
                      <a:pt x="6" y="25"/>
                      <a:pt x="4" y="25"/>
                      <a:pt x="2" y="23"/>
                    </a:cubicBezTo>
                    <a:cubicBezTo>
                      <a:pt x="1" y="22"/>
                      <a:pt x="0" y="20"/>
                      <a:pt x="0" y="18"/>
                    </a:cubicBezTo>
                    <a:cubicBezTo>
                      <a:pt x="0" y="16"/>
                      <a:pt x="0" y="15"/>
                      <a:pt x="1" y="14"/>
                    </a:cubicBezTo>
                    <a:cubicBezTo>
                      <a:pt x="2" y="13"/>
                      <a:pt x="3" y="12"/>
                      <a:pt x="5" y="11"/>
                    </a:cubicBezTo>
                    <a:cubicBezTo>
                      <a:pt x="6" y="10"/>
                      <a:pt x="8" y="10"/>
                      <a:pt x="10" y="10"/>
                    </a:cubicBezTo>
                    <a:cubicBezTo>
                      <a:pt x="12" y="9"/>
                      <a:pt x="14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8"/>
                      <a:pt x="16" y="7"/>
                      <a:pt x="15" y="6"/>
                    </a:cubicBezTo>
                    <a:cubicBezTo>
                      <a:pt x="14" y="6"/>
                      <a:pt x="12" y="5"/>
                      <a:pt x="10" y="5"/>
                    </a:cubicBezTo>
                    <a:cubicBezTo>
                      <a:pt x="9" y="5"/>
                      <a:pt x="7" y="6"/>
                      <a:pt x="6" y="6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6" y="1"/>
                    </a:cubicBezTo>
                    <a:cubicBezTo>
                      <a:pt x="8" y="0"/>
                      <a:pt x="10" y="0"/>
                      <a:pt x="12" y="0"/>
                    </a:cubicBezTo>
                    <a:cubicBezTo>
                      <a:pt x="16" y="0"/>
                      <a:pt x="19" y="1"/>
                      <a:pt x="21" y="2"/>
                    </a:cubicBezTo>
                    <a:cubicBezTo>
                      <a:pt x="23" y="4"/>
                      <a:pt x="24" y="6"/>
                      <a:pt x="24" y="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16" y="25"/>
                      <a:pt x="16" y="25"/>
                      <a:pt x="16" y="25"/>
                    </a:cubicBezTo>
                    <a:lnTo>
                      <a:pt x="16" y="22"/>
                    </a:lnTo>
                    <a:close/>
                    <a:moveTo>
                      <a:pt x="16" y="19"/>
                    </a:move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4"/>
                      <a:pt x="14" y="14"/>
                      <a:pt x="13" y="14"/>
                    </a:cubicBezTo>
                    <a:cubicBezTo>
                      <a:pt x="12" y="14"/>
                      <a:pt x="11" y="14"/>
                      <a:pt x="10" y="14"/>
                    </a:cubicBezTo>
                    <a:cubicBezTo>
                      <a:pt x="10" y="15"/>
                      <a:pt x="9" y="15"/>
                      <a:pt x="9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8" y="18"/>
                      <a:pt x="8" y="19"/>
                    </a:cubicBezTo>
                    <a:cubicBezTo>
                      <a:pt x="8" y="19"/>
                      <a:pt x="8" y="19"/>
                      <a:pt x="9" y="19"/>
                    </a:cubicBezTo>
                    <a:cubicBezTo>
                      <a:pt x="9" y="20"/>
                      <a:pt x="9" y="20"/>
                      <a:pt x="10" y="20"/>
                    </a:cubicBezTo>
                    <a:cubicBezTo>
                      <a:pt x="10" y="20"/>
                      <a:pt x="11" y="20"/>
                      <a:pt x="12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6" y="19"/>
                      <a:pt x="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7" name="Freeform 66"/>
              <p:cNvSpPr>
                <a:spLocks/>
              </p:cNvSpPr>
              <p:nvPr userDrawn="1"/>
            </p:nvSpPr>
            <p:spPr bwMode="auto">
              <a:xfrm>
                <a:off x="3576" y="2858"/>
                <a:ext cx="46" cy="50"/>
              </a:xfrm>
              <a:custGeom>
                <a:avLst/>
                <a:gdLst>
                  <a:gd name="T0" fmla="*/ 1472 w 23"/>
                  <a:gd name="T1" fmla="*/ 1088 h 25"/>
                  <a:gd name="T2" fmla="*/ 1280 w 23"/>
                  <a:gd name="T3" fmla="*/ 1472 h 25"/>
                  <a:gd name="T4" fmla="*/ 640 w 23"/>
                  <a:gd name="T5" fmla="*/ 1600 h 25"/>
                  <a:gd name="T6" fmla="*/ 320 w 23"/>
                  <a:gd name="T7" fmla="*/ 1600 h 25"/>
                  <a:gd name="T8" fmla="*/ 0 w 23"/>
                  <a:gd name="T9" fmla="*/ 1536 h 25"/>
                  <a:gd name="T10" fmla="*/ 0 w 23"/>
                  <a:gd name="T11" fmla="*/ 1088 h 25"/>
                  <a:gd name="T12" fmla="*/ 64 w 23"/>
                  <a:gd name="T13" fmla="*/ 1088 h 25"/>
                  <a:gd name="T14" fmla="*/ 192 w 23"/>
                  <a:gd name="T15" fmla="*/ 1152 h 25"/>
                  <a:gd name="T16" fmla="*/ 320 w 23"/>
                  <a:gd name="T17" fmla="*/ 1216 h 25"/>
                  <a:gd name="T18" fmla="*/ 448 w 23"/>
                  <a:gd name="T19" fmla="*/ 1280 h 25"/>
                  <a:gd name="T20" fmla="*/ 704 w 23"/>
                  <a:gd name="T21" fmla="*/ 1280 h 25"/>
                  <a:gd name="T22" fmla="*/ 896 w 23"/>
                  <a:gd name="T23" fmla="*/ 1280 h 25"/>
                  <a:gd name="T24" fmla="*/ 960 w 23"/>
                  <a:gd name="T25" fmla="*/ 1152 h 25"/>
                  <a:gd name="T26" fmla="*/ 896 w 23"/>
                  <a:gd name="T27" fmla="*/ 1088 h 25"/>
                  <a:gd name="T28" fmla="*/ 768 w 23"/>
                  <a:gd name="T29" fmla="*/ 1024 h 25"/>
                  <a:gd name="T30" fmla="*/ 640 w 23"/>
                  <a:gd name="T31" fmla="*/ 1024 h 25"/>
                  <a:gd name="T32" fmla="*/ 448 w 23"/>
                  <a:gd name="T33" fmla="*/ 960 h 25"/>
                  <a:gd name="T34" fmla="*/ 128 w 23"/>
                  <a:gd name="T35" fmla="*/ 832 h 25"/>
                  <a:gd name="T36" fmla="*/ 64 w 23"/>
                  <a:gd name="T37" fmla="*/ 512 h 25"/>
                  <a:gd name="T38" fmla="*/ 256 w 23"/>
                  <a:gd name="T39" fmla="*/ 128 h 25"/>
                  <a:gd name="T40" fmla="*/ 832 w 23"/>
                  <a:gd name="T41" fmla="*/ 0 h 25"/>
                  <a:gd name="T42" fmla="*/ 1152 w 23"/>
                  <a:gd name="T43" fmla="*/ 64 h 25"/>
                  <a:gd name="T44" fmla="*/ 1408 w 23"/>
                  <a:gd name="T45" fmla="*/ 128 h 25"/>
                  <a:gd name="T46" fmla="*/ 1408 w 23"/>
                  <a:gd name="T47" fmla="*/ 512 h 25"/>
                  <a:gd name="T48" fmla="*/ 1344 w 23"/>
                  <a:gd name="T49" fmla="*/ 512 h 25"/>
                  <a:gd name="T50" fmla="*/ 1088 w 23"/>
                  <a:gd name="T51" fmla="*/ 384 h 25"/>
                  <a:gd name="T52" fmla="*/ 832 w 23"/>
                  <a:gd name="T53" fmla="*/ 320 h 25"/>
                  <a:gd name="T54" fmla="*/ 640 w 23"/>
                  <a:gd name="T55" fmla="*/ 384 h 25"/>
                  <a:gd name="T56" fmla="*/ 512 w 23"/>
                  <a:gd name="T57" fmla="*/ 448 h 25"/>
                  <a:gd name="T58" fmla="*/ 576 w 23"/>
                  <a:gd name="T59" fmla="*/ 576 h 25"/>
                  <a:gd name="T60" fmla="*/ 768 w 23"/>
                  <a:gd name="T61" fmla="*/ 576 h 25"/>
                  <a:gd name="T62" fmla="*/ 896 w 23"/>
                  <a:gd name="T63" fmla="*/ 640 h 25"/>
                  <a:gd name="T64" fmla="*/ 1088 w 23"/>
                  <a:gd name="T65" fmla="*/ 704 h 25"/>
                  <a:gd name="T66" fmla="*/ 1344 w 23"/>
                  <a:gd name="T67" fmla="*/ 832 h 25"/>
                  <a:gd name="T68" fmla="*/ 1472 w 23"/>
                  <a:gd name="T69" fmla="*/ 1088 h 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3" h="25">
                    <a:moveTo>
                      <a:pt x="23" y="17"/>
                    </a:moveTo>
                    <a:cubicBezTo>
                      <a:pt x="23" y="20"/>
                      <a:pt x="22" y="22"/>
                      <a:pt x="20" y="23"/>
                    </a:cubicBezTo>
                    <a:cubicBezTo>
                      <a:pt x="17" y="25"/>
                      <a:pt x="14" y="25"/>
                      <a:pt x="10" y="25"/>
                    </a:cubicBezTo>
                    <a:cubicBezTo>
                      <a:pt x="8" y="25"/>
                      <a:pt x="6" y="25"/>
                      <a:pt x="5" y="25"/>
                    </a:cubicBezTo>
                    <a:cubicBezTo>
                      <a:pt x="3" y="24"/>
                      <a:pt x="2" y="24"/>
                      <a:pt x="0" y="2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8"/>
                      <a:pt x="2" y="18"/>
                      <a:pt x="3" y="18"/>
                    </a:cubicBezTo>
                    <a:cubicBezTo>
                      <a:pt x="3" y="18"/>
                      <a:pt x="4" y="19"/>
                      <a:pt x="5" y="19"/>
                    </a:cubicBezTo>
                    <a:cubicBezTo>
                      <a:pt x="5" y="19"/>
                      <a:pt x="6" y="20"/>
                      <a:pt x="7" y="20"/>
                    </a:cubicBezTo>
                    <a:cubicBezTo>
                      <a:pt x="8" y="20"/>
                      <a:pt x="9" y="20"/>
                      <a:pt x="11" y="20"/>
                    </a:cubicBezTo>
                    <a:cubicBezTo>
                      <a:pt x="12" y="20"/>
                      <a:pt x="13" y="20"/>
                      <a:pt x="14" y="20"/>
                    </a:cubicBezTo>
                    <a:cubicBezTo>
                      <a:pt x="15" y="20"/>
                      <a:pt x="15" y="19"/>
                      <a:pt x="15" y="18"/>
                    </a:cubicBezTo>
                    <a:cubicBezTo>
                      <a:pt x="15" y="18"/>
                      <a:pt x="15" y="17"/>
                      <a:pt x="14" y="17"/>
                    </a:cubicBezTo>
                    <a:cubicBezTo>
                      <a:pt x="14" y="17"/>
                      <a:pt x="13" y="17"/>
                      <a:pt x="12" y="16"/>
                    </a:cubicBezTo>
                    <a:cubicBezTo>
                      <a:pt x="11" y="16"/>
                      <a:pt x="11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cubicBezTo>
                      <a:pt x="5" y="15"/>
                      <a:pt x="3" y="14"/>
                      <a:pt x="2" y="13"/>
                    </a:cubicBezTo>
                    <a:cubicBezTo>
                      <a:pt x="1" y="12"/>
                      <a:pt x="1" y="10"/>
                      <a:pt x="1" y="8"/>
                    </a:cubicBezTo>
                    <a:cubicBezTo>
                      <a:pt x="1" y="6"/>
                      <a:pt x="2" y="4"/>
                      <a:pt x="4" y="2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5" y="0"/>
                      <a:pt x="16" y="0"/>
                      <a:pt x="18" y="1"/>
                    </a:cubicBezTo>
                    <a:cubicBezTo>
                      <a:pt x="20" y="1"/>
                      <a:pt x="21" y="1"/>
                      <a:pt x="22" y="2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7"/>
                      <a:pt x="19" y="7"/>
                      <a:pt x="17" y="6"/>
                    </a:cubicBezTo>
                    <a:cubicBezTo>
                      <a:pt x="16" y="6"/>
                      <a:pt x="14" y="5"/>
                      <a:pt x="13" y="5"/>
                    </a:cubicBezTo>
                    <a:cubicBezTo>
                      <a:pt x="12" y="5"/>
                      <a:pt x="11" y="5"/>
                      <a:pt x="10" y="6"/>
                    </a:cubicBezTo>
                    <a:cubicBezTo>
                      <a:pt x="9" y="6"/>
                      <a:pt x="8" y="7"/>
                      <a:pt x="8" y="7"/>
                    </a:cubicBezTo>
                    <a:cubicBezTo>
                      <a:pt x="8" y="8"/>
                      <a:pt x="9" y="8"/>
                      <a:pt x="9" y="9"/>
                    </a:cubicBezTo>
                    <a:cubicBezTo>
                      <a:pt x="9" y="9"/>
                      <a:pt x="10" y="9"/>
                      <a:pt x="12" y="9"/>
                    </a:cubicBezTo>
                    <a:cubicBezTo>
                      <a:pt x="12" y="10"/>
                      <a:pt x="13" y="10"/>
                      <a:pt x="14" y="10"/>
                    </a:cubicBezTo>
                    <a:cubicBezTo>
                      <a:pt x="15" y="10"/>
                      <a:pt x="16" y="10"/>
                      <a:pt x="17" y="11"/>
                    </a:cubicBezTo>
                    <a:cubicBezTo>
                      <a:pt x="19" y="11"/>
                      <a:pt x="20" y="12"/>
                      <a:pt x="21" y="13"/>
                    </a:cubicBezTo>
                    <a:cubicBezTo>
                      <a:pt x="22" y="14"/>
                      <a:pt x="23" y="16"/>
                      <a:pt x="23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8" name="Freeform 67"/>
              <p:cNvSpPr>
                <a:spLocks/>
              </p:cNvSpPr>
              <p:nvPr userDrawn="1"/>
            </p:nvSpPr>
            <p:spPr bwMode="auto">
              <a:xfrm>
                <a:off x="3626" y="2846"/>
                <a:ext cx="36" cy="62"/>
              </a:xfrm>
              <a:custGeom>
                <a:avLst/>
                <a:gdLst>
                  <a:gd name="T0" fmla="*/ 1152 w 18"/>
                  <a:gd name="T1" fmla="*/ 1984 h 31"/>
                  <a:gd name="T2" fmla="*/ 1024 w 18"/>
                  <a:gd name="T3" fmla="*/ 1984 h 31"/>
                  <a:gd name="T4" fmla="*/ 768 w 18"/>
                  <a:gd name="T5" fmla="*/ 1984 h 31"/>
                  <a:gd name="T6" fmla="*/ 384 w 18"/>
                  <a:gd name="T7" fmla="*/ 1856 h 31"/>
                  <a:gd name="T8" fmla="*/ 192 w 18"/>
                  <a:gd name="T9" fmla="*/ 1472 h 31"/>
                  <a:gd name="T10" fmla="*/ 192 w 18"/>
                  <a:gd name="T11" fmla="*/ 768 h 31"/>
                  <a:gd name="T12" fmla="*/ 0 w 18"/>
                  <a:gd name="T13" fmla="*/ 768 h 31"/>
                  <a:gd name="T14" fmla="*/ 0 w 18"/>
                  <a:gd name="T15" fmla="*/ 448 h 31"/>
                  <a:gd name="T16" fmla="*/ 192 w 18"/>
                  <a:gd name="T17" fmla="*/ 448 h 31"/>
                  <a:gd name="T18" fmla="*/ 192 w 18"/>
                  <a:gd name="T19" fmla="*/ 0 h 31"/>
                  <a:gd name="T20" fmla="*/ 704 w 18"/>
                  <a:gd name="T21" fmla="*/ 0 h 31"/>
                  <a:gd name="T22" fmla="*/ 704 w 18"/>
                  <a:gd name="T23" fmla="*/ 448 h 31"/>
                  <a:gd name="T24" fmla="*/ 1152 w 18"/>
                  <a:gd name="T25" fmla="*/ 448 h 31"/>
                  <a:gd name="T26" fmla="*/ 1152 w 18"/>
                  <a:gd name="T27" fmla="*/ 768 h 31"/>
                  <a:gd name="T28" fmla="*/ 704 w 18"/>
                  <a:gd name="T29" fmla="*/ 768 h 31"/>
                  <a:gd name="T30" fmla="*/ 704 w 18"/>
                  <a:gd name="T31" fmla="*/ 1344 h 31"/>
                  <a:gd name="T32" fmla="*/ 704 w 18"/>
                  <a:gd name="T33" fmla="*/ 1472 h 31"/>
                  <a:gd name="T34" fmla="*/ 704 w 18"/>
                  <a:gd name="T35" fmla="*/ 1536 h 31"/>
                  <a:gd name="T36" fmla="*/ 832 w 18"/>
                  <a:gd name="T37" fmla="*/ 1664 h 31"/>
                  <a:gd name="T38" fmla="*/ 960 w 18"/>
                  <a:gd name="T39" fmla="*/ 1664 h 31"/>
                  <a:gd name="T40" fmla="*/ 1024 w 18"/>
                  <a:gd name="T41" fmla="*/ 1664 h 31"/>
                  <a:gd name="T42" fmla="*/ 1152 w 18"/>
                  <a:gd name="T43" fmla="*/ 1600 h 31"/>
                  <a:gd name="T44" fmla="*/ 1152 w 18"/>
                  <a:gd name="T45" fmla="*/ 1600 h 31"/>
                  <a:gd name="T46" fmla="*/ 1152 w 18"/>
                  <a:gd name="T47" fmla="*/ 1984 h 3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" h="31">
                    <a:moveTo>
                      <a:pt x="18" y="31"/>
                    </a:moveTo>
                    <a:cubicBezTo>
                      <a:pt x="17" y="31"/>
                      <a:pt x="17" y="31"/>
                      <a:pt x="16" y="31"/>
                    </a:cubicBezTo>
                    <a:cubicBezTo>
                      <a:pt x="15" y="31"/>
                      <a:pt x="14" y="31"/>
                      <a:pt x="12" y="31"/>
                    </a:cubicBezTo>
                    <a:cubicBezTo>
                      <a:pt x="9" y="31"/>
                      <a:pt x="7" y="31"/>
                      <a:pt x="6" y="29"/>
                    </a:cubicBezTo>
                    <a:cubicBezTo>
                      <a:pt x="4" y="28"/>
                      <a:pt x="3" y="26"/>
                      <a:pt x="3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2"/>
                      <a:pt x="11" y="23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2" y="25"/>
                      <a:pt x="12" y="25"/>
                      <a:pt x="13" y="26"/>
                    </a:cubicBezTo>
                    <a:cubicBezTo>
                      <a:pt x="13" y="26"/>
                      <a:pt x="14" y="26"/>
                      <a:pt x="15" y="26"/>
                    </a:cubicBezTo>
                    <a:cubicBezTo>
                      <a:pt x="15" y="26"/>
                      <a:pt x="16" y="26"/>
                      <a:pt x="16" y="26"/>
                    </a:cubicBezTo>
                    <a:cubicBezTo>
                      <a:pt x="17" y="26"/>
                      <a:pt x="17" y="26"/>
                      <a:pt x="18" y="25"/>
                    </a:cubicBezTo>
                    <a:cubicBezTo>
                      <a:pt x="18" y="25"/>
                      <a:pt x="18" y="25"/>
                      <a:pt x="18" y="25"/>
                    </a:cubicBezTo>
                    <a:lnTo>
                      <a:pt x="18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9" name="Freeform 68"/>
              <p:cNvSpPr>
                <a:spLocks noEditPoints="1"/>
              </p:cNvSpPr>
              <p:nvPr userDrawn="1"/>
            </p:nvSpPr>
            <p:spPr bwMode="auto">
              <a:xfrm>
                <a:off x="3668" y="2858"/>
                <a:ext cx="50" cy="50"/>
              </a:xfrm>
              <a:custGeom>
                <a:avLst/>
                <a:gdLst>
                  <a:gd name="T0" fmla="*/ 1600 w 25"/>
                  <a:gd name="T1" fmla="*/ 896 h 25"/>
                  <a:gd name="T2" fmla="*/ 512 w 25"/>
                  <a:gd name="T3" fmla="*/ 896 h 25"/>
                  <a:gd name="T4" fmla="*/ 640 w 25"/>
                  <a:gd name="T5" fmla="*/ 1216 h 25"/>
                  <a:gd name="T6" fmla="*/ 1024 w 25"/>
                  <a:gd name="T7" fmla="*/ 1280 h 25"/>
                  <a:gd name="T8" fmla="*/ 1344 w 25"/>
                  <a:gd name="T9" fmla="*/ 1216 h 25"/>
                  <a:gd name="T10" fmla="*/ 1536 w 25"/>
                  <a:gd name="T11" fmla="*/ 1088 h 25"/>
                  <a:gd name="T12" fmla="*/ 1600 w 25"/>
                  <a:gd name="T13" fmla="*/ 1088 h 25"/>
                  <a:gd name="T14" fmla="*/ 1600 w 25"/>
                  <a:gd name="T15" fmla="*/ 1472 h 25"/>
                  <a:gd name="T16" fmla="*/ 1280 w 25"/>
                  <a:gd name="T17" fmla="*/ 1600 h 25"/>
                  <a:gd name="T18" fmla="*/ 960 w 25"/>
                  <a:gd name="T19" fmla="*/ 1600 h 25"/>
                  <a:gd name="T20" fmla="*/ 256 w 25"/>
                  <a:gd name="T21" fmla="*/ 1408 h 25"/>
                  <a:gd name="T22" fmla="*/ 0 w 25"/>
                  <a:gd name="T23" fmla="*/ 832 h 25"/>
                  <a:gd name="T24" fmla="*/ 256 w 25"/>
                  <a:gd name="T25" fmla="*/ 256 h 25"/>
                  <a:gd name="T26" fmla="*/ 896 w 25"/>
                  <a:gd name="T27" fmla="*/ 0 h 25"/>
                  <a:gd name="T28" fmla="*/ 1472 w 25"/>
                  <a:gd name="T29" fmla="*/ 192 h 25"/>
                  <a:gd name="T30" fmla="*/ 1600 w 25"/>
                  <a:gd name="T31" fmla="*/ 768 h 25"/>
                  <a:gd name="T32" fmla="*/ 1600 w 25"/>
                  <a:gd name="T33" fmla="*/ 896 h 25"/>
                  <a:gd name="T34" fmla="*/ 1152 w 25"/>
                  <a:gd name="T35" fmla="*/ 640 h 25"/>
                  <a:gd name="T36" fmla="*/ 1088 w 25"/>
                  <a:gd name="T37" fmla="*/ 384 h 25"/>
                  <a:gd name="T38" fmla="*/ 832 w 25"/>
                  <a:gd name="T39" fmla="*/ 320 h 25"/>
                  <a:gd name="T40" fmla="*/ 576 w 25"/>
                  <a:gd name="T41" fmla="*/ 384 h 25"/>
                  <a:gd name="T42" fmla="*/ 512 w 25"/>
                  <a:gd name="T43" fmla="*/ 640 h 25"/>
                  <a:gd name="T44" fmla="*/ 1152 w 25"/>
                  <a:gd name="T45" fmla="*/ 640 h 2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5" h="25">
                    <a:moveTo>
                      <a:pt x="25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8" y="16"/>
                      <a:pt x="9" y="18"/>
                      <a:pt x="10" y="19"/>
                    </a:cubicBezTo>
                    <a:cubicBezTo>
                      <a:pt x="11" y="20"/>
                      <a:pt x="13" y="20"/>
                      <a:pt x="16" y="20"/>
                    </a:cubicBezTo>
                    <a:cubicBezTo>
                      <a:pt x="17" y="20"/>
                      <a:pt x="19" y="20"/>
                      <a:pt x="21" y="19"/>
                    </a:cubicBezTo>
                    <a:cubicBezTo>
                      <a:pt x="22" y="19"/>
                      <a:pt x="23" y="18"/>
                      <a:pt x="24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3" y="24"/>
                      <a:pt x="22" y="25"/>
                      <a:pt x="20" y="25"/>
                    </a:cubicBezTo>
                    <a:cubicBezTo>
                      <a:pt x="19" y="25"/>
                      <a:pt x="17" y="25"/>
                      <a:pt x="15" y="25"/>
                    </a:cubicBezTo>
                    <a:cubicBezTo>
                      <a:pt x="10" y="25"/>
                      <a:pt x="7" y="24"/>
                      <a:pt x="4" y="22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9"/>
                      <a:pt x="1" y="6"/>
                      <a:pt x="4" y="4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18" y="0"/>
                      <a:pt x="21" y="1"/>
                      <a:pt x="23" y="3"/>
                    </a:cubicBezTo>
                    <a:cubicBezTo>
                      <a:pt x="24" y="5"/>
                      <a:pt x="25" y="8"/>
                      <a:pt x="25" y="12"/>
                    </a:cubicBezTo>
                    <a:lnTo>
                      <a:pt x="25" y="14"/>
                    </a:lnTo>
                    <a:close/>
                    <a:moveTo>
                      <a:pt x="18" y="10"/>
                    </a:moveTo>
                    <a:cubicBezTo>
                      <a:pt x="18" y="8"/>
                      <a:pt x="17" y="7"/>
                      <a:pt x="17" y="6"/>
                    </a:cubicBezTo>
                    <a:cubicBezTo>
                      <a:pt x="16" y="5"/>
                      <a:pt x="15" y="5"/>
                      <a:pt x="13" y="5"/>
                    </a:cubicBezTo>
                    <a:cubicBezTo>
                      <a:pt x="12" y="5"/>
                      <a:pt x="10" y="5"/>
                      <a:pt x="9" y="6"/>
                    </a:cubicBezTo>
                    <a:cubicBezTo>
                      <a:pt x="9" y="7"/>
                      <a:pt x="8" y="8"/>
                      <a:pt x="8" y="10"/>
                    </a:cubicBez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" name="Freeform 69"/>
              <p:cNvSpPr>
                <a:spLocks/>
              </p:cNvSpPr>
              <p:nvPr userDrawn="1"/>
            </p:nvSpPr>
            <p:spPr bwMode="auto">
              <a:xfrm>
                <a:off x="3730" y="2860"/>
                <a:ext cx="34" cy="48"/>
              </a:xfrm>
              <a:custGeom>
                <a:avLst/>
                <a:gdLst>
                  <a:gd name="T0" fmla="*/ 1088 w 17"/>
                  <a:gd name="T1" fmla="*/ 448 h 24"/>
                  <a:gd name="T2" fmla="*/ 1088 w 17"/>
                  <a:gd name="T3" fmla="*/ 448 h 24"/>
                  <a:gd name="T4" fmla="*/ 960 w 17"/>
                  <a:gd name="T5" fmla="*/ 448 h 24"/>
                  <a:gd name="T6" fmla="*/ 832 w 17"/>
                  <a:gd name="T7" fmla="*/ 448 h 24"/>
                  <a:gd name="T8" fmla="*/ 640 w 17"/>
                  <a:gd name="T9" fmla="*/ 448 h 24"/>
                  <a:gd name="T10" fmla="*/ 512 w 17"/>
                  <a:gd name="T11" fmla="*/ 512 h 24"/>
                  <a:gd name="T12" fmla="*/ 512 w 17"/>
                  <a:gd name="T13" fmla="*/ 1536 h 24"/>
                  <a:gd name="T14" fmla="*/ 0 w 17"/>
                  <a:gd name="T15" fmla="*/ 1536 h 24"/>
                  <a:gd name="T16" fmla="*/ 0 w 17"/>
                  <a:gd name="T17" fmla="*/ 0 h 24"/>
                  <a:gd name="T18" fmla="*/ 512 w 17"/>
                  <a:gd name="T19" fmla="*/ 0 h 24"/>
                  <a:gd name="T20" fmla="*/ 512 w 17"/>
                  <a:gd name="T21" fmla="*/ 192 h 24"/>
                  <a:gd name="T22" fmla="*/ 768 w 17"/>
                  <a:gd name="T23" fmla="*/ 0 h 24"/>
                  <a:gd name="T24" fmla="*/ 960 w 17"/>
                  <a:gd name="T25" fmla="*/ 0 h 24"/>
                  <a:gd name="T26" fmla="*/ 1024 w 17"/>
                  <a:gd name="T27" fmla="*/ 0 h 24"/>
                  <a:gd name="T28" fmla="*/ 1088 w 17"/>
                  <a:gd name="T29" fmla="*/ 0 h 24"/>
                  <a:gd name="T30" fmla="*/ 1088 w 17"/>
                  <a:gd name="T31" fmla="*/ 448 h 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7" h="24">
                    <a:moveTo>
                      <a:pt x="17" y="7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5" y="7"/>
                    </a:cubicBezTo>
                    <a:cubicBezTo>
                      <a:pt x="14" y="7"/>
                      <a:pt x="14" y="7"/>
                      <a:pt x="13" y="7"/>
                    </a:cubicBezTo>
                    <a:cubicBezTo>
                      <a:pt x="12" y="7"/>
                      <a:pt x="11" y="7"/>
                      <a:pt x="10" y="7"/>
                    </a:cubicBezTo>
                    <a:cubicBezTo>
                      <a:pt x="9" y="7"/>
                      <a:pt x="9" y="7"/>
                      <a:pt x="8" y="8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2"/>
                      <a:pt x="11" y="1"/>
                      <a:pt x="12" y="0"/>
                    </a:cubicBezTo>
                    <a:cubicBezTo>
                      <a:pt x="13" y="0"/>
                      <a:pt x="14" y="0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0"/>
                    </a:cubicBezTo>
                    <a:lnTo>
                      <a:pt x="17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1" name="Oval 70"/>
              <p:cNvSpPr>
                <a:spLocks noChangeArrowheads="1"/>
              </p:cNvSpPr>
              <p:nvPr userDrawn="1"/>
            </p:nvSpPr>
            <p:spPr bwMode="auto">
              <a:xfrm>
                <a:off x="2082" y="2832"/>
                <a:ext cx="84" cy="8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02" name="Freeform 71"/>
              <p:cNvSpPr>
                <a:spLocks/>
              </p:cNvSpPr>
              <p:nvPr userDrawn="1"/>
            </p:nvSpPr>
            <p:spPr bwMode="auto">
              <a:xfrm>
                <a:off x="2112" y="2852"/>
                <a:ext cx="36" cy="44"/>
              </a:xfrm>
              <a:custGeom>
                <a:avLst/>
                <a:gdLst>
                  <a:gd name="T0" fmla="*/ 0 w 43"/>
                  <a:gd name="T1" fmla="*/ 10 h 52"/>
                  <a:gd name="T2" fmla="*/ 0 w 43"/>
                  <a:gd name="T3" fmla="*/ 0 h 52"/>
                  <a:gd name="T4" fmla="*/ 8 w 43"/>
                  <a:gd name="T5" fmla="*/ 4 h 52"/>
                  <a:gd name="T6" fmla="*/ 15 w 43"/>
                  <a:gd name="T7" fmla="*/ 10 h 52"/>
                  <a:gd name="T8" fmla="*/ 8 w 43"/>
                  <a:gd name="T9" fmla="*/ 14 h 52"/>
                  <a:gd name="T10" fmla="*/ 0 w 43"/>
                  <a:gd name="T11" fmla="*/ 19 h 52"/>
                  <a:gd name="T12" fmla="*/ 0 w 43"/>
                  <a:gd name="T13" fmla="*/ 10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3" h="52">
                    <a:moveTo>
                      <a:pt x="0" y="26"/>
                    </a:moveTo>
                    <a:lnTo>
                      <a:pt x="0" y="0"/>
                    </a:lnTo>
                    <a:lnTo>
                      <a:pt x="22" y="12"/>
                    </a:lnTo>
                    <a:lnTo>
                      <a:pt x="43" y="26"/>
                    </a:lnTo>
                    <a:lnTo>
                      <a:pt x="22" y="38"/>
                    </a:lnTo>
                    <a:lnTo>
                      <a:pt x="0" y="52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F1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842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98613"/>
            <a:ext cx="80010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55808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864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</a:lstStyle>
          <a:p>
            <a:pPr>
              <a:defRPr/>
            </a:pPr>
            <a:fld id="{9802BD35-A087-474A-A95F-3A4955C05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609600" y="6477000"/>
            <a:ext cx="5410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sz="800" smtClean="0">
                <a:solidFill>
                  <a:schemeClr val="tx2"/>
                </a:solidFill>
              </a:rPr>
              <a:t>Marvell Confidential © 2008</a:t>
            </a:r>
          </a:p>
        </p:txBody>
      </p:sp>
      <p:grpSp>
        <p:nvGrpSpPr>
          <p:cNvPr id="2055" name="Group 23"/>
          <p:cNvGrpSpPr>
            <a:grpSpLocks/>
          </p:cNvGrpSpPr>
          <p:nvPr/>
        </p:nvGrpSpPr>
        <p:grpSpPr bwMode="auto">
          <a:xfrm>
            <a:off x="8032750" y="6256338"/>
            <a:ext cx="776288" cy="395287"/>
            <a:chOff x="525" y="561"/>
            <a:chExt cx="1522" cy="775"/>
          </a:xfrm>
        </p:grpSpPr>
        <p:sp>
          <p:nvSpPr>
            <p:cNvPr id="2057" name="Freeform 24"/>
            <p:cNvSpPr>
              <a:spLocks noEditPoints="1"/>
            </p:cNvSpPr>
            <p:nvPr/>
          </p:nvSpPr>
          <p:spPr bwMode="auto">
            <a:xfrm>
              <a:off x="1631" y="885"/>
              <a:ext cx="307" cy="61"/>
            </a:xfrm>
            <a:custGeom>
              <a:avLst/>
              <a:gdLst>
                <a:gd name="T0" fmla="*/ 0 w 307"/>
                <a:gd name="T1" fmla="*/ 61 h 61"/>
                <a:gd name="T2" fmla="*/ 307 w 307"/>
                <a:gd name="T3" fmla="*/ 61 h 61"/>
                <a:gd name="T4" fmla="*/ 307 w 307"/>
                <a:gd name="T5" fmla="*/ 0 h 61"/>
                <a:gd name="T6" fmla="*/ 0 w 307"/>
                <a:gd name="T7" fmla="*/ 0 h 61"/>
                <a:gd name="T8" fmla="*/ 0 w 307"/>
                <a:gd name="T9" fmla="*/ 61 h 61"/>
                <a:gd name="T10" fmla="*/ 16 w 307"/>
                <a:gd name="T11" fmla="*/ 16 h 61"/>
                <a:gd name="T12" fmla="*/ 290 w 307"/>
                <a:gd name="T13" fmla="*/ 16 h 61"/>
                <a:gd name="T14" fmla="*/ 290 w 307"/>
                <a:gd name="T15" fmla="*/ 45 h 61"/>
                <a:gd name="T16" fmla="*/ 16 w 307"/>
                <a:gd name="T17" fmla="*/ 45 h 61"/>
                <a:gd name="T18" fmla="*/ 16 w 307"/>
                <a:gd name="T19" fmla="*/ 16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7" h="61">
                  <a:moveTo>
                    <a:pt x="0" y="61"/>
                  </a:moveTo>
                  <a:lnTo>
                    <a:pt x="307" y="61"/>
                  </a:lnTo>
                  <a:lnTo>
                    <a:pt x="307" y="0"/>
                  </a:lnTo>
                  <a:lnTo>
                    <a:pt x="0" y="0"/>
                  </a:lnTo>
                  <a:lnTo>
                    <a:pt x="0" y="61"/>
                  </a:lnTo>
                  <a:close/>
                  <a:moveTo>
                    <a:pt x="16" y="16"/>
                  </a:moveTo>
                  <a:lnTo>
                    <a:pt x="290" y="16"/>
                  </a:lnTo>
                  <a:lnTo>
                    <a:pt x="290" y="45"/>
                  </a:lnTo>
                  <a:lnTo>
                    <a:pt x="16" y="45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Freeform 25"/>
            <p:cNvSpPr>
              <a:spLocks noEditPoints="1"/>
            </p:cNvSpPr>
            <p:nvPr/>
          </p:nvSpPr>
          <p:spPr bwMode="auto">
            <a:xfrm>
              <a:off x="1631" y="960"/>
              <a:ext cx="307" cy="62"/>
            </a:xfrm>
            <a:custGeom>
              <a:avLst/>
              <a:gdLst>
                <a:gd name="T0" fmla="*/ 0 w 307"/>
                <a:gd name="T1" fmla="*/ 62 h 62"/>
                <a:gd name="T2" fmla="*/ 307 w 307"/>
                <a:gd name="T3" fmla="*/ 62 h 62"/>
                <a:gd name="T4" fmla="*/ 307 w 307"/>
                <a:gd name="T5" fmla="*/ 0 h 62"/>
                <a:gd name="T6" fmla="*/ 0 w 307"/>
                <a:gd name="T7" fmla="*/ 0 h 62"/>
                <a:gd name="T8" fmla="*/ 0 w 307"/>
                <a:gd name="T9" fmla="*/ 62 h 62"/>
                <a:gd name="T10" fmla="*/ 16 w 307"/>
                <a:gd name="T11" fmla="*/ 17 h 62"/>
                <a:gd name="T12" fmla="*/ 290 w 307"/>
                <a:gd name="T13" fmla="*/ 17 h 62"/>
                <a:gd name="T14" fmla="*/ 290 w 307"/>
                <a:gd name="T15" fmla="*/ 43 h 62"/>
                <a:gd name="T16" fmla="*/ 16 w 307"/>
                <a:gd name="T17" fmla="*/ 43 h 62"/>
                <a:gd name="T18" fmla="*/ 16 w 307"/>
                <a:gd name="T19" fmla="*/ 17 h 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7" h="62">
                  <a:moveTo>
                    <a:pt x="0" y="62"/>
                  </a:moveTo>
                  <a:lnTo>
                    <a:pt x="307" y="62"/>
                  </a:lnTo>
                  <a:lnTo>
                    <a:pt x="307" y="0"/>
                  </a:lnTo>
                  <a:lnTo>
                    <a:pt x="0" y="0"/>
                  </a:lnTo>
                  <a:lnTo>
                    <a:pt x="0" y="62"/>
                  </a:lnTo>
                  <a:close/>
                  <a:moveTo>
                    <a:pt x="16" y="17"/>
                  </a:moveTo>
                  <a:lnTo>
                    <a:pt x="290" y="17"/>
                  </a:lnTo>
                  <a:lnTo>
                    <a:pt x="290" y="43"/>
                  </a:lnTo>
                  <a:lnTo>
                    <a:pt x="16" y="43"/>
                  </a:lnTo>
                  <a:lnTo>
                    <a:pt x="1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Freeform 26"/>
            <p:cNvSpPr>
              <a:spLocks noEditPoints="1"/>
            </p:cNvSpPr>
            <p:nvPr/>
          </p:nvSpPr>
          <p:spPr bwMode="auto">
            <a:xfrm>
              <a:off x="1631" y="1036"/>
              <a:ext cx="307" cy="59"/>
            </a:xfrm>
            <a:custGeom>
              <a:avLst/>
              <a:gdLst>
                <a:gd name="T0" fmla="*/ 0 w 307"/>
                <a:gd name="T1" fmla="*/ 59 h 59"/>
                <a:gd name="T2" fmla="*/ 307 w 307"/>
                <a:gd name="T3" fmla="*/ 59 h 59"/>
                <a:gd name="T4" fmla="*/ 307 w 307"/>
                <a:gd name="T5" fmla="*/ 0 h 59"/>
                <a:gd name="T6" fmla="*/ 0 w 307"/>
                <a:gd name="T7" fmla="*/ 0 h 59"/>
                <a:gd name="T8" fmla="*/ 0 w 307"/>
                <a:gd name="T9" fmla="*/ 59 h 59"/>
                <a:gd name="T10" fmla="*/ 16 w 307"/>
                <a:gd name="T11" fmla="*/ 16 h 59"/>
                <a:gd name="T12" fmla="*/ 290 w 307"/>
                <a:gd name="T13" fmla="*/ 16 h 59"/>
                <a:gd name="T14" fmla="*/ 290 w 307"/>
                <a:gd name="T15" fmla="*/ 42 h 59"/>
                <a:gd name="T16" fmla="*/ 16 w 307"/>
                <a:gd name="T17" fmla="*/ 42 h 59"/>
                <a:gd name="T18" fmla="*/ 16 w 307"/>
                <a:gd name="T19" fmla="*/ 16 h 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7" h="59">
                  <a:moveTo>
                    <a:pt x="0" y="59"/>
                  </a:moveTo>
                  <a:lnTo>
                    <a:pt x="307" y="59"/>
                  </a:lnTo>
                  <a:lnTo>
                    <a:pt x="307" y="0"/>
                  </a:lnTo>
                  <a:lnTo>
                    <a:pt x="0" y="0"/>
                  </a:lnTo>
                  <a:lnTo>
                    <a:pt x="0" y="59"/>
                  </a:lnTo>
                  <a:close/>
                  <a:moveTo>
                    <a:pt x="16" y="16"/>
                  </a:moveTo>
                  <a:lnTo>
                    <a:pt x="290" y="16"/>
                  </a:lnTo>
                  <a:lnTo>
                    <a:pt x="290" y="42"/>
                  </a:lnTo>
                  <a:lnTo>
                    <a:pt x="16" y="42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Freeform 27"/>
            <p:cNvSpPr>
              <a:spLocks noEditPoints="1"/>
            </p:cNvSpPr>
            <p:nvPr/>
          </p:nvSpPr>
          <p:spPr bwMode="auto">
            <a:xfrm>
              <a:off x="525" y="561"/>
              <a:ext cx="1413" cy="553"/>
            </a:xfrm>
            <a:custGeom>
              <a:avLst/>
              <a:gdLst>
                <a:gd name="T0" fmla="*/ 1106 w 1413"/>
                <a:gd name="T1" fmla="*/ 0 h 553"/>
                <a:gd name="T2" fmla="*/ 1106 w 1413"/>
                <a:gd name="T3" fmla="*/ 0 h 553"/>
                <a:gd name="T4" fmla="*/ 863 w 1413"/>
                <a:gd name="T5" fmla="*/ 243 h 553"/>
                <a:gd name="T6" fmla="*/ 863 w 1413"/>
                <a:gd name="T7" fmla="*/ 0 h 553"/>
                <a:gd name="T8" fmla="*/ 553 w 1413"/>
                <a:gd name="T9" fmla="*/ 0 h 553"/>
                <a:gd name="T10" fmla="*/ 553 w 1413"/>
                <a:gd name="T11" fmla="*/ 0 h 553"/>
                <a:gd name="T12" fmla="*/ 0 w 1413"/>
                <a:gd name="T13" fmla="*/ 553 h 553"/>
                <a:gd name="T14" fmla="*/ 310 w 1413"/>
                <a:gd name="T15" fmla="*/ 553 h 553"/>
                <a:gd name="T16" fmla="*/ 553 w 1413"/>
                <a:gd name="T17" fmla="*/ 307 h 553"/>
                <a:gd name="T18" fmla="*/ 553 w 1413"/>
                <a:gd name="T19" fmla="*/ 307 h 553"/>
                <a:gd name="T20" fmla="*/ 553 w 1413"/>
                <a:gd name="T21" fmla="*/ 307 h 553"/>
                <a:gd name="T22" fmla="*/ 799 w 1413"/>
                <a:gd name="T23" fmla="*/ 307 h 553"/>
                <a:gd name="T24" fmla="*/ 782 w 1413"/>
                <a:gd name="T25" fmla="*/ 324 h 553"/>
                <a:gd name="T26" fmla="*/ 553 w 1413"/>
                <a:gd name="T27" fmla="*/ 324 h 553"/>
                <a:gd name="T28" fmla="*/ 553 w 1413"/>
                <a:gd name="T29" fmla="*/ 385 h 553"/>
                <a:gd name="T30" fmla="*/ 721 w 1413"/>
                <a:gd name="T31" fmla="*/ 385 h 553"/>
                <a:gd name="T32" fmla="*/ 707 w 1413"/>
                <a:gd name="T33" fmla="*/ 399 h 553"/>
                <a:gd name="T34" fmla="*/ 553 w 1413"/>
                <a:gd name="T35" fmla="*/ 399 h 553"/>
                <a:gd name="T36" fmla="*/ 553 w 1413"/>
                <a:gd name="T37" fmla="*/ 461 h 553"/>
                <a:gd name="T38" fmla="*/ 645 w 1413"/>
                <a:gd name="T39" fmla="*/ 461 h 553"/>
                <a:gd name="T40" fmla="*/ 631 w 1413"/>
                <a:gd name="T41" fmla="*/ 475 h 553"/>
                <a:gd name="T42" fmla="*/ 553 w 1413"/>
                <a:gd name="T43" fmla="*/ 475 h 553"/>
                <a:gd name="T44" fmla="*/ 553 w 1413"/>
                <a:gd name="T45" fmla="*/ 534 h 553"/>
                <a:gd name="T46" fmla="*/ 572 w 1413"/>
                <a:gd name="T47" fmla="*/ 534 h 553"/>
                <a:gd name="T48" fmla="*/ 553 w 1413"/>
                <a:gd name="T49" fmla="*/ 553 h 553"/>
                <a:gd name="T50" fmla="*/ 863 w 1413"/>
                <a:gd name="T51" fmla="*/ 553 h 553"/>
                <a:gd name="T52" fmla="*/ 1106 w 1413"/>
                <a:gd name="T53" fmla="*/ 307 h 553"/>
                <a:gd name="T54" fmla="*/ 1106 w 1413"/>
                <a:gd name="T55" fmla="*/ 307 h 553"/>
                <a:gd name="T56" fmla="*/ 1106 w 1413"/>
                <a:gd name="T57" fmla="*/ 307 h 553"/>
                <a:gd name="T58" fmla="*/ 1413 w 1413"/>
                <a:gd name="T59" fmla="*/ 307 h 553"/>
                <a:gd name="T60" fmla="*/ 1413 w 1413"/>
                <a:gd name="T61" fmla="*/ 0 h 553"/>
                <a:gd name="T62" fmla="*/ 1106 w 1413"/>
                <a:gd name="T63" fmla="*/ 0 h 553"/>
                <a:gd name="T64" fmla="*/ 570 w 1413"/>
                <a:gd name="T65" fmla="*/ 291 h 553"/>
                <a:gd name="T66" fmla="*/ 570 w 1413"/>
                <a:gd name="T67" fmla="*/ 17 h 553"/>
                <a:gd name="T68" fmla="*/ 846 w 1413"/>
                <a:gd name="T69" fmla="*/ 17 h 553"/>
                <a:gd name="T70" fmla="*/ 846 w 1413"/>
                <a:gd name="T71" fmla="*/ 291 h 553"/>
                <a:gd name="T72" fmla="*/ 570 w 1413"/>
                <a:gd name="T73" fmla="*/ 291 h 553"/>
                <a:gd name="T74" fmla="*/ 570 w 1413"/>
                <a:gd name="T75" fmla="*/ 369 h 553"/>
                <a:gd name="T76" fmla="*/ 570 w 1413"/>
                <a:gd name="T77" fmla="*/ 340 h 553"/>
                <a:gd name="T78" fmla="*/ 846 w 1413"/>
                <a:gd name="T79" fmla="*/ 340 h 553"/>
                <a:gd name="T80" fmla="*/ 846 w 1413"/>
                <a:gd name="T81" fmla="*/ 369 h 553"/>
                <a:gd name="T82" fmla="*/ 570 w 1413"/>
                <a:gd name="T83" fmla="*/ 369 h 553"/>
                <a:gd name="T84" fmla="*/ 570 w 1413"/>
                <a:gd name="T85" fmla="*/ 442 h 553"/>
                <a:gd name="T86" fmla="*/ 570 w 1413"/>
                <a:gd name="T87" fmla="*/ 416 h 553"/>
                <a:gd name="T88" fmla="*/ 846 w 1413"/>
                <a:gd name="T89" fmla="*/ 416 h 553"/>
                <a:gd name="T90" fmla="*/ 846 w 1413"/>
                <a:gd name="T91" fmla="*/ 442 h 553"/>
                <a:gd name="T92" fmla="*/ 570 w 1413"/>
                <a:gd name="T93" fmla="*/ 442 h 553"/>
                <a:gd name="T94" fmla="*/ 570 w 1413"/>
                <a:gd name="T95" fmla="*/ 517 h 553"/>
                <a:gd name="T96" fmla="*/ 570 w 1413"/>
                <a:gd name="T97" fmla="*/ 491 h 553"/>
                <a:gd name="T98" fmla="*/ 846 w 1413"/>
                <a:gd name="T99" fmla="*/ 491 h 553"/>
                <a:gd name="T100" fmla="*/ 846 w 1413"/>
                <a:gd name="T101" fmla="*/ 517 h 553"/>
                <a:gd name="T102" fmla="*/ 570 w 1413"/>
                <a:gd name="T103" fmla="*/ 517 h 553"/>
                <a:gd name="T104" fmla="*/ 1396 w 1413"/>
                <a:gd name="T105" fmla="*/ 291 h 553"/>
                <a:gd name="T106" fmla="*/ 1122 w 1413"/>
                <a:gd name="T107" fmla="*/ 291 h 553"/>
                <a:gd name="T108" fmla="*/ 1122 w 1413"/>
                <a:gd name="T109" fmla="*/ 17 h 553"/>
                <a:gd name="T110" fmla="*/ 1396 w 1413"/>
                <a:gd name="T111" fmla="*/ 17 h 553"/>
                <a:gd name="T112" fmla="*/ 1396 w 1413"/>
                <a:gd name="T113" fmla="*/ 291 h 55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413" h="553">
                  <a:moveTo>
                    <a:pt x="1106" y="0"/>
                  </a:moveTo>
                  <a:lnTo>
                    <a:pt x="1106" y="0"/>
                  </a:lnTo>
                  <a:lnTo>
                    <a:pt x="863" y="243"/>
                  </a:lnTo>
                  <a:lnTo>
                    <a:pt x="863" y="0"/>
                  </a:lnTo>
                  <a:lnTo>
                    <a:pt x="553" y="0"/>
                  </a:lnTo>
                  <a:lnTo>
                    <a:pt x="0" y="553"/>
                  </a:lnTo>
                  <a:lnTo>
                    <a:pt x="310" y="553"/>
                  </a:lnTo>
                  <a:lnTo>
                    <a:pt x="553" y="307"/>
                  </a:lnTo>
                  <a:lnTo>
                    <a:pt x="799" y="307"/>
                  </a:lnTo>
                  <a:lnTo>
                    <a:pt x="782" y="324"/>
                  </a:lnTo>
                  <a:lnTo>
                    <a:pt x="553" y="324"/>
                  </a:lnTo>
                  <a:lnTo>
                    <a:pt x="553" y="385"/>
                  </a:lnTo>
                  <a:lnTo>
                    <a:pt x="721" y="385"/>
                  </a:lnTo>
                  <a:lnTo>
                    <a:pt x="707" y="399"/>
                  </a:lnTo>
                  <a:lnTo>
                    <a:pt x="553" y="399"/>
                  </a:lnTo>
                  <a:lnTo>
                    <a:pt x="553" y="461"/>
                  </a:lnTo>
                  <a:lnTo>
                    <a:pt x="645" y="461"/>
                  </a:lnTo>
                  <a:lnTo>
                    <a:pt x="631" y="475"/>
                  </a:lnTo>
                  <a:lnTo>
                    <a:pt x="553" y="475"/>
                  </a:lnTo>
                  <a:lnTo>
                    <a:pt x="553" y="534"/>
                  </a:lnTo>
                  <a:lnTo>
                    <a:pt x="572" y="534"/>
                  </a:lnTo>
                  <a:lnTo>
                    <a:pt x="553" y="553"/>
                  </a:lnTo>
                  <a:lnTo>
                    <a:pt x="863" y="553"/>
                  </a:lnTo>
                  <a:lnTo>
                    <a:pt x="1106" y="307"/>
                  </a:lnTo>
                  <a:lnTo>
                    <a:pt x="1413" y="307"/>
                  </a:lnTo>
                  <a:lnTo>
                    <a:pt x="1413" y="0"/>
                  </a:lnTo>
                  <a:lnTo>
                    <a:pt x="1106" y="0"/>
                  </a:lnTo>
                  <a:close/>
                  <a:moveTo>
                    <a:pt x="570" y="291"/>
                  </a:moveTo>
                  <a:lnTo>
                    <a:pt x="570" y="17"/>
                  </a:lnTo>
                  <a:lnTo>
                    <a:pt x="846" y="17"/>
                  </a:lnTo>
                  <a:lnTo>
                    <a:pt x="846" y="291"/>
                  </a:lnTo>
                  <a:lnTo>
                    <a:pt x="570" y="291"/>
                  </a:lnTo>
                  <a:close/>
                  <a:moveTo>
                    <a:pt x="570" y="369"/>
                  </a:moveTo>
                  <a:lnTo>
                    <a:pt x="570" y="340"/>
                  </a:lnTo>
                  <a:lnTo>
                    <a:pt x="846" y="340"/>
                  </a:lnTo>
                  <a:lnTo>
                    <a:pt x="846" y="369"/>
                  </a:lnTo>
                  <a:lnTo>
                    <a:pt x="570" y="369"/>
                  </a:lnTo>
                  <a:close/>
                  <a:moveTo>
                    <a:pt x="570" y="442"/>
                  </a:moveTo>
                  <a:lnTo>
                    <a:pt x="570" y="416"/>
                  </a:lnTo>
                  <a:lnTo>
                    <a:pt x="846" y="416"/>
                  </a:lnTo>
                  <a:lnTo>
                    <a:pt x="846" y="442"/>
                  </a:lnTo>
                  <a:lnTo>
                    <a:pt x="570" y="442"/>
                  </a:lnTo>
                  <a:close/>
                  <a:moveTo>
                    <a:pt x="570" y="517"/>
                  </a:moveTo>
                  <a:lnTo>
                    <a:pt x="570" y="491"/>
                  </a:lnTo>
                  <a:lnTo>
                    <a:pt x="846" y="491"/>
                  </a:lnTo>
                  <a:lnTo>
                    <a:pt x="846" y="517"/>
                  </a:lnTo>
                  <a:lnTo>
                    <a:pt x="570" y="517"/>
                  </a:lnTo>
                  <a:close/>
                  <a:moveTo>
                    <a:pt x="1396" y="291"/>
                  </a:moveTo>
                  <a:lnTo>
                    <a:pt x="1122" y="291"/>
                  </a:lnTo>
                  <a:lnTo>
                    <a:pt x="1122" y="17"/>
                  </a:lnTo>
                  <a:lnTo>
                    <a:pt x="1396" y="17"/>
                  </a:lnTo>
                  <a:lnTo>
                    <a:pt x="1396" y="2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" name="Freeform 28"/>
            <p:cNvSpPr>
              <a:spLocks/>
            </p:cNvSpPr>
            <p:nvPr/>
          </p:nvSpPr>
          <p:spPr bwMode="auto">
            <a:xfrm>
              <a:off x="528" y="1227"/>
              <a:ext cx="123" cy="109"/>
            </a:xfrm>
            <a:custGeom>
              <a:avLst/>
              <a:gdLst>
                <a:gd name="T0" fmla="*/ 0 w 123"/>
                <a:gd name="T1" fmla="*/ 0 h 109"/>
                <a:gd name="T2" fmla="*/ 35 w 123"/>
                <a:gd name="T3" fmla="*/ 0 h 109"/>
                <a:gd name="T4" fmla="*/ 61 w 123"/>
                <a:gd name="T5" fmla="*/ 71 h 109"/>
                <a:gd name="T6" fmla="*/ 61 w 123"/>
                <a:gd name="T7" fmla="*/ 71 h 109"/>
                <a:gd name="T8" fmla="*/ 87 w 123"/>
                <a:gd name="T9" fmla="*/ 0 h 109"/>
                <a:gd name="T10" fmla="*/ 123 w 123"/>
                <a:gd name="T11" fmla="*/ 0 h 109"/>
                <a:gd name="T12" fmla="*/ 123 w 123"/>
                <a:gd name="T13" fmla="*/ 109 h 109"/>
                <a:gd name="T14" fmla="*/ 99 w 123"/>
                <a:gd name="T15" fmla="*/ 109 h 109"/>
                <a:gd name="T16" fmla="*/ 99 w 123"/>
                <a:gd name="T17" fmla="*/ 26 h 109"/>
                <a:gd name="T18" fmla="*/ 99 w 123"/>
                <a:gd name="T19" fmla="*/ 26 h 109"/>
                <a:gd name="T20" fmla="*/ 68 w 123"/>
                <a:gd name="T21" fmla="*/ 109 h 109"/>
                <a:gd name="T22" fmla="*/ 52 w 123"/>
                <a:gd name="T23" fmla="*/ 109 h 109"/>
                <a:gd name="T24" fmla="*/ 23 w 123"/>
                <a:gd name="T25" fmla="*/ 26 h 109"/>
                <a:gd name="T26" fmla="*/ 23 w 123"/>
                <a:gd name="T27" fmla="*/ 26 h 109"/>
                <a:gd name="T28" fmla="*/ 23 w 123"/>
                <a:gd name="T29" fmla="*/ 109 h 109"/>
                <a:gd name="T30" fmla="*/ 0 w 123"/>
                <a:gd name="T31" fmla="*/ 109 h 109"/>
                <a:gd name="T32" fmla="*/ 0 w 123"/>
                <a:gd name="T33" fmla="*/ 0 h 1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3" h="109">
                  <a:moveTo>
                    <a:pt x="0" y="0"/>
                  </a:moveTo>
                  <a:lnTo>
                    <a:pt x="35" y="0"/>
                  </a:lnTo>
                  <a:lnTo>
                    <a:pt x="61" y="71"/>
                  </a:lnTo>
                  <a:lnTo>
                    <a:pt x="87" y="0"/>
                  </a:lnTo>
                  <a:lnTo>
                    <a:pt x="123" y="0"/>
                  </a:lnTo>
                  <a:lnTo>
                    <a:pt x="123" y="109"/>
                  </a:lnTo>
                  <a:lnTo>
                    <a:pt x="99" y="109"/>
                  </a:lnTo>
                  <a:lnTo>
                    <a:pt x="99" y="26"/>
                  </a:lnTo>
                  <a:lnTo>
                    <a:pt x="68" y="109"/>
                  </a:lnTo>
                  <a:lnTo>
                    <a:pt x="52" y="109"/>
                  </a:lnTo>
                  <a:lnTo>
                    <a:pt x="23" y="26"/>
                  </a:lnTo>
                  <a:lnTo>
                    <a:pt x="23" y="109"/>
                  </a:lnTo>
                  <a:lnTo>
                    <a:pt x="0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" name="Freeform 29"/>
            <p:cNvSpPr>
              <a:spLocks noEditPoints="1"/>
            </p:cNvSpPr>
            <p:nvPr/>
          </p:nvSpPr>
          <p:spPr bwMode="auto">
            <a:xfrm>
              <a:off x="778" y="1227"/>
              <a:ext cx="114" cy="109"/>
            </a:xfrm>
            <a:custGeom>
              <a:avLst/>
              <a:gdLst>
                <a:gd name="T0" fmla="*/ 69 w 114"/>
                <a:gd name="T1" fmla="*/ 66 h 109"/>
                <a:gd name="T2" fmla="*/ 43 w 114"/>
                <a:gd name="T3" fmla="*/ 66 h 109"/>
                <a:gd name="T4" fmla="*/ 57 w 114"/>
                <a:gd name="T5" fmla="*/ 33 h 109"/>
                <a:gd name="T6" fmla="*/ 69 w 114"/>
                <a:gd name="T7" fmla="*/ 66 h 109"/>
                <a:gd name="T8" fmla="*/ 0 w 114"/>
                <a:gd name="T9" fmla="*/ 109 h 109"/>
                <a:gd name="T10" fmla="*/ 26 w 114"/>
                <a:gd name="T11" fmla="*/ 109 h 109"/>
                <a:gd name="T12" fmla="*/ 36 w 114"/>
                <a:gd name="T13" fmla="*/ 87 h 109"/>
                <a:gd name="T14" fmla="*/ 78 w 114"/>
                <a:gd name="T15" fmla="*/ 87 h 109"/>
                <a:gd name="T16" fmla="*/ 88 w 114"/>
                <a:gd name="T17" fmla="*/ 109 h 109"/>
                <a:gd name="T18" fmla="*/ 114 w 114"/>
                <a:gd name="T19" fmla="*/ 109 h 109"/>
                <a:gd name="T20" fmla="*/ 66 w 114"/>
                <a:gd name="T21" fmla="*/ 0 h 109"/>
                <a:gd name="T22" fmla="*/ 47 w 114"/>
                <a:gd name="T23" fmla="*/ 0 h 109"/>
                <a:gd name="T24" fmla="*/ 0 w 114"/>
                <a:gd name="T25" fmla="*/ 109 h 1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109">
                  <a:moveTo>
                    <a:pt x="69" y="66"/>
                  </a:moveTo>
                  <a:lnTo>
                    <a:pt x="43" y="66"/>
                  </a:lnTo>
                  <a:lnTo>
                    <a:pt x="57" y="33"/>
                  </a:lnTo>
                  <a:lnTo>
                    <a:pt x="69" y="66"/>
                  </a:lnTo>
                  <a:close/>
                  <a:moveTo>
                    <a:pt x="0" y="109"/>
                  </a:moveTo>
                  <a:lnTo>
                    <a:pt x="26" y="109"/>
                  </a:lnTo>
                  <a:lnTo>
                    <a:pt x="36" y="87"/>
                  </a:lnTo>
                  <a:lnTo>
                    <a:pt x="78" y="87"/>
                  </a:lnTo>
                  <a:lnTo>
                    <a:pt x="88" y="109"/>
                  </a:lnTo>
                  <a:lnTo>
                    <a:pt x="114" y="109"/>
                  </a:lnTo>
                  <a:lnTo>
                    <a:pt x="66" y="0"/>
                  </a:lnTo>
                  <a:lnTo>
                    <a:pt x="47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Freeform 30"/>
            <p:cNvSpPr>
              <a:spLocks noEditPoints="1"/>
            </p:cNvSpPr>
            <p:nvPr/>
          </p:nvSpPr>
          <p:spPr bwMode="auto">
            <a:xfrm>
              <a:off x="1019" y="1227"/>
              <a:ext cx="87" cy="109"/>
            </a:xfrm>
            <a:custGeom>
              <a:avLst/>
              <a:gdLst>
                <a:gd name="T0" fmla="*/ 1714 w 37"/>
                <a:gd name="T1" fmla="*/ 1571 h 46"/>
                <a:gd name="T2" fmla="*/ 2876 w 37"/>
                <a:gd name="T3" fmla="*/ 1571 h 46"/>
                <a:gd name="T4" fmla="*/ 4251 w 37"/>
                <a:gd name="T5" fmla="*/ 2460 h 46"/>
                <a:gd name="T6" fmla="*/ 2716 w 37"/>
                <a:gd name="T7" fmla="*/ 3379 h 46"/>
                <a:gd name="T8" fmla="*/ 1714 w 37"/>
                <a:gd name="T9" fmla="*/ 3379 h 46"/>
                <a:gd name="T10" fmla="*/ 1714 w 37"/>
                <a:gd name="T11" fmla="*/ 1571 h 46"/>
                <a:gd name="T12" fmla="*/ 0 w 37"/>
                <a:gd name="T13" fmla="*/ 8130 h 46"/>
                <a:gd name="T14" fmla="*/ 1714 w 37"/>
                <a:gd name="T15" fmla="*/ 8130 h 46"/>
                <a:gd name="T16" fmla="*/ 1714 w 37"/>
                <a:gd name="T17" fmla="*/ 4924 h 46"/>
                <a:gd name="T18" fmla="*/ 2511 w 37"/>
                <a:gd name="T19" fmla="*/ 4924 h 46"/>
                <a:gd name="T20" fmla="*/ 4251 w 37"/>
                <a:gd name="T21" fmla="*/ 8130 h 46"/>
                <a:gd name="T22" fmla="*/ 6264 w 37"/>
                <a:gd name="T23" fmla="*/ 8130 h 46"/>
                <a:gd name="T24" fmla="*/ 4369 w 37"/>
                <a:gd name="T25" fmla="*/ 4789 h 46"/>
                <a:gd name="T26" fmla="*/ 6109 w 37"/>
                <a:gd name="T27" fmla="*/ 2460 h 46"/>
                <a:gd name="T28" fmla="*/ 3031 w 37"/>
                <a:gd name="T29" fmla="*/ 0 h 46"/>
                <a:gd name="T30" fmla="*/ 0 w 37"/>
                <a:gd name="T31" fmla="*/ 0 h 46"/>
                <a:gd name="T32" fmla="*/ 0 w 37"/>
                <a:gd name="T33" fmla="*/ 8130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7" h="46">
                  <a:moveTo>
                    <a:pt x="10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21" y="9"/>
                    <a:pt x="25" y="9"/>
                    <a:pt x="25" y="14"/>
                  </a:cubicBezTo>
                  <a:cubicBezTo>
                    <a:pt x="25" y="19"/>
                    <a:pt x="20" y="19"/>
                    <a:pt x="16" y="19"/>
                  </a:cubicBezTo>
                  <a:cubicBezTo>
                    <a:pt x="10" y="19"/>
                    <a:pt x="10" y="19"/>
                    <a:pt x="10" y="19"/>
                  </a:cubicBezTo>
                  <a:lnTo>
                    <a:pt x="10" y="9"/>
                  </a:lnTo>
                  <a:close/>
                  <a:moveTo>
                    <a:pt x="0" y="46"/>
                  </a:moveTo>
                  <a:cubicBezTo>
                    <a:pt x="10" y="46"/>
                    <a:pt x="10" y="46"/>
                    <a:pt x="10" y="46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32" y="26"/>
                    <a:pt x="36" y="21"/>
                    <a:pt x="36" y="14"/>
                  </a:cubicBezTo>
                  <a:cubicBezTo>
                    <a:pt x="36" y="3"/>
                    <a:pt x="2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Freeform 31"/>
            <p:cNvSpPr>
              <a:spLocks/>
            </p:cNvSpPr>
            <p:nvPr/>
          </p:nvSpPr>
          <p:spPr bwMode="auto">
            <a:xfrm>
              <a:off x="1234" y="1227"/>
              <a:ext cx="109" cy="109"/>
            </a:xfrm>
            <a:custGeom>
              <a:avLst/>
              <a:gdLst>
                <a:gd name="T0" fmla="*/ 0 w 109"/>
                <a:gd name="T1" fmla="*/ 0 h 109"/>
                <a:gd name="T2" fmla="*/ 28 w 109"/>
                <a:gd name="T3" fmla="*/ 0 h 109"/>
                <a:gd name="T4" fmla="*/ 54 w 109"/>
                <a:gd name="T5" fmla="*/ 71 h 109"/>
                <a:gd name="T6" fmla="*/ 54 w 109"/>
                <a:gd name="T7" fmla="*/ 71 h 109"/>
                <a:gd name="T8" fmla="*/ 83 w 109"/>
                <a:gd name="T9" fmla="*/ 0 h 109"/>
                <a:gd name="T10" fmla="*/ 109 w 109"/>
                <a:gd name="T11" fmla="*/ 0 h 109"/>
                <a:gd name="T12" fmla="*/ 64 w 109"/>
                <a:gd name="T13" fmla="*/ 109 h 109"/>
                <a:gd name="T14" fmla="*/ 45 w 109"/>
                <a:gd name="T15" fmla="*/ 109 h 109"/>
                <a:gd name="T16" fmla="*/ 0 w 109"/>
                <a:gd name="T17" fmla="*/ 0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9" h="109">
                  <a:moveTo>
                    <a:pt x="0" y="0"/>
                  </a:moveTo>
                  <a:lnTo>
                    <a:pt x="28" y="0"/>
                  </a:lnTo>
                  <a:lnTo>
                    <a:pt x="54" y="71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64" y="109"/>
                  </a:lnTo>
                  <a:lnTo>
                    <a:pt x="45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Freeform 32"/>
            <p:cNvSpPr>
              <a:spLocks/>
            </p:cNvSpPr>
            <p:nvPr/>
          </p:nvSpPr>
          <p:spPr bwMode="auto">
            <a:xfrm>
              <a:off x="1470" y="1227"/>
              <a:ext cx="78" cy="109"/>
            </a:xfrm>
            <a:custGeom>
              <a:avLst/>
              <a:gdLst>
                <a:gd name="T0" fmla="*/ 0 w 78"/>
                <a:gd name="T1" fmla="*/ 0 h 109"/>
                <a:gd name="T2" fmla="*/ 73 w 78"/>
                <a:gd name="T3" fmla="*/ 0 h 109"/>
                <a:gd name="T4" fmla="*/ 73 w 78"/>
                <a:gd name="T5" fmla="*/ 24 h 109"/>
                <a:gd name="T6" fmla="*/ 24 w 78"/>
                <a:gd name="T7" fmla="*/ 24 h 109"/>
                <a:gd name="T8" fmla="*/ 24 w 78"/>
                <a:gd name="T9" fmla="*/ 43 h 109"/>
                <a:gd name="T10" fmla="*/ 71 w 78"/>
                <a:gd name="T11" fmla="*/ 43 h 109"/>
                <a:gd name="T12" fmla="*/ 71 w 78"/>
                <a:gd name="T13" fmla="*/ 66 h 109"/>
                <a:gd name="T14" fmla="*/ 24 w 78"/>
                <a:gd name="T15" fmla="*/ 66 h 109"/>
                <a:gd name="T16" fmla="*/ 24 w 78"/>
                <a:gd name="T17" fmla="*/ 87 h 109"/>
                <a:gd name="T18" fmla="*/ 78 w 78"/>
                <a:gd name="T19" fmla="*/ 87 h 109"/>
                <a:gd name="T20" fmla="*/ 78 w 78"/>
                <a:gd name="T21" fmla="*/ 109 h 109"/>
                <a:gd name="T22" fmla="*/ 0 w 78"/>
                <a:gd name="T23" fmla="*/ 109 h 109"/>
                <a:gd name="T24" fmla="*/ 0 w 78"/>
                <a:gd name="T25" fmla="*/ 0 h 1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9">
                  <a:moveTo>
                    <a:pt x="0" y="0"/>
                  </a:moveTo>
                  <a:lnTo>
                    <a:pt x="73" y="0"/>
                  </a:lnTo>
                  <a:lnTo>
                    <a:pt x="73" y="24"/>
                  </a:lnTo>
                  <a:lnTo>
                    <a:pt x="24" y="24"/>
                  </a:lnTo>
                  <a:lnTo>
                    <a:pt x="24" y="43"/>
                  </a:lnTo>
                  <a:lnTo>
                    <a:pt x="71" y="43"/>
                  </a:lnTo>
                  <a:lnTo>
                    <a:pt x="71" y="66"/>
                  </a:lnTo>
                  <a:lnTo>
                    <a:pt x="24" y="66"/>
                  </a:lnTo>
                  <a:lnTo>
                    <a:pt x="24" y="87"/>
                  </a:lnTo>
                  <a:lnTo>
                    <a:pt x="78" y="87"/>
                  </a:lnTo>
                  <a:lnTo>
                    <a:pt x="78" y="109"/>
                  </a:lnTo>
                  <a:lnTo>
                    <a:pt x="0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Freeform 33"/>
            <p:cNvSpPr>
              <a:spLocks/>
            </p:cNvSpPr>
            <p:nvPr/>
          </p:nvSpPr>
          <p:spPr bwMode="auto">
            <a:xfrm>
              <a:off x="1673" y="1227"/>
              <a:ext cx="71" cy="109"/>
            </a:xfrm>
            <a:custGeom>
              <a:avLst/>
              <a:gdLst>
                <a:gd name="T0" fmla="*/ 0 w 71"/>
                <a:gd name="T1" fmla="*/ 0 h 109"/>
                <a:gd name="T2" fmla="*/ 26 w 71"/>
                <a:gd name="T3" fmla="*/ 0 h 109"/>
                <a:gd name="T4" fmla="*/ 26 w 71"/>
                <a:gd name="T5" fmla="*/ 87 h 109"/>
                <a:gd name="T6" fmla="*/ 71 w 71"/>
                <a:gd name="T7" fmla="*/ 87 h 109"/>
                <a:gd name="T8" fmla="*/ 71 w 71"/>
                <a:gd name="T9" fmla="*/ 109 h 109"/>
                <a:gd name="T10" fmla="*/ 0 w 71"/>
                <a:gd name="T11" fmla="*/ 109 h 109"/>
                <a:gd name="T12" fmla="*/ 0 w 71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1" h="109">
                  <a:moveTo>
                    <a:pt x="0" y="0"/>
                  </a:moveTo>
                  <a:lnTo>
                    <a:pt x="26" y="0"/>
                  </a:lnTo>
                  <a:lnTo>
                    <a:pt x="26" y="87"/>
                  </a:lnTo>
                  <a:lnTo>
                    <a:pt x="71" y="87"/>
                  </a:lnTo>
                  <a:lnTo>
                    <a:pt x="71" y="109"/>
                  </a:lnTo>
                  <a:lnTo>
                    <a:pt x="0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" name="Freeform 34"/>
            <p:cNvSpPr>
              <a:spLocks/>
            </p:cNvSpPr>
            <p:nvPr/>
          </p:nvSpPr>
          <p:spPr bwMode="auto">
            <a:xfrm>
              <a:off x="1869" y="1227"/>
              <a:ext cx="69" cy="109"/>
            </a:xfrm>
            <a:custGeom>
              <a:avLst/>
              <a:gdLst>
                <a:gd name="T0" fmla="*/ 0 w 69"/>
                <a:gd name="T1" fmla="*/ 0 h 109"/>
                <a:gd name="T2" fmla="*/ 26 w 69"/>
                <a:gd name="T3" fmla="*/ 0 h 109"/>
                <a:gd name="T4" fmla="*/ 26 w 69"/>
                <a:gd name="T5" fmla="*/ 87 h 109"/>
                <a:gd name="T6" fmla="*/ 69 w 69"/>
                <a:gd name="T7" fmla="*/ 87 h 109"/>
                <a:gd name="T8" fmla="*/ 69 w 69"/>
                <a:gd name="T9" fmla="*/ 109 h 109"/>
                <a:gd name="T10" fmla="*/ 0 w 69"/>
                <a:gd name="T11" fmla="*/ 109 h 109"/>
                <a:gd name="T12" fmla="*/ 0 w 69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09">
                  <a:moveTo>
                    <a:pt x="0" y="0"/>
                  </a:moveTo>
                  <a:lnTo>
                    <a:pt x="26" y="0"/>
                  </a:lnTo>
                  <a:lnTo>
                    <a:pt x="26" y="87"/>
                  </a:lnTo>
                  <a:lnTo>
                    <a:pt x="69" y="87"/>
                  </a:lnTo>
                  <a:lnTo>
                    <a:pt x="69" y="109"/>
                  </a:lnTo>
                  <a:lnTo>
                    <a:pt x="0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Freeform 35"/>
            <p:cNvSpPr>
              <a:spLocks noEditPoints="1"/>
            </p:cNvSpPr>
            <p:nvPr/>
          </p:nvSpPr>
          <p:spPr bwMode="auto">
            <a:xfrm>
              <a:off x="1971" y="1215"/>
              <a:ext cx="76" cy="73"/>
            </a:xfrm>
            <a:custGeom>
              <a:avLst/>
              <a:gdLst>
                <a:gd name="T0" fmla="*/ 2867 w 32"/>
                <a:gd name="T1" fmla="*/ 0 h 31"/>
                <a:gd name="T2" fmla="*/ 5759 w 32"/>
                <a:gd name="T3" fmla="*/ 2746 h 31"/>
                <a:gd name="T4" fmla="*/ 2867 w 32"/>
                <a:gd name="T5" fmla="*/ 5291 h 31"/>
                <a:gd name="T6" fmla="*/ 0 w 32"/>
                <a:gd name="T7" fmla="*/ 2746 h 31"/>
                <a:gd name="T8" fmla="*/ 2867 w 32"/>
                <a:gd name="T9" fmla="*/ 0 h 31"/>
                <a:gd name="T10" fmla="*/ 2867 w 32"/>
                <a:gd name="T11" fmla="*/ 495 h 31"/>
                <a:gd name="T12" fmla="*/ 762 w 32"/>
                <a:gd name="T13" fmla="*/ 2746 h 31"/>
                <a:gd name="T14" fmla="*/ 2867 w 32"/>
                <a:gd name="T15" fmla="*/ 4769 h 31"/>
                <a:gd name="T16" fmla="*/ 5066 w 32"/>
                <a:gd name="T17" fmla="*/ 2746 h 31"/>
                <a:gd name="T18" fmla="*/ 2867 w 32"/>
                <a:gd name="T19" fmla="*/ 495 h 31"/>
                <a:gd name="T20" fmla="*/ 2358 w 32"/>
                <a:gd name="T21" fmla="*/ 4269 h 31"/>
                <a:gd name="T22" fmla="*/ 1810 w 32"/>
                <a:gd name="T23" fmla="*/ 4269 h 31"/>
                <a:gd name="T24" fmla="*/ 1810 w 32"/>
                <a:gd name="T25" fmla="*/ 1166 h 31"/>
                <a:gd name="T26" fmla="*/ 2736 w 32"/>
                <a:gd name="T27" fmla="*/ 1166 h 31"/>
                <a:gd name="T28" fmla="*/ 3791 w 32"/>
                <a:gd name="T29" fmla="*/ 1387 h 31"/>
                <a:gd name="T30" fmla="*/ 4168 w 32"/>
                <a:gd name="T31" fmla="*/ 2025 h 31"/>
                <a:gd name="T32" fmla="*/ 3401 w 32"/>
                <a:gd name="T33" fmla="*/ 2746 h 31"/>
                <a:gd name="T34" fmla="*/ 3401 w 32"/>
                <a:gd name="T35" fmla="*/ 2746 h 31"/>
                <a:gd name="T36" fmla="*/ 3954 w 32"/>
                <a:gd name="T37" fmla="*/ 3410 h 31"/>
                <a:gd name="T38" fmla="*/ 4168 w 32"/>
                <a:gd name="T39" fmla="*/ 4269 h 31"/>
                <a:gd name="T40" fmla="*/ 3401 w 32"/>
                <a:gd name="T41" fmla="*/ 4269 h 31"/>
                <a:gd name="T42" fmla="*/ 3244 w 32"/>
                <a:gd name="T43" fmla="*/ 3410 h 31"/>
                <a:gd name="T44" fmla="*/ 2736 w 32"/>
                <a:gd name="T45" fmla="*/ 3045 h 31"/>
                <a:gd name="T46" fmla="*/ 2358 w 32"/>
                <a:gd name="T47" fmla="*/ 3045 h 31"/>
                <a:gd name="T48" fmla="*/ 2358 w 32"/>
                <a:gd name="T49" fmla="*/ 4269 h 31"/>
                <a:gd name="T50" fmla="*/ 2358 w 32"/>
                <a:gd name="T51" fmla="*/ 2517 h 31"/>
                <a:gd name="T52" fmla="*/ 2736 w 32"/>
                <a:gd name="T53" fmla="*/ 2517 h 31"/>
                <a:gd name="T54" fmla="*/ 3401 w 32"/>
                <a:gd name="T55" fmla="*/ 2025 h 31"/>
                <a:gd name="T56" fmla="*/ 2736 w 32"/>
                <a:gd name="T57" fmla="*/ 1752 h 31"/>
                <a:gd name="T58" fmla="*/ 2358 w 32"/>
                <a:gd name="T59" fmla="*/ 1752 h 31"/>
                <a:gd name="T60" fmla="*/ 2358 w 32"/>
                <a:gd name="T61" fmla="*/ 2517 h 3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25" y="0"/>
                    <a:pt x="32" y="7"/>
                    <a:pt x="32" y="16"/>
                  </a:cubicBezTo>
                  <a:cubicBezTo>
                    <a:pt x="32" y="24"/>
                    <a:pt x="25" y="31"/>
                    <a:pt x="16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16" y="3"/>
                  </a:moveTo>
                  <a:cubicBezTo>
                    <a:pt x="9" y="3"/>
                    <a:pt x="4" y="9"/>
                    <a:pt x="4" y="16"/>
                  </a:cubicBezTo>
                  <a:cubicBezTo>
                    <a:pt x="4" y="23"/>
                    <a:pt x="9" y="28"/>
                    <a:pt x="16" y="28"/>
                  </a:cubicBezTo>
                  <a:cubicBezTo>
                    <a:pt x="23" y="28"/>
                    <a:pt x="28" y="23"/>
                    <a:pt x="28" y="16"/>
                  </a:cubicBezTo>
                  <a:cubicBezTo>
                    <a:pt x="28" y="9"/>
                    <a:pt x="23" y="3"/>
                    <a:pt x="16" y="3"/>
                  </a:cubicBezTo>
                  <a:close/>
                  <a:moveTo>
                    <a:pt x="13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3" y="7"/>
                    <a:pt x="15" y="7"/>
                  </a:cubicBezTo>
                  <a:cubicBezTo>
                    <a:pt x="18" y="7"/>
                    <a:pt x="20" y="7"/>
                    <a:pt x="21" y="8"/>
                  </a:cubicBezTo>
                  <a:cubicBezTo>
                    <a:pt x="22" y="9"/>
                    <a:pt x="23" y="10"/>
                    <a:pt x="23" y="12"/>
                  </a:cubicBezTo>
                  <a:cubicBezTo>
                    <a:pt x="23" y="14"/>
                    <a:pt x="21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1" y="16"/>
                    <a:pt x="22" y="18"/>
                    <a:pt x="22" y="20"/>
                  </a:cubicBezTo>
                  <a:cubicBezTo>
                    <a:pt x="23" y="23"/>
                    <a:pt x="23" y="24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3"/>
                    <a:pt x="18" y="20"/>
                  </a:cubicBezTo>
                  <a:cubicBezTo>
                    <a:pt x="18" y="18"/>
                    <a:pt x="17" y="18"/>
                    <a:pt x="15" y="18"/>
                  </a:cubicBezTo>
                  <a:cubicBezTo>
                    <a:pt x="13" y="18"/>
                    <a:pt x="13" y="18"/>
                    <a:pt x="13" y="18"/>
                  </a:cubicBezTo>
                  <a:lnTo>
                    <a:pt x="13" y="25"/>
                  </a:lnTo>
                  <a:close/>
                  <a:moveTo>
                    <a:pt x="13" y="15"/>
                  </a:moveTo>
                  <a:cubicBezTo>
                    <a:pt x="15" y="15"/>
                    <a:pt x="15" y="15"/>
                    <a:pt x="15" y="15"/>
                  </a:cubicBezTo>
                  <a:cubicBezTo>
                    <a:pt x="17" y="15"/>
                    <a:pt x="19" y="14"/>
                    <a:pt x="19" y="12"/>
                  </a:cubicBezTo>
                  <a:cubicBezTo>
                    <a:pt x="19" y="11"/>
                    <a:pt x="18" y="10"/>
                    <a:pt x="15" y="10"/>
                  </a:cubicBezTo>
                  <a:cubicBezTo>
                    <a:pt x="14" y="10"/>
                    <a:pt x="14" y="10"/>
                    <a:pt x="13" y="10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Freeform 36"/>
            <p:cNvSpPr>
              <a:spLocks noEditPoints="1"/>
            </p:cNvSpPr>
            <p:nvPr/>
          </p:nvSpPr>
          <p:spPr bwMode="auto">
            <a:xfrm>
              <a:off x="1971" y="561"/>
              <a:ext cx="76" cy="73"/>
            </a:xfrm>
            <a:custGeom>
              <a:avLst/>
              <a:gdLst>
                <a:gd name="T0" fmla="*/ 2867 w 32"/>
                <a:gd name="T1" fmla="*/ 0 h 31"/>
                <a:gd name="T2" fmla="*/ 5759 w 32"/>
                <a:gd name="T3" fmla="*/ 2517 h 31"/>
                <a:gd name="T4" fmla="*/ 2867 w 32"/>
                <a:gd name="T5" fmla="*/ 5291 h 31"/>
                <a:gd name="T6" fmla="*/ 0 w 32"/>
                <a:gd name="T7" fmla="*/ 2517 h 31"/>
                <a:gd name="T8" fmla="*/ 2867 w 32"/>
                <a:gd name="T9" fmla="*/ 0 h 31"/>
                <a:gd name="T10" fmla="*/ 2867 w 32"/>
                <a:gd name="T11" fmla="*/ 495 h 31"/>
                <a:gd name="T12" fmla="*/ 762 w 32"/>
                <a:gd name="T13" fmla="*/ 2517 h 31"/>
                <a:gd name="T14" fmla="*/ 2867 w 32"/>
                <a:gd name="T15" fmla="*/ 4769 h 31"/>
                <a:gd name="T16" fmla="*/ 5066 w 32"/>
                <a:gd name="T17" fmla="*/ 2517 h 31"/>
                <a:gd name="T18" fmla="*/ 2867 w 32"/>
                <a:gd name="T19" fmla="*/ 495 h 31"/>
                <a:gd name="T20" fmla="*/ 2358 w 32"/>
                <a:gd name="T21" fmla="*/ 4126 h 31"/>
                <a:gd name="T22" fmla="*/ 1810 w 32"/>
                <a:gd name="T23" fmla="*/ 4126 h 31"/>
                <a:gd name="T24" fmla="*/ 1810 w 32"/>
                <a:gd name="T25" fmla="*/ 1166 h 31"/>
                <a:gd name="T26" fmla="*/ 2736 w 32"/>
                <a:gd name="T27" fmla="*/ 1020 h 31"/>
                <a:gd name="T28" fmla="*/ 3791 w 32"/>
                <a:gd name="T29" fmla="*/ 1387 h 31"/>
                <a:gd name="T30" fmla="*/ 4168 w 32"/>
                <a:gd name="T31" fmla="*/ 2025 h 31"/>
                <a:gd name="T32" fmla="*/ 3401 w 32"/>
                <a:gd name="T33" fmla="*/ 2746 h 31"/>
                <a:gd name="T34" fmla="*/ 3401 w 32"/>
                <a:gd name="T35" fmla="*/ 2746 h 31"/>
                <a:gd name="T36" fmla="*/ 3954 w 32"/>
                <a:gd name="T37" fmla="*/ 3410 h 31"/>
                <a:gd name="T38" fmla="*/ 4168 w 32"/>
                <a:gd name="T39" fmla="*/ 4126 h 31"/>
                <a:gd name="T40" fmla="*/ 3401 w 32"/>
                <a:gd name="T41" fmla="*/ 4126 h 31"/>
                <a:gd name="T42" fmla="*/ 3244 w 32"/>
                <a:gd name="T43" fmla="*/ 3410 h 31"/>
                <a:gd name="T44" fmla="*/ 2736 w 32"/>
                <a:gd name="T45" fmla="*/ 2885 h 31"/>
                <a:gd name="T46" fmla="*/ 2358 w 32"/>
                <a:gd name="T47" fmla="*/ 2885 h 31"/>
                <a:gd name="T48" fmla="*/ 2358 w 32"/>
                <a:gd name="T49" fmla="*/ 4126 h 31"/>
                <a:gd name="T50" fmla="*/ 2358 w 32"/>
                <a:gd name="T51" fmla="*/ 2402 h 31"/>
                <a:gd name="T52" fmla="*/ 2736 w 32"/>
                <a:gd name="T53" fmla="*/ 2402 h 31"/>
                <a:gd name="T54" fmla="*/ 3401 w 32"/>
                <a:gd name="T55" fmla="*/ 2025 h 31"/>
                <a:gd name="T56" fmla="*/ 2736 w 32"/>
                <a:gd name="T57" fmla="*/ 1502 h 31"/>
                <a:gd name="T58" fmla="*/ 2358 w 32"/>
                <a:gd name="T59" fmla="*/ 1502 h 31"/>
                <a:gd name="T60" fmla="*/ 2358 w 32"/>
                <a:gd name="T61" fmla="*/ 2402 h 3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25" y="0"/>
                    <a:pt x="32" y="7"/>
                    <a:pt x="32" y="15"/>
                  </a:cubicBezTo>
                  <a:cubicBezTo>
                    <a:pt x="32" y="24"/>
                    <a:pt x="25" y="31"/>
                    <a:pt x="16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16" y="3"/>
                  </a:moveTo>
                  <a:cubicBezTo>
                    <a:pt x="9" y="3"/>
                    <a:pt x="4" y="8"/>
                    <a:pt x="4" y="15"/>
                  </a:cubicBezTo>
                  <a:cubicBezTo>
                    <a:pt x="4" y="22"/>
                    <a:pt x="9" y="28"/>
                    <a:pt x="16" y="28"/>
                  </a:cubicBezTo>
                  <a:cubicBezTo>
                    <a:pt x="23" y="28"/>
                    <a:pt x="28" y="22"/>
                    <a:pt x="28" y="15"/>
                  </a:cubicBezTo>
                  <a:cubicBezTo>
                    <a:pt x="28" y="8"/>
                    <a:pt x="23" y="3"/>
                    <a:pt x="16" y="3"/>
                  </a:cubicBezTo>
                  <a:close/>
                  <a:moveTo>
                    <a:pt x="13" y="24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3" y="6"/>
                    <a:pt x="15" y="6"/>
                  </a:cubicBezTo>
                  <a:cubicBezTo>
                    <a:pt x="18" y="6"/>
                    <a:pt x="20" y="7"/>
                    <a:pt x="21" y="8"/>
                  </a:cubicBezTo>
                  <a:cubicBezTo>
                    <a:pt x="22" y="9"/>
                    <a:pt x="23" y="10"/>
                    <a:pt x="23" y="12"/>
                  </a:cubicBezTo>
                  <a:cubicBezTo>
                    <a:pt x="23" y="14"/>
                    <a:pt x="21" y="15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1" y="16"/>
                    <a:pt x="22" y="18"/>
                    <a:pt x="22" y="20"/>
                  </a:cubicBezTo>
                  <a:cubicBezTo>
                    <a:pt x="23" y="23"/>
                    <a:pt x="23" y="24"/>
                    <a:pt x="23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2"/>
                    <a:pt x="18" y="20"/>
                  </a:cubicBezTo>
                  <a:cubicBezTo>
                    <a:pt x="18" y="18"/>
                    <a:pt x="17" y="17"/>
                    <a:pt x="15" y="17"/>
                  </a:cubicBezTo>
                  <a:cubicBezTo>
                    <a:pt x="13" y="17"/>
                    <a:pt x="13" y="17"/>
                    <a:pt x="13" y="17"/>
                  </a:cubicBezTo>
                  <a:lnTo>
                    <a:pt x="13" y="24"/>
                  </a:lnTo>
                  <a:close/>
                  <a:moveTo>
                    <a:pt x="13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4"/>
                    <a:pt x="19" y="14"/>
                    <a:pt x="19" y="12"/>
                  </a:cubicBezTo>
                  <a:cubicBezTo>
                    <a:pt x="19" y="10"/>
                    <a:pt x="18" y="9"/>
                    <a:pt x="15" y="9"/>
                  </a:cubicBezTo>
                  <a:cubicBezTo>
                    <a:pt x="14" y="9"/>
                    <a:pt x="14" y="9"/>
                    <a:pt x="13" y="9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6" name="Rectangle 124"/>
          <p:cNvSpPr>
            <a:spLocks noChangeArrowheads="1"/>
          </p:cNvSpPr>
          <p:nvPr/>
        </p:nvSpPr>
        <p:spPr bwMode="auto">
          <a:xfrm>
            <a:off x="0" y="1084263"/>
            <a:ext cx="9144000" cy="457200"/>
          </a:xfrm>
          <a:prstGeom prst="rect">
            <a:avLst/>
          </a:prstGeom>
          <a:gradFill rotWithShape="1">
            <a:gsLst>
              <a:gs pos="0">
                <a:srgbClr val="D7D8D9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F15D2A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F15D2A"/>
          </a:solidFill>
          <a:latin typeface="Arial" charset="0"/>
          <a:ea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F15D2A"/>
          </a:solidFill>
          <a:latin typeface="Arial" charset="0"/>
          <a:ea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F15D2A"/>
          </a:solidFill>
          <a:latin typeface="Arial" charset="0"/>
          <a:ea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F15D2A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  <a:ea typeface="ＭＳ Ｐゴシック" charset="-128"/>
        </a:defRPr>
      </a:lvl9pPr>
    </p:titleStyle>
    <p:bodyStyle>
      <a:lvl1pPr marL="231775" indent="-231775" algn="l" rtl="0" eaLnBrk="0" fontAlgn="base" hangingPunct="0">
        <a:lnSpc>
          <a:spcPct val="90000"/>
        </a:lnSpc>
        <a:spcBef>
          <a:spcPct val="65000"/>
        </a:spcBef>
        <a:spcAft>
          <a:spcPct val="0"/>
        </a:spcAft>
        <a:buClr>
          <a:srgbClr val="F15D2A"/>
        </a:buClr>
        <a:buFont typeface="Wingdings 3" pitchFamily="18" charset="2"/>
        <a:buChar char="}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14128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F15D2A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742950" indent="-14128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F15D2A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lr>
          <a:srgbClr val="F15D2A"/>
        </a:buClr>
        <a:buFont typeface="Arial" charset="0"/>
        <a:buChar char="–"/>
        <a:defRPr sz="1200" b="1">
          <a:solidFill>
            <a:schemeClr val="tx1"/>
          </a:solidFill>
          <a:latin typeface="+mn-lt"/>
          <a:ea typeface="+mn-ea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lr>
          <a:srgbClr val="F15D2A"/>
        </a:buClr>
        <a:buFont typeface="Arial" charset="0"/>
        <a:buChar char="–"/>
        <a:defRPr sz="1200" b="1">
          <a:solidFill>
            <a:schemeClr val="tx1"/>
          </a:solidFill>
          <a:latin typeface="+mn-lt"/>
          <a:ea typeface="+mn-ea"/>
        </a:defRPr>
      </a:lvl5pPr>
      <a:lvl6pPr marL="2286000" algn="l" rtl="0" eaLnBrk="1" fontAlgn="base" hangingPunct="1">
        <a:spcBef>
          <a:spcPct val="20000"/>
        </a:spcBef>
        <a:spcAft>
          <a:spcPct val="0"/>
        </a:spcAft>
        <a:buClr>
          <a:srgbClr val="F15D2A"/>
        </a:buClr>
        <a:buFont typeface="Arial" charset="0"/>
        <a:buChar char="–"/>
        <a:defRPr sz="1200" b="1">
          <a:solidFill>
            <a:schemeClr val="tx1"/>
          </a:solidFill>
          <a:latin typeface="+mn-lt"/>
          <a:ea typeface="+mn-ea"/>
        </a:defRPr>
      </a:lvl6pPr>
      <a:lvl7pPr marL="2743200" algn="l" rtl="0" eaLnBrk="1" fontAlgn="base" hangingPunct="1">
        <a:spcBef>
          <a:spcPct val="20000"/>
        </a:spcBef>
        <a:spcAft>
          <a:spcPct val="0"/>
        </a:spcAft>
        <a:buClr>
          <a:srgbClr val="F15D2A"/>
        </a:buClr>
        <a:buFont typeface="Arial" charset="0"/>
        <a:buChar char="–"/>
        <a:defRPr sz="1200" b="1">
          <a:solidFill>
            <a:schemeClr val="tx1"/>
          </a:solidFill>
          <a:latin typeface="+mn-lt"/>
          <a:ea typeface="+mn-ea"/>
        </a:defRPr>
      </a:lvl7pPr>
      <a:lvl8pPr marL="3200400" algn="l" rtl="0" eaLnBrk="1" fontAlgn="base" hangingPunct="1">
        <a:spcBef>
          <a:spcPct val="20000"/>
        </a:spcBef>
        <a:spcAft>
          <a:spcPct val="0"/>
        </a:spcAft>
        <a:buClr>
          <a:srgbClr val="F15D2A"/>
        </a:buClr>
        <a:buFont typeface="Arial" charset="0"/>
        <a:buChar char="–"/>
        <a:defRPr sz="1200" b="1">
          <a:solidFill>
            <a:schemeClr val="tx1"/>
          </a:solidFill>
          <a:latin typeface="+mn-lt"/>
          <a:ea typeface="+mn-ea"/>
        </a:defRPr>
      </a:lvl8pPr>
      <a:lvl9pPr marL="3657600" algn="l" rtl="0" eaLnBrk="1" fontAlgn="base" hangingPunct="1">
        <a:spcBef>
          <a:spcPct val="20000"/>
        </a:spcBef>
        <a:spcAft>
          <a:spcPct val="0"/>
        </a:spcAft>
        <a:buClr>
          <a:srgbClr val="F15D2A"/>
        </a:buClr>
        <a:buFont typeface="Arial" charset="0"/>
        <a:buChar char="–"/>
        <a:defRPr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5" descr="SegueGraphi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3063"/>
            <a:ext cx="9144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46"/>
          <p:cNvSpPr>
            <a:spLocks noChangeArrowheads="1"/>
          </p:cNvSpPr>
          <p:nvPr/>
        </p:nvSpPr>
        <p:spPr bwMode="auto">
          <a:xfrm flipH="1">
            <a:off x="-46038" y="1644650"/>
            <a:ext cx="10150476" cy="3575050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000000">
                  <a:alpha val="7000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807F8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3076" name="Line 147"/>
          <p:cNvSpPr>
            <a:spLocks noChangeShapeType="1"/>
          </p:cNvSpPr>
          <p:nvPr/>
        </p:nvSpPr>
        <p:spPr bwMode="auto">
          <a:xfrm>
            <a:off x="0" y="1636713"/>
            <a:ext cx="9144000" cy="0"/>
          </a:xfrm>
          <a:prstGeom prst="line">
            <a:avLst/>
          </a:prstGeom>
          <a:noFill/>
          <a:ln w="19050">
            <a:solidFill>
              <a:srgbClr val="F15D2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48"/>
          <p:cNvGrpSpPr>
            <a:grpSpLocks/>
          </p:cNvGrpSpPr>
          <p:nvPr/>
        </p:nvGrpSpPr>
        <p:grpSpPr bwMode="auto">
          <a:xfrm>
            <a:off x="0" y="5430838"/>
            <a:ext cx="9144000" cy="228600"/>
            <a:chOff x="0" y="3024"/>
            <a:chExt cx="5760" cy="144"/>
          </a:xfrm>
        </p:grpSpPr>
        <p:sp>
          <p:nvSpPr>
            <p:cNvPr id="3101" name="Rectangle 149"/>
            <p:cNvSpPr>
              <a:spLocks noChangeArrowheads="1"/>
            </p:cNvSpPr>
            <p:nvPr userDrawn="1"/>
          </p:nvSpPr>
          <p:spPr bwMode="auto">
            <a:xfrm>
              <a:off x="0" y="3024"/>
              <a:ext cx="5760" cy="14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102" name="Line 150"/>
            <p:cNvSpPr>
              <a:spLocks noChangeShapeType="1"/>
            </p:cNvSpPr>
            <p:nvPr userDrawn="1"/>
          </p:nvSpPr>
          <p:spPr bwMode="auto">
            <a:xfrm>
              <a:off x="0" y="3024"/>
              <a:ext cx="5760" cy="0"/>
            </a:xfrm>
            <a:prstGeom prst="line">
              <a:avLst/>
            </a:prstGeom>
            <a:noFill/>
            <a:ln w="6350">
              <a:solidFill>
                <a:srgbClr val="AEAFB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8" name="Line 151"/>
          <p:cNvSpPr>
            <a:spLocks noChangeShapeType="1"/>
          </p:cNvSpPr>
          <p:nvPr/>
        </p:nvSpPr>
        <p:spPr bwMode="auto">
          <a:xfrm>
            <a:off x="0" y="5224463"/>
            <a:ext cx="9144000" cy="0"/>
          </a:xfrm>
          <a:prstGeom prst="line">
            <a:avLst/>
          </a:prstGeom>
          <a:noFill/>
          <a:ln w="19050">
            <a:solidFill>
              <a:srgbClr val="F15D2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191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0" name="Text Box 43"/>
          <p:cNvSpPr txBox="1">
            <a:spLocks noChangeArrowheads="1"/>
          </p:cNvSpPr>
          <p:nvPr/>
        </p:nvSpPr>
        <p:spPr bwMode="auto">
          <a:xfrm>
            <a:off x="609600" y="6477000"/>
            <a:ext cx="5410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sz="800" smtClean="0">
                <a:solidFill>
                  <a:schemeClr val="tx2"/>
                </a:solidFill>
              </a:rPr>
              <a:t>Marvell Confidential © 2008</a:t>
            </a:r>
          </a:p>
        </p:txBody>
      </p:sp>
      <p:sp>
        <p:nvSpPr>
          <p:cNvPr id="3081" name="Rectangle 58"/>
          <p:cNvSpPr>
            <a:spLocks noChangeArrowheads="1"/>
          </p:cNvSpPr>
          <p:nvPr/>
        </p:nvSpPr>
        <p:spPr bwMode="auto">
          <a:xfrm>
            <a:off x="0" y="0"/>
            <a:ext cx="9144000" cy="106363"/>
          </a:xfrm>
          <a:prstGeom prst="rect">
            <a:avLst/>
          </a:prstGeom>
          <a:solidFill>
            <a:srgbClr val="F15D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3082" name="Rectangle 59"/>
          <p:cNvSpPr>
            <a:spLocks noChangeArrowheads="1"/>
          </p:cNvSpPr>
          <p:nvPr/>
        </p:nvSpPr>
        <p:spPr bwMode="auto">
          <a:xfrm>
            <a:off x="0" y="6751638"/>
            <a:ext cx="9144000" cy="106362"/>
          </a:xfrm>
          <a:prstGeom prst="rect">
            <a:avLst/>
          </a:prstGeom>
          <a:solidFill>
            <a:srgbClr val="8082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grpSp>
        <p:nvGrpSpPr>
          <p:cNvPr id="3083" name="Group 66"/>
          <p:cNvGrpSpPr>
            <a:grpSpLocks/>
          </p:cNvGrpSpPr>
          <p:nvPr/>
        </p:nvGrpSpPr>
        <p:grpSpPr bwMode="auto">
          <a:xfrm>
            <a:off x="7702550" y="6072188"/>
            <a:ext cx="1138238" cy="579437"/>
            <a:chOff x="525" y="561"/>
            <a:chExt cx="1522" cy="775"/>
          </a:xfrm>
        </p:grpSpPr>
        <p:sp>
          <p:nvSpPr>
            <p:cNvPr id="3088" name="Freeform 67"/>
            <p:cNvSpPr>
              <a:spLocks noEditPoints="1"/>
            </p:cNvSpPr>
            <p:nvPr userDrawn="1"/>
          </p:nvSpPr>
          <p:spPr bwMode="auto">
            <a:xfrm>
              <a:off x="1631" y="885"/>
              <a:ext cx="307" cy="61"/>
            </a:xfrm>
            <a:custGeom>
              <a:avLst/>
              <a:gdLst>
                <a:gd name="T0" fmla="*/ 0 w 307"/>
                <a:gd name="T1" fmla="*/ 61 h 61"/>
                <a:gd name="T2" fmla="*/ 307 w 307"/>
                <a:gd name="T3" fmla="*/ 61 h 61"/>
                <a:gd name="T4" fmla="*/ 307 w 307"/>
                <a:gd name="T5" fmla="*/ 0 h 61"/>
                <a:gd name="T6" fmla="*/ 0 w 307"/>
                <a:gd name="T7" fmla="*/ 0 h 61"/>
                <a:gd name="T8" fmla="*/ 0 w 307"/>
                <a:gd name="T9" fmla="*/ 61 h 61"/>
                <a:gd name="T10" fmla="*/ 16 w 307"/>
                <a:gd name="T11" fmla="*/ 16 h 61"/>
                <a:gd name="T12" fmla="*/ 290 w 307"/>
                <a:gd name="T13" fmla="*/ 16 h 61"/>
                <a:gd name="T14" fmla="*/ 290 w 307"/>
                <a:gd name="T15" fmla="*/ 45 h 61"/>
                <a:gd name="T16" fmla="*/ 16 w 307"/>
                <a:gd name="T17" fmla="*/ 45 h 61"/>
                <a:gd name="T18" fmla="*/ 16 w 307"/>
                <a:gd name="T19" fmla="*/ 16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7" h="61">
                  <a:moveTo>
                    <a:pt x="0" y="61"/>
                  </a:moveTo>
                  <a:lnTo>
                    <a:pt x="307" y="61"/>
                  </a:lnTo>
                  <a:lnTo>
                    <a:pt x="307" y="0"/>
                  </a:lnTo>
                  <a:lnTo>
                    <a:pt x="0" y="0"/>
                  </a:lnTo>
                  <a:lnTo>
                    <a:pt x="0" y="61"/>
                  </a:lnTo>
                  <a:close/>
                  <a:moveTo>
                    <a:pt x="16" y="16"/>
                  </a:moveTo>
                  <a:lnTo>
                    <a:pt x="290" y="16"/>
                  </a:lnTo>
                  <a:lnTo>
                    <a:pt x="290" y="45"/>
                  </a:lnTo>
                  <a:lnTo>
                    <a:pt x="16" y="45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Freeform 68"/>
            <p:cNvSpPr>
              <a:spLocks noEditPoints="1"/>
            </p:cNvSpPr>
            <p:nvPr userDrawn="1"/>
          </p:nvSpPr>
          <p:spPr bwMode="auto">
            <a:xfrm>
              <a:off x="1631" y="960"/>
              <a:ext cx="307" cy="62"/>
            </a:xfrm>
            <a:custGeom>
              <a:avLst/>
              <a:gdLst>
                <a:gd name="T0" fmla="*/ 0 w 307"/>
                <a:gd name="T1" fmla="*/ 62 h 62"/>
                <a:gd name="T2" fmla="*/ 307 w 307"/>
                <a:gd name="T3" fmla="*/ 62 h 62"/>
                <a:gd name="T4" fmla="*/ 307 w 307"/>
                <a:gd name="T5" fmla="*/ 0 h 62"/>
                <a:gd name="T6" fmla="*/ 0 w 307"/>
                <a:gd name="T7" fmla="*/ 0 h 62"/>
                <a:gd name="T8" fmla="*/ 0 w 307"/>
                <a:gd name="T9" fmla="*/ 62 h 62"/>
                <a:gd name="T10" fmla="*/ 16 w 307"/>
                <a:gd name="T11" fmla="*/ 17 h 62"/>
                <a:gd name="T12" fmla="*/ 290 w 307"/>
                <a:gd name="T13" fmla="*/ 17 h 62"/>
                <a:gd name="T14" fmla="*/ 290 w 307"/>
                <a:gd name="T15" fmla="*/ 43 h 62"/>
                <a:gd name="T16" fmla="*/ 16 w 307"/>
                <a:gd name="T17" fmla="*/ 43 h 62"/>
                <a:gd name="T18" fmla="*/ 16 w 307"/>
                <a:gd name="T19" fmla="*/ 17 h 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7" h="62">
                  <a:moveTo>
                    <a:pt x="0" y="62"/>
                  </a:moveTo>
                  <a:lnTo>
                    <a:pt x="307" y="62"/>
                  </a:lnTo>
                  <a:lnTo>
                    <a:pt x="307" y="0"/>
                  </a:lnTo>
                  <a:lnTo>
                    <a:pt x="0" y="0"/>
                  </a:lnTo>
                  <a:lnTo>
                    <a:pt x="0" y="62"/>
                  </a:lnTo>
                  <a:close/>
                  <a:moveTo>
                    <a:pt x="16" y="17"/>
                  </a:moveTo>
                  <a:lnTo>
                    <a:pt x="290" y="17"/>
                  </a:lnTo>
                  <a:lnTo>
                    <a:pt x="290" y="43"/>
                  </a:lnTo>
                  <a:lnTo>
                    <a:pt x="16" y="43"/>
                  </a:lnTo>
                  <a:lnTo>
                    <a:pt x="1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Freeform 69"/>
            <p:cNvSpPr>
              <a:spLocks noEditPoints="1"/>
            </p:cNvSpPr>
            <p:nvPr userDrawn="1"/>
          </p:nvSpPr>
          <p:spPr bwMode="auto">
            <a:xfrm>
              <a:off x="1631" y="1036"/>
              <a:ext cx="307" cy="59"/>
            </a:xfrm>
            <a:custGeom>
              <a:avLst/>
              <a:gdLst>
                <a:gd name="T0" fmla="*/ 0 w 307"/>
                <a:gd name="T1" fmla="*/ 59 h 59"/>
                <a:gd name="T2" fmla="*/ 307 w 307"/>
                <a:gd name="T3" fmla="*/ 59 h 59"/>
                <a:gd name="T4" fmla="*/ 307 w 307"/>
                <a:gd name="T5" fmla="*/ 0 h 59"/>
                <a:gd name="T6" fmla="*/ 0 w 307"/>
                <a:gd name="T7" fmla="*/ 0 h 59"/>
                <a:gd name="T8" fmla="*/ 0 w 307"/>
                <a:gd name="T9" fmla="*/ 59 h 59"/>
                <a:gd name="T10" fmla="*/ 16 w 307"/>
                <a:gd name="T11" fmla="*/ 16 h 59"/>
                <a:gd name="T12" fmla="*/ 290 w 307"/>
                <a:gd name="T13" fmla="*/ 16 h 59"/>
                <a:gd name="T14" fmla="*/ 290 w 307"/>
                <a:gd name="T15" fmla="*/ 42 h 59"/>
                <a:gd name="T16" fmla="*/ 16 w 307"/>
                <a:gd name="T17" fmla="*/ 42 h 59"/>
                <a:gd name="T18" fmla="*/ 16 w 307"/>
                <a:gd name="T19" fmla="*/ 16 h 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7" h="59">
                  <a:moveTo>
                    <a:pt x="0" y="59"/>
                  </a:moveTo>
                  <a:lnTo>
                    <a:pt x="307" y="59"/>
                  </a:lnTo>
                  <a:lnTo>
                    <a:pt x="307" y="0"/>
                  </a:lnTo>
                  <a:lnTo>
                    <a:pt x="0" y="0"/>
                  </a:lnTo>
                  <a:lnTo>
                    <a:pt x="0" y="59"/>
                  </a:lnTo>
                  <a:close/>
                  <a:moveTo>
                    <a:pt x="16" y="16"/>
                  </a:moveTo>
                  <a:lnTo>
                    <a:pt x="290" y="16"/>
                  </a:lnTo>
                  <a:lnTo>
                    <a:pt x="290" y="42"/>
                  </a:lnTo>
                  <a:lnTo>
                    <a:pt x="16" y="42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70"/>
            <p:cNvSpPr>
              <a:spLocks noEditPoints="1"/>
            </p:cNvSpPr>
            <p:nvPr userDrawn="1"/>
          </p:nvSpPr>
          <p:spPr bwMode="auto">
            <a:xfrm>
              <a:off x="525" y="561"/>
              <a:ext cx="1413" cy="553"/>
            </a:xfrm>
            <a:custGeom>
              <a:avLst/>
              <a:gdLst>
                <a:gd name="T0" fmla="*/ 1106 w 1413"/>
                <a:gd name="T1" fmla="*/ 0 h 553"/>
                <a:gd name="T2" fmla="*/ 1106 w 1413"/>
                <a:gd name="T3" fmla="*/ 0 h 553"/>
                <a:gd name="T4" fmla="*/ 863 w 1413"/>
                <a:gd name="T5" fmla="*/ 243 h 553"/>
                <a:gd name="T6" fmla="*/ 863 w 1413"/>
                <a:gd name="T7" fmla="*/ 0 h 553"/>
                <a:gd name="T8" fmla="*/ 553 w 1413"/>
                <a:gd name="T9" fmla="*/ 0 h 553"/>
                <a:gd name="T10" fmla="*/ 553 w 1413"/>
                <a:gd name="T11" fmla="*/ 0 h 553"/>
                <a:gd name="T12" fmla="*/ 0 w 1413"/>
                <a:gd name="T13" fmla="*/ 553 h 553"/>
                <a:gd name="T14" fmla="*/ 310 w 1413"/>
                <a:gd name="T15" fmla="*/ 553 h 553"/>
                <a:gd name="T16" fmla="*/ 553 w 1413"/>
                <a:gd name="T17" fmla="*/ 307 h 553"/>
                <a:gd name="T18" fmla="*/ 553 w 1413"/>
                <a:gd name="T19" fmla="*/ 307 h 553"/>
                <a:gd name="T20" fmla="*/ 553 w 1413"/>
                <a:gd name="T21" fmla="*/ 307 h 553"/>
                <a:gd name="T22" fmla="*/ 799 w 1413"/>
                <a:gd name="T23" fmla="*/ 307 h 553"/>
                <a:gd name="T24" fmla="*/ 782 w 1413"/>
                <a:gd name="T25" fmla="*/ 324 h 553"/>
                <a:gd name="T26" fmla="*/ 553 w 1413"/>
                <a:gd name="T27" fmla="*/ 324 h 553"/>
                <a:gd name="T28" fmla="*/ 553 w 1413"/>
                <a:gd name="T29" fmla="*/ 385 h 553"/>
                <a:gd name="T30" fmla="*/ 721 w 1413"/>
                <a:gd name="T31" fmla="*/ 385 h 553"/>
                <a:gd name="T32" fmla="*/ 707 w 1413"/>
                <a:gd name="T33" fmla="*/ 399 h 553"/>
                <a:gd name="T34" fmla="*/ 553 w 1413"/>
                <a:gd name="T35" fmla="*/ 399 h 553"/>
                <a:gd name="T36" fmla="*/ 553 w 1413"/>
                <a:gd name="T37" fmla="*/ 461 h 553"/>
                <a:gd name="T38" fmla="*/ 645 w 1413"/>
                <a:gd name="T39" fmla="*/ 461 h 553"/>
                <a:gd name="T40" fmla="*/ 631 w 1413"/>
                <a:gd name="T41" fmla="*/ 475 h 553"/>
                <a:gd name="T42" fmla="*/ 553 w 1413"/>
                <a:gd name="T43" fmla="*/ 475 h 553"/>
                <a:gd name="T44" fmla="*/ 553 w 1413"/>
                <a:gd name="T45" fmla="*/ 534 h 553"/>
                <a:gd name="T46" fmla="*/ 572 w 1413"/>
                <a:gd name="T47" fmla="*/ 534 h 553"/>
                <a:gd name="T48" fmla="*/ 553 w 1413"/>
                <a:gd name="T49" fmla="*/ 553 h 553"/>
                <a:gd name="T50" fmla="*/ 863 w 1413"/>
                <a:gd name="T51" fmla="*/ 553 h 553"/>
                <a:gd name="T52" fmla="*/ 1106 w 1413"/>
                <a:gd name="T53" fmla="*/ 307 h 553"/>
                <a:gd name="T54" fmla="*/ 1106 w 1413"/>
                <a:gd name="T55" fmla="*/ 307 h 553"/>
                <a:gd name="T56" fmla="*/ 1106 w 1413"/>
                <a:gd name="T57" fmla="*/ 307 h 553"/>
                <a:gd name="T58" fmla="*/ 1413 w 1413"/>
                <a:gd name="T59" fmla="*/ 307 h 553"/>
                <a:gd name="T60" fmla="*/ 1413 w 1413"/>
                <a:gd name="T61" fmla="*/ 0 h 553"/>
                <a:gd name="T62" fmla="*/ 1106 w 1413"/>
                <a:gd name="T63" fmla="*/ 0 h 553"/>
                <a:gd name="T64" fmla="*/ 570 w 1413"/>
                <a:gd name="T65" fmla="*/ 291 h 553"/>
                <a:gd name="T66" fmla="*/ 570 w 1413"/>
                <a:gd name="T67" fmla="*/ 17 h 553"/>
                <a:gd name="T68" fmla="*/ 846 w 1413"/>
                <a:gd name="T69" fmla="*/ 17 h 553"/>
                <a:gd name="T70" fmla="*/ 846 w 1413"/>
                <a:gd name="T71" fmla="*/ 291 h 553"/>
                <a:gd name="T72" fmla="*/ 570 w 1413"/>
                <a:gd name="T73" fmla="*/ 291 h 553"/>
                <a:gd name="T74" fmla="*/ 570 w 1413"/>
                <a:gd name="T75" fmla="*/ 369 h 553"/>
                <a:gd name="T76" fmla="*/ 570 w 1413"/>
                <a:gd name="T77" fmla="*/ 340 h 553"/>
                <a:gd name="T78" fmla="*/ 846 w 1413"/>
                <a:gd name="T79" fmla="*/ 340 h 553"/>
                <a:gd name="T80" fmla="*/ 846 w 1413"/>
                <a:gd name="T81" fmla="*/ 369 h 553"/>
                <a:gd name="T82" fmla="*/ 570 w 1413"/>
                <a:gd name="T83" fmla="*/ 369 h 553"/>
                <a:gd name="T84" fmla="*/ 570 w 1413"/>
                <a:gd name="T85" fmla="*/ 442 h 553"/>
                <a:gd name="T86" fmla="*/ 570 w 1413"/>
                <a:gd name="T87" fmla="*/ 416 h 553"/>
                <a:gd name="T88" fmla="*/ 846 w 1413"/>
                <a:gd name="T89" fmla="*/ 416 h 553"/>
                <a:gd name="T90" fmla="*/ 846 w 1413"/>
                <a:gd name="T91" fmla="*/ 442 h 553"/>
                <a:gd name="T92" fmla="*/ 570 w 1413"/>
                <a:gd name="T93" fmla="*/ 442 h 553"/>
                <a:gd name="T94" fmla="*/ 570 w 1413"/>
                <a:gd name="T95" fmla="*/ 517 h 553"/>
                <a:gd name="T96" fmla="*/ 570 w 1413"/>
                <a:gd name="T97" fmla="*/ 491 h 553"/>
                <a:gd name="T98" fmla="*/ 846 w 1413"/>
                <a:gd name="T99" fmla="*/ 491 h 553"/>
                <a:gd name="T100" fmla="*/ 846 w 1413"/>
                <a:gd name="T101" fmla="*/ 517 h 553"/>
                <a:gd name="T102" fmla="*/ 570 w 1413"/>
                <a:gd name="T103" fmla="*/ 517 h 553"/>
                <a:gd name="T104" fmla="*/ 1396 w 1413"/>
                <a:gd name="T105" fmla="*/ 291 h 553"/>
                <a:gd name="T106" fmla="*/ 1122 w 1413"/>
                <a:gd name="T107" fmla="*/ 291 h 553"/>
                <a:gd name="T108" fmla="*/ 1122 w 1413"/>
                <a:gd name="T109" fmla="*/ 17 h 553"/>
                <a:gd name="T110" fmla="*/ 1396 w 1413"/>
                <a:gd name="T111" fmla="*/ 17 h 553"/>
                <a:gd name="T112" fmla="*/ 1396 w 1413"/>
                <a:gd name="T113" fmla="*/ 291 h 55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413" h="553">
                  <a:moveTo>
                    <a:pt x="1106" y="0"/>
                  </a:moveTo>
                  <a:lnTo>
                    <a:pt x="1106" y="0"/>
                  </a:lnTo>
                  <a:lnTo>
                    <a:pt x="863" y="243"/>
                  </a:lnTo>
                  <a:lnTo>
                    <a:pt x="863" y="0"/>
                  </a:lnTo>
                  <a:lnTo>
                    <a:pt x="553" y="0"/>
                  </a:lnTo>
                  <a:lnTo>
                    <a:pt x="0" y="553"/>
                  </a:lnTo>
                  <a:lnTo>
                    <a:pt x="310" y="553"/>
                  </a:lnTo>
                  <a:lnTo>
                    <a:pt x="553" y="307"/>
                  </a:lnTo>
                  <a:lnTo>
                    <a:pt x="799" y="307"/>
                  </a:lnTo>
                  <a:lnTo>
                    <a:pt x="782" y="324"/>
                  </a:lnTo>
                  <a:lnTo>
                    <a:pt x="553" y="324"/>
                  </a:lnTo>
                  <a:lnTo>
                    <a:pt x="553" y="385"/>
                  </a:lnTo>
                  <a:lnTo>
                    <a:pt x="721" y="385"/>
                  </a:lnTo>
                  <a:lnTo>
                    <a:pt x="707" y="399"/>
                  </a:lnTo>
                  <a:lnTo>
                    <a:pt x="553" y="399"/>
                  </a:lnTo>
                  <a:lnTo>
                    <a:pt x="553" y="461"/>
                  </a:lnTo>
                  <a:lnTo>
                    <a:pt x="645" y="461"/>
                  </a:lnTo>
                  <a:lnTo>
                    <a:pt x="631" y="475"/>
                  </a:lnTo>
                  <a:lnTo>
                    <a:pt x="553" y="475"/>
                  </a:lnTo>
                  <a:lnTo>
                    <a:pt x="553" y="534"/>
                  </a:lnTo>
                  <a:lnTo>
                    <a:pt x="572" y="534"/>
                  </a:lnTo>
                  <a:lnTo>
                    <a:pt x="553" y="553"/>
                  </a:lnTo>
                  <a:lnTo>
                    <a:pt x="863" y="553"/>
                  </a:lnTo>
                  <a:lnTo>
                    <a:pt x="1106" y="307"/>
                  </a:lnTo>
                  <a:lnTo>
                    <a:pt x="1413" y="307"/>
                  </a:lnTo>
                  <a:lnTo>
                    <a:pt x="1413" y="0"/>
                  </a:lnTo>
                  <a:lnTo>
                    <a:pt x="1106" y="0"/>
                  </a:lnTo>
                  <a:close/>
                  <a:moveTo>
                    <a:pt x="570" y="291"/>
                  </a:moveTo>
                  <a:lnTo>
                    <a:pt x="570" y="17"/>
                  </a:lnTo>
                  <a:lnTo>
                    <a:pt x="846" y="17"/>
                  </a:lnTo>
                  <a:lnTo>
                    <a:pt x="846" y="291"/>
                  </a:lnTo>
                  <a:lnTo>
                    <a:pt x="570" y="291"/>
                  </a:lnTo>
                  <a:close/>
                  <a:moveTo>
                    <a:pt x="570" y="369"/>
                  </a:moveTo>
                  <a:lnTo>
                    <a:pt x="570" y="340"/>
                  </a:lnTo>
                  <a:lnTo>
                    <a:pt x="846" y="340"/>
                  </a:lnTo>
                  <a:lnTo>
                    <a:pt x="846" y="369"/>
                  </a:lnTo>
                  <a:lnTo>
                    <a:pt x="570" y="369"/>
                  </a:lnTo>
                  <a:close/>
                  <a:moveTo>
                    <a:pt x="570" y="442"/>
                  </a:moveTo>
                  <a:lnTo>
                    <a:pt x="570" y="416"/>
                  </a:lnTo>
                  <a:lnTo>
                    <a:pt x="846" y="416"/>
                  </a:lnTo>
                  <a:lnTo>
                    <a:pt x="846" y="442"/>
                  </a:lnTo>
                  <a:lnTo>
                    <a:pt x="570" y="442"/>
                  </a:lnTo>
                  <a:close/>
                  <a:moveTo>
                    <a:pt x="570" y="517"/>
                  </a:moveTo>
                  <a:lnTo>
                    <a:pt x="570" y="491"/>
                  </a:lnTo>
                  <a:lnTo>
                    <a:pt x="846" y="491"/>
                  </a:lnTo>
                  <a:lnTo>
                    <a:pt x="846" y="517"/>
                  </a:lnTo>
                  <a:lnTo>
                    <a:pt x="570" y="517"/>
                  </a:lnTo>
                  <a:close/>
                  <a:moveTo>
                    <a:pt x="1396" y="291"/>
                  </a:moveTo>
                  <a:lnTo>
                    <a:pt x="1122" y="291"/>
                  </a:lnTo>
                  <a:lnTo>
                    <a:pt x="1122" y="17"/>
                  </a:lnTo>
                  <a:lnTo>
                    <a:pt x="1396" y="17"/>
                  </a:lnTo>
                  <a:lnTo>
                    <a:pt x="1396" y="2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Freeform 71"/>
            <p:cNvSpPr>
              <a:spLocks/>
            </p:cNvSpPr>
            <p:nvPr userDrawn="1"/>
          </p:nvSpPr>
          <p:spPr bwMode="auto">
            <a:xfrm>
              <a:off x="528" y="1227"/>
              <a:ext cx="123" cy="109"/>
            </a:xfrm>
            <a:custGeom>
              <a:avLst/>
              <a:gdLst>
                <a:gd name="T0" fmla="*/ 0 w 123"/>
                <a:gd name="T1" fmla="*/ 0 h 109"/>
                <a:gd name="T2" fmla="*/ 35 w 123"/>
                <a:gd name="T3" fmla="*/ 0 h 109"/>
                <a:gd name="T4" fmla="*/ 61 w 123"/>
                <a:gd name="T5" fmla="*/ 71 h 109"/>
                <a:gd name="T6" fmla="*/ 61 w 123"/>
                <a:gd name="T7" fmla="*/ 71 h 109"/>
                <a:gd name="T8" fmla="*/ 87 w 123"/>
                <a:gd name="T9" fmla="*/ 0 h 109"/>
                <a:gd name="T10" fmla="*/ 123 w 123"/>
                <a:gd name="T11" fmla="*/ 0 h 109"/>
                <a:gd name="T12" fmla="*/ 123 w 123"/>
                <a:gd name="T13" fmla="*/ 109 h 109"/>
                <a:gd name="T14" fmla="*/ 99 w 123"/>
                <a:gd name="T15" fmla="*/ 109 h 109"/>
                <a:gd name="T16" fmla="*/ 99 w 123"/>
                <a:gd name="T17" fmla="*/ 26 h 109"/>
                <a:gd name="T18" fmla="*/ 99 w 123"/>
                <a:gd name="T19" fmla="*/ 26 h 109"/>
                <a:gd name="T20" fmla="*/ 68 w 123"/>
                <a:gd name="T21" fmla="*/ 109 h 109"/>
                <a:gd name="T22" fmla="*/ 52 w 123"/>
                <a:gd name="T23" fmla="*/ 109 h 109"/>
                <a:gd name="T24" fmla="*/ 23 w 123"/>
                <a:gd name="T25" fmla="*/ 26 h 109"/>
                <a:gd name="T26" fmla="*/ 23 w 123"/>
                <a:gd name="T27" fmla="*/ 26 h 109"/>
                <a:gd name="T28" fmla="*/ 23 w 123"/>
                <a:gd name="T29" fmla="*/ 109 h 109"/>
                <a:gd name="T30" fmla="*/ 0 w 123"/>
                <a:gd name="T31" fmla="*/ 109 h 109"/>
                <a:gd name="T32" fmla="*/ 0 w 123"/>
                <a:gd name="T33" fmla="*/ 0 h 1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3" h="109">
                  <a:moveTo>
                    <a:pt x="0" y="0"/>
                  </a:moveTo>
                  <a:lnTo>
                    <a:pt x="35" y="0"/>
                  </a:lnTo>
                  <a:lnTo>
                    <a:pt x="61" y="71"/>
                  </a:lnTo>
                  <a:lnTo>
                    <a:pt x="87" y="0"/>
                  </a:lnTo>
                  <a:lnTo>
                    <a:pt x="123" y="0"/>
                  </a:lnTo>
                  <a:lnTo>
                    <a:pt x="123" y="109"/>
                  </a:lnTo>
                  <a:lnTo>
                    <a:pt x="99" y="109"/>
                  </a:lnTo>
                  <a:lnTo>
                    <a:pt x="99" y="26"/>
                  </a:lnTo>
                  <a:lnTo>
                    <a:pt x="68" y="109"/>
                  </a:lnTo>
                  <a:lnTo>
                    <a:pt x="52" y="109"/>
                  </a:lnTo>
                  <a:lnTo>
                    <a:pt x="23" y="26"/>
                  </a:lnTo>
                  <a:lnTo>
                    <a:pt x="23" y="109"/>
                  </a:lnTo>
                  <a:lnTo>
                    <a:pt x="0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Freeform 72"/>
            <p:cNvSpPr>
              <a:spLocks noEditPoints="1"/>
            </p:cNvSpPr>
            <p:nvPr userDrawn="1"/>
          </p:nvSpPr>
          <p:spPr bwMode="auto">
            <a:xfrm>
              <a:off x="778" y="1227"/>
              <a:ext cx="114" cy="109"/>
            </a:xfrm>
            <a:custGeom>
              <a:avLst/>
              <a:gdLst>
                <a:gd name="T0" fmla="*/ 69 w 114"/>
                <a:gd name="T1" fmla="*/ 66 h 109"/>
                <a:gd name="T2" fmla="*/ 43 w 114"/>
                <a:gd name="T3" fmla="*/ 66 h 109"/>
                <a:gd name="T4" fmla="*/ 57 w 114"/>
                <a:gd name="T5" fmla="*/ 33 h 109"/>
                <a:gd name="T6" fmla="*/ 69 w 114"/>
                <a:gd name="T7" fmla="*/ 66 h 109"/>
                <a:gd name="T8" fmla="*/ 0 w 114"/>
                <a:gd name="T9" fmla="*/ 109 h 109"/>
                <a:gd name="T10" fmla="*/ 26 w 114"/>
                <a:gd name="T11" fmla="*/ 109 h 109"/>
                <a:gd name="T12" fmla="*/ 36 w 114"/>
                <a:gd name="T13" fmla="*/ 87 h 109"/>
                <a:gd name="T14" fmla="*/ 78 w 114"/>
                <a:gd name="T15" fmla="*/ 87 h 109"/>
                <a:gd name="T16" fmla="*/ 88 w 114"/>
                <a:gd name="T17" fmla="*/ 109 h 109"/>
                <a:gd name="T18" fmla="*/ 114 w 114"/>
                <a:gd name="T19" fmla="*/ 109 h 109"/>
                <a:gd name="T20" fmla="*/ 66 w 114"/>
                <a:gd name="T21" fmla="*/ 0 h 109"/>
                <a:gd name="T22" fmla="*/ 47 w 114"/>
                <a:gd name="T23" fmla="*/ 0 h 109"/>
                <a:gd name="T24" fmla="*/ 0 w 114"/>
                <a:gd name="T25" fmla="*/ 109 h 1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109">
                  <a:moveTo>
                    <a:pt x="69" y="66"/>
                  </a:moveTo>
                  <a:lnTo>
                    <a:pt x="43" y="66"/>
                  </a:lnTo>
                  <a:lnTo>
                    <a:pt x="57" y="33"/>
                  </a:lnTo>
                  <a:lnTo>
                    <a:pt x="69" y="66"/>
                  </a:lnTo>
                  <a:close/>
                  <a:moveTo>
                    <a:pt x="0" y="109"/>
                  </a:moveTo>
                  <a:lnTo>
                    <a:pt x="26" y="109"/>
                  </a:lnTo>
                  <a:lnTo>
                    <a:pt x="36" y="87"/>
                  </a:lnTo>
                  <a:lnTo>
                    <a:pt x="78" y="87"/>
                  </a:lnTo>
                  <a:lnTo>
                    <a:pt x="88" y="109"/>
                  </a:lnTo>
                  <a:lnTo>
                    <a:pt x="114" y="109"/>
                  </a:lnTo>
                  <a:lnTo>
                    <a:pt x="66" y="0"/>
                  </a:lnTo>
                  <a:lnTo>
                    <a:pt x="47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Freeform 73"/>
            <p:cNvSpPr>
              <a:spLocks noEditPoints="1"/>
            </p:cNvSpPr>
            <p:nvPr userDrawn="1"/>
          </p:nvSpPr>
          <p:spPr bwMode="auto">
            <a:xfrm>
              <a:off x="1019" y="1227"/>
              <a:ext cx="87" cy="109"/>
            </a:xfrm>
            <a:custGeom>
              <a:avLst/>
              <a:gdLst>
                <a:gd name="T0" fmla="*/ 1714 w 37"/>
                <a:gd name="T1" fmla="*/ 1571 h 46"/>
                <a:gd name="T2" fmla="*/ 2876 w 37"/>
                <a:gd name="T3" fmla="*/ 1571 h 46"/>
                <a:gd name="T4" fmla="*/ 4251 w 37"/>
                <a:gd name="T5" fmla="*/ 2460 h 46"/>
                <a:gd name="T6" fmla="*/ 2716 w 37"/>
                <a:gd name="T7" fmla="*/ 3379 h 46"/>
                <a:gd name="T8" fmla="*/ 1714 w 37"/>
                <a:gd name="T9" fmla="*/ 3379 h 46"/>
                <a:gd name="T10" fmla="*/ 1714 w 37"/>
                <a:gd name="T11" fmla="*/ 1571 h 46"/>
                <a:gd name="T12" fmla="*/ 0 w 37"/>
                <a:gd name="T13" fmla="*/ 8130 h 46"/>
                <a:gd name="T14" fmla="*/ 1714 w 37"/>
                <a:gd name="T15" fmla="*/ 8130 h 46"/>
                <a:gd name="T16" fmla="*/ 1714 w 37"/>
                <a:gd name="T17" fmla="*/ 4924 h 46"/>
                <a:gd name="T18" fmla="*/ 2511 w 37"/>
                <a:gd name="T19" fmla="*/ 4924 h 46"/>
                <a:gd name="T20" fmla="*/ 4251 w 37"/>
                <a:gd name="T21" fmla="*/ 8130 h 46"/>
                <a:gd name="T22" fmla="*/ 6264 w 37"/>
                <a:gd name="T23" fmla="*/ 8130 h 46"/>
                <a:gd name="T24" fmla="*/ 4369 w 37"/>
                <a:gd name="T25" fmla="*/ 4789 h 46"/>
                <a:gd name="T26" fmla="*/ 6109 w 37"/>
                <a:gd name="T27" fmla="*/ 2460 h 46"/>
                <a:gd name="T28" fmla="*/ 3031 w 37"/>
                <a:gd name="T29" fmla="*/ 0 h 46"/>
                <a:gd name="T30" fmla="*/ 0 w 37"/>
                <a:gd name="T31" fmla="*/ 0 h 46"/>
                <a:gd name="T32" fmla="*/ 0 w 37"/>
                <a:gd name="T33" fmla="*/ 8130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7" h="46">
                  <a:moveTo>
                    <a:pt x="10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21" y="9"/>
                    <a:pt x="25" y="9"/>
                    <a:pt x="25" y="14"/>
                  </a:cubicBezTo>
                  <a:cubicBezTo>
                    <a:pt x="25" y="19"/>
                    <a:pt x="20" y="19"/>
                    <a:pt x="16" y="19"/>
                  </a:cubicBezTo>
                  <a:cubicBezTo>
                    <a:pt x="10" y="19"/>
                    <a:pt x="10" y="19"/>
                    <a:pt x="10" y="19"/>
                  </a:cubicBezTo>
                  <a:lnTo>
                    <a:pt x="10" y="9"/>
                  </a:lnTo>
                  <a:close/>
                  <a:moveTo>
                    <a:pt x="0" y="46"/>
                  </a:moveTo>
                  <a:cubicBezTo>
                    <a:pt x="10" y="46"/>
                    <a:pt x="10" y="46"/>
                    <a:pt x="10" y="46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32" y="26"/>
                    <a:pt x="36" y="21"/>
                    <a:pt x="36" y="14"/>
                  </a:cubicBezTo>
                  <a:cubicBezTo>
                    <a:pt x="36" y="3"/>
                    <a:pt x="2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Freeform 74"/>
            <p:cNvSpPr>
              <a:spLocks/>
            </p:cNvSpPr>
            <p:nvPr userDrawn="1"/>
          </p:nvSpPr>
          <p:spPr bwMode="auto">
            <a:xfrm>
              <a:off x="1234" y="1227"/>
              <a:ext cx="109" cy="109"/>
            </a:xfrm>
            <a:custGeom>
              <a:avLst/>
              <a:gdLst>
                <a:gd name="T0" fmla="*/ 0 w 109"/>
                <a:gd name="T1" fmla="*/ 0 h 109"/>
                <a:gd name="T2" fmla="*/ 28 w 109"/>
                <a:gd name="T3" fmla="*/ 0 h 109"/>
                <a:gd name="T4" fmla="*/ 54 w 109"/>
                <a:gd name="T5" fmla="*/ 71 h 109"/>
                <a:gd name="T6" fmla="*/ 54 w 109"/>
                <a:gd name="T7" fmla="*/ 71 h 109"/>
                <a:gd name="T8" fmla="*/ 83 w 109"/>
                <a:gd name="T9" fmla="*/ 0 h 109"/>
                <a:gd name="T10" fmla="*/ 109 w 109"/>
                <a:gd name="T11" fmla="*/ 0 h 109"/>
                <a:gd name="T12" fmla="*/ 64 w 109"/>
                <a:gd name="T13" fmla="*/ 109 h 109"/>
                <a:gd name="T14" fmla="*/ 45 w 109"/>
                <a:gd name="T15" fmla="*/ 109 h 109"/>
                <a:gd name="T16" fmla="*/ 0 w 109"/>
                <a:gd name="T17" fmla="*/ 0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9" h="109">
                  <a:moveTo>
                    <a:pt x="0" y="0"/>
                  </a:moveTo>
                  <a:lnTo>
                    <a:pt x="28" y="0"/>
                  </a:lnTo>
                  <a:lnTo>
                    <a:pt x="54" y="71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64" y="109"/>
                  </a:lnTo>
                  <a:lnTo>
                    <a:pt x="45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Freeform 75"/>
            <p:cNvSpPr>
              <a:spLocks/>
            </p:cNvSpPr>
            <p:nvPr userDrawn="1"/>
          </p:nvSpPr>
          <p:spPr bwMode="auto">
            <a:xfrm>
              <a:off x="1470" y="1227"/>
              <a:ext cx="78" cy="109"/>
            </a:xfrm>
            <a:custGeom>
              <a:avLst/>
              <a:gdLst>
                <a:gd name="T0" fmla="*/ 0 w 78"/>
                <a:gd name="T1" fmla="*/ 0 h 109"/>
                <a:gd name="T2" fmla="*/ 73 w 78"/>
                <a:gd name="T3" fmla="*/ 0 h 109"/>
                <a:gd name="T4" fmla="*/ 73 w 78"/>
                <a:gd name="T5" fmla="*/ 24 h 109"/>
                <a:gd name="T6" fmla="*/ 24 w 78"/>
                <a:gd name="T7" fmla="*/ 24 h 109"/>
                <a:gd name="T8" fmla="*/ 24 w 78"/>
                <a:gd name="T9" fmla="*/ 43 h 109"/>
                <a:gd name="T10" fmla="*/ 71 w 78"/>
                <a:gd name="T11" fmla="*/ 43 h 109"/>
                <a:gd name="T12" fmla="*/ 71 w 78"/>
                <a:gd name="T13" fmla="*/ 66 h 109"/>
                <a:gd name="T14" fmla="*/ 24 w 78"/>
                <a:gd name="T15" fmla="*/ 66 h 109"/>
                <a:gd name="T16" fmla="*/ 24 w 78"/>
                <a:gd name="T17" fmla="*/ 87 h 109"/>
                <a:gd name="T18" fmla="*/ 78 w 78"/>
                <a:gd name="T19" fmla="*/ 87 h 109"/>
                <a:gd name="T20" fmla="*/ 78 w 78"/>
                <a:gd name="T21" fmla="*/ 109 h 109"/>
                <a:gd name="T22" fmla="*/ 0 w 78"/>
                <a:gd name="T23" fmla="*/ 109 h 109"/>
                <a:gd name="T24" fmla="*/ 0 w 78"/>
                <a:gd name="T25" fmla="*/ 0 h 1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9">
                  <a:moveTo>
                    <a:pt x="0" y="0"/>
                  </a:moveTo>
                  <a:lnTo>
                    <a:pt x="73" y="0"/>
                  </a:lnTo>
                  <a:lnTo>
                    <a:pt x="73" y="24"/>
                  </a:lnTo>
                  <a:lnTo>
                    <a:pt x="24" y="24"/>
                  </a:lnTo>
                  <a:lnTo>
                    <a:pt x="24" y="43"/>
                  </a:lnTo>
                  <a:lnTo>
                    <a:pt x="71" y="43"/>
                  </a:lnTo>
                  <a:lnTo>
                    <a:pt x="71" y="66"/>
                  </a:lnTo>
                  <a:lnTo>
                    <a:pt x="24" y="66"/>
                  </a:lnTo>
                  <a:lnTo>
                    <a:pt x="24" y="87"/>
                  </a:lnTo>
                  <a:lnTo>
                    <a:pt x="78" y="87"/>
                  </a:lnTo>
                  <a:lnTo>
                    <a:pt x="78" y="109"/>
                  </a:lnTo>
                  <a:lnTo>
                    <a:pt x="0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Freeform 76"/>
            <p:cNvSpPr>
              <a:spLocks/>
            </p:cNvSpPr>
            <p:nvPr userDrawn="1"/>
          </p:nvSpPr>
          <p:spPr bwMode="auto">
            <a:xfrm>
              <a:off x="1673" y="1227"/>
              <a:ext cx="71" cy="109"/>
            </a:xfrm>
            <a:custGeom>
              <a:avLst/>
              <a:gdLst>
                <a:gd name="T0" fmla="*/ 0 w 71"/>
                <a:gd name="T1" fmla="*/ 0 h 109"/>
                <a:gd name="T2" fmla="*/ 26 w 71"/>
                <a:gd name="T3" fmla="*/ 0 h 109"/>
                <a:gd name="T4" fmla="*/ 26 w 71"/>
                <a:gd name="T5" fmla="*/ 87 h 109"/>
                <a:gd name="T6" fmla="*/ 71 w 71"/>
                <a:gd name="T7" fmla="*/ 87 h 109"/>
                <a:gd name="T8" fmla="*/ 71 w 71"/>
                <a:gd name="T9" fmla="*/ 109 h 109"/>
                <a:gd name="T10" fmla="*/ 0 w 71"/>
                <a:gd name="T11" fmla="*/ 109 h 109"/>
                <a:gd name="T12" fmla="*/ 0 w 71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1" h="109">
                  <a:moveTo>
                    <a:pt x="0" y="0"/>
                  </a:moveTo>
                  <a:lnTo>
                    <a:pt x="26" y="0"/>
                  </a:lnTo>
                  <a:lnTo>
                    <a:pt x="26" y="87"/>
                  </a:lnTo>
                  <a:lnTo>
                    <a:pt x="71" y="87"/>
                  </a:lnTo>
                  <a:lnTo>
                    <a:pt x="71" y="109"/>
                  </a:lnTo>
                  <a:lnTo>
                    <a:pt x="0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Freeform 77"/>
            <p:cNvSpPr>
              <a:spLocks/>
            </p:cNvSpPr>
            <p:nvPr userDrawn="1"/>
          </p:nvSpPr>
          <p:spPr bwMode="auto">
            <a:xfrm>
              <a:off x="1869" y="1227"/>
              <a:ext cx="69" cy="109"/>
            </a:xfrm>
            <a:custGeom>
              <a:avLst/>
              <a:gdLst>
                <a:gd name="T0" fmla="*/ 0 w 69"/>
                <a:gd name="T1" fmla="*/ 0 h 109"/>
                <a:gd name="T2" fmla="*/ 26 w 69"/>
                <a:gd name="T3" fmla="*/ 0 h 109"/>
                <a:gd name="T4" fmla="*/ 26 w 69"/>
                <a:gd name="T5" fmla="*/ 87 h 109"/>
                <a:gd name="T6" fmla="*/ 69 w 69"/>
                <a:gd name="T7" fmla="*/ 87 h 109"/>
                <a:gd name="T8" fmla="*/ 69 w 69"/>
                <a:gd name="T9" fmla="*/ 109 h 109"/>
                <a:gd name="T10" fmla="*/ 0 w 69"/>
                <a:gd name="T11" fmla="*/ 109 h 109"/>
                <a:gd name="T12" fmla="*/ 0 w 69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09">
                  <a:moveTo>
                    <a:pt x="0" y="0"/>
                  </a:moveTo>
                  <a:lnTo>
                    <a:pt x="26" y="0"/>
                  </a:lnTo>
                  <a:lnTo>
                    <a:pt x="26" y="87"/>
                  </a:lnTo>
                  <a:lnTo>
                    <a:pt x="69" y="87"/>
                  </a:lnTo>
                  <a:lnTo>
                    <a:pt x="69" y="109"/>
                  </a:lnTo>
                  <a:lnTo>
                    <a:pt x="0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Freeform 78"/>
            <p:cNvSpPr>
              <a:spLocks noEditPoints="1"/>
            </p:cNvSpPr>
            <p:nvPr userDrawn="1"/>
          </p:nvSpPr>
          <p:spPr bwMode="auto">
            <a:xfrm>
              <a:off x="1971" y="1215"/>
              <a:ext cx="76" cy="73"/>
            </a:xfrm>
            <a:custGeom>
              <a:avLst/>
              <a:gdLst>
                <a:gd name="T0" fmla="*/ 2867 w 32"/>
                <a:gd name="T1" fmla="*/ 0 h 31"/>
                <a:gd name="T2" fmla="*/ 5759 w 32"/>
                <a:gd name="T3" fmla="*/ 2746 h 31"/>
                <a:gd name="T4" fmla="*/ 2867 w 32"/>
                <a:gd name="T5" fmla="*/ 5291 h 31"/>
                <a:gd name="T6" fmla="*/ 0 w 32"/>
                <a:gd name="T7" fmla="*/ 2746 h 31"/>
                <a:gd name="T8" fmla="*/ 2867 w 32"/>
                <a:gd name="T9" fmla="*/ 0 h 31"/>
                <a:gd name="T10" fmla="*/ 2867 w 32"/>
                <a:gd name="T11" fmla="*/ 495 h 31"/>
                <a:gd name="T12" fmla="*/ 762 w 32"/>
                <a:gd name="T13" fmla="*/ 2746 h 31"/>
                <a:gd name="T14" fmla="*/ 2867 w 32"/>
                <a:gd name="T15" fmla="*/ 4769 h 31"/>
                <a:gd name="T16" fmla="*/ 5066 w 32"/>
                <a:gd name="T17" fmla="*/ 2746 h 31"/>
                <a:gd name="T18" fmla="*/ 2867 w 32"/>
                <a:gd name="T19" fmla="*/ 495 h 31"/>
                <a:gd name="T20" fmla="*/ 2358 w 32"/>
                <a:gd name="T21" fmla="*/ 4269 h 31"/>
                <a:gd name="T22" fmla="*/ 1810 w 32"/>
                <a:gd name="T23" fmla="*/ 4269 h 31"/>
                <a:gd name="T24" fmla="*/ 1810 w 32"/>
                <a:gd name="T25" fmla="*/ 1166 h 31"/>
                <a:gd name="T26" fmla="*/ 2736 w 32"/>
                <a:gd name="T27" fmla="*/ 1166 h 31"/>
                <a:gd name="T28" fmla="*/ 3791 w 32"/>
                <a:gd name="T29" fmla="*/ 1387 h 31"/>
                <a:gd name="T30" fmla="*/ 4168 w 32"/>
                <a:gd name="T31" fmla="*/ 2025 h 31"/>
                <a:gd name="T32" fmla="*/ 3401 w 32"/>
                <a:gd name="T33" fmla="*/ 2746 h 31"/>
                <a:gd name="T34" fmla="*/ 3401 w 32"/>
                <a:gd name="T35" fmla="*/ 2746 h 31"/>
                <a:gd name="T36" fmla="*/ 3954 w 32"/>
                <a:gd name="T37" fmla="*/ 3410 h 31"/>
                <a:gd name="T38" fmla="*/ 4168 w 32"/>
                <a:gd name="T39" fmla="*/ 4269 h 31"/>
                <a:gd name="T40" fmla="*/ 3401 w 32"/>
                <a:gd name="T41" fmla="*/ 4269 h 31"/>
                <a:gd name="T42" fmla="*/ 3244 w 32"/>
                <a:gd name="T43" fmla="*/ 3410 h 31"/>
                <a:gd name="T44" fmla="*/ 2736 w 32"/>
                <a:gd name="T45" fmla="*/ 3045 h 31"/>
                <a:gd name="T46" fmla="*/ 2358 w 32"/>
                <a:gd name="T47" fmla="*/ 3045 h 31"/>
                <a:gd name="T48" fmla="*/ 2358 w 32"/>
                <a:gd name="T49" fmla="*/ 4269 h 31"/>
                <a:gd name="T50" fmla="*/ 2358 w 32"/>
                <a:gd name="T51" fmla="*/ 2517 h 31"/>
                <a:gd name="T52" fmla="*/ 2736 w 32"/>
                <a:gd name="T53" fmla="*/ 2517 h 31"/>
                <a:gd name="T54" fmla="*/ 3401 w 32"/>
                <a:gd name="T55" fmla="*/ 2025 h 31"/>
                <a:gd name="T56" fmla="*/ 2736 w 32"/>
                <a:gd name="T57" fmla="*/ 1752 h 31"/>
                <a:gd name="T58" fmla="*/ 2358 w 32"/>
                <a:gd name="T59" fmla="*/ 1752 h 31"/>
                <a:gd name="T60" fmla="*/ 2358 w 32"/>
                <a:gd name="T61" fmla="*/ 2517 h 3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25" y="0"/>
                    <a:pt x="32" y="7"/>
                    <a:pt x="32" y="16"/>
                  </a:cubicBezTo>
                  <a:cubicBezTo>
                    <a:pt x="32" y="24"/>
                    <a:pt x="25" y="31"/>
                    <a:pt x="16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16" y="3"/>
                  </a:moveTo>
                  <a:cubicBezTo>
                    <a:pt x="9" y="3"/>
                    <a:pt x="4" y="9"/>
                    <a:pt x="4" y="16"/>
                  </a:cubicBezTo>
                  <a:cubicBezTo>
                    <a:pt x="4" y="23"/>
                    <a:pt x="9" y="28"/>
                    <a:pt x="16" y="28"/>
                  </a:cubicBezTo>
                  <a:cubicBezTo>
                    <a:pt x="23" y="28"/>
                    <a:pt x="28" y="23"/>
                    <a:pt x="28" y="16"/>
                  </a:cubicBezTo>
                  <a:cubicBezTo>
                    <a:pt x="28" y="9"/>
                    <a:pt x="23" y="3"/>
                    <a:pt x="16" y="3"/>
                  </a:cubicBezTo>
                  <a:close/>
                  <a:moveTo>
                    <a:pt x="13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3" y="7"/>
                    <a:pt x="15" y="7"/>
                  </a:cubicBezTo>
                  <a:cubicBezTo>
                    <a:pt x="18" y="7"/>
                    <a:pt x="20" y="7"/>
                    <a:pt x="21" y="8"/>
                  </a:cubicBezTo>
                  <a:cubicBezTo>
                    <a:pt x="22" y="9"/>
                    <a:pt x="23" y="10"/>
                    <a:pt x="23" y="12"/>
                  </a:cubicBezTo>
                  <a:cubicBezTo>
                    <a:pt x="23" y="14"/>
                    <a:pt x="21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1" y="16"/>
                    <a:pt x="22" y="18"/>
                    <a:pt x="22" y="20"/>
                  </a:cubicBezTo>
                  <a:cubicBezTo>
                    <a:pt x="23" y="23"/>
                    <a:pt x="23" y="24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3"/>
                    <a:pt x="18" y="20"/>
                  </a:cubicBezTo>
                  <a:cubicBezTo>
                    <a:pt x="18" y="18"/>
                    <a:pt x="17" y="18"/>
                    <a:pt x="15" y="18"/>
                  </a:cubicBezTo>
                  <a:cubicBezTo>
                    <a:pt x="13" y="18"/>
                    <a:pt x="13" y="18"/>
                    <a:pt x="13" y="18"/>
                  </a:cubicBezTo>
                  <a:lnTo>
                    <a:pt x="13" y="25"/>
                  </a:lnTo>
                  <a:close/>
                  <a:moveTo>
                    <a:pt x="13" y="15"/>
                  </a:moveTo>
                  <a:cubicBezTo>
                    <a:pt x="15" y="15"/>
                    <a:pt x="15" y="15"/>
                    <a:pt x="15" y="15"/>
                  </a:cubicBezTo>
                  <a:cubicBezTo>
                    <a:pt x="17" y="15"/>
                    <a:pt x="19" y="14"/>
                    <a:pt x="19" y="12"/>
                  </a:cubicBezTo>
                  <a:cubicBezTo>
                    <a:pt x="19" y="11"/>
                    <a:pt x="18" y="10"/>
                    <a:pt x="15" y="10"/>
                  </a:cubicBezTo>
                  <a:cubicBezTo>
                    <a:pt x="14" y="10"/>
                    <a:pt x="14" y="10"/>
                    <a:pt x="13" y="10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Freeform 79"/>
            <p:cNvSpPr>
              <a:spLocks noEditPoints="1"/>
            </p:cNvSpPr>
            <p:nvPr userDrawn="1"/>
          </p:nvSpPr>
          <p:spPr bwMode="auto">
            <a:xfrm>
              <a:off x="1971" y="561"/>
              <a:ext cx="76" cy="73"/>
            </a:xfrm>
            <a:custGeom>
              <a:avLst/>
              <a:gdLst>
                <a:gd name="T0" fmla="*/ 2867 w 32"/>
                <a:gd name="T1" fmla="*/ 0 h 31"/>
                <a:gd name="T2" fmla="*/ 5759 w 32"/>
                <a:gd name="T3" fmla="*/ 2517 h 31"/>
                <a:gd name="T4" fmla="*/ 2867 w 32"/>
                <a:gd name="T5" fmla="*/ 5291 h 31"/>
                <a:gd name="T6" fmla="*/ 0 w 32"/>
                <a:gd name="T7" fmla="*/ 2517 h 31"/>
                <a:gd name="T8" fmla="*/ 2867 w 32"/>
                <a:gd name="T9" fmla="*/ 0 h 31"/>
                <a:gd name="T10" fmla="*/ 2867 w 32"/>
                <a:gd name="T11" fmla="*/ 495 h 31"/>
                <a:gd name="T12" fmla="*/ 762 w 32"/>
                <a:gd name="T13" fmla="*/ 2517 h 31"/>
                <a:gd name="T14" fmla="*/ 2867 w 32"/>
                <a:gd name="T15" fmla="*/ 4769 h 31"/>
                <a:gd name="T16" fmla="*/ 5066 w 32"/>
                <a:gd name="T17" fmla="*/ 2517 h 31"/>
                <a:gd name="T18" fmla="*/ 2867 w 32"/>
                <a:gd name="T19" fmla="*/ 495 h 31"/>
                <a:gd name="T20" fmla="*/ 2358 w 32"/>
                <a:gd name="T21" fmla="*/ 4126 h 31"/>
                <a:gd name="T22" fmla="*/ 1810 w 32"/>
                <a:gd name="T23" fmla="*/ 4126 h 31"/>
                <a:gd name="T24" fmla="*/ 1810 w 32"/>
                <a:gd name="T25" fmla="*/ 1166 h 31"/>
                <a:gd name="T26" fmla="*/ 2736 w 32"/>
                <a:gd name="T27" fmla="*/ 1020 h 31"/>
                <a:gd name="T28" fmla="*/ 3791 w 32"/>
                <a:gd name="T29" fmla="*/ 1387 h 31"/>
                <a:gd name="T30" fmla="*/ 4168 w 32"/>
                <a:gd name="T31" fmla="*/ 2025 h 31"/>
                <a:gd name="T32" fmla="*/ 3401 w 32"/>
                <a:gd name="T33" fmla="*/ 2746 h 31"/>
                <a:gd name="T34" fmla="*/ 3401 w 32"/>
                <a:gd name="T35" fmla="*/ 2746 h 31"/>
                <a:gd name="T36" fmla="*/ 3954 w 32"/>
                <a:gd name="T37" fmla="*/ 3410 h 31"/>
                <a:gd name="T38" fmla="*/ 4168 w 32"/>
                <a:gd name="T39" fmla="*/ 4126 h 31"/>
                <a:gd name="T40" fmla="*/ 3401 w 32"/>
                <a:gd name="T41" fmla="*/ 4126 h 31"/>
                <a:gd name="T42" fmla="*/ 3244 w 32"/>
                <a:gd name="T43" fmla="*/ 3410 h 31"/>
                <a:gd name="T44" fmla="*/ 2736 w 32"/>
                <a:gd name="T45" fmla="*/ 2885 h 31"/>
                <a:gd name="T46" fmla="*/ 2358 w 32"/>
                <a:gd name="T47" fmla="*/ 2885 h 31"/>
                <a:gd name="T48" fmla="*/ 2358 w 32"/>
                <a:gd name="T49" fmla="*/ 4126 h 31"/>
                <a:gd name="T50" fmla="*/ 2358 w 32"/>
                <a:gd name="T51" fmla="*/ 2402 h 31"/>
                <a:gd name="T52" fmla="*/ 2736 w 32"/>
                <a:gd name="T53" fmla="*/ 2402 h 31"/>
                <a:gd name="T54" fmla="*/ 3401 w 32"/>
                <a:gd name="T55" fmla="*/ 2025 h 31"/>
                <a:gd name="T56" fmla="*/ 2736 w 32"/>
                <a:gd name="T57" fmla="*/ 1502 h 31"/>
                <a:gd name="T58" fmla="*/ 2358 w 32"/>
                <a:gd name="T59" fmla="*/ 1502 h 31"/>
                <a:gd name="T60" fmla="*/ 2358 w 32"/>
                <a:gd name="T61" fmla="*/ 2402 h 3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25" y="0"/>
                    <a:pt x="32" y="7"/>
                    <a:pt x="32" y="15"/>
                  </a:cubicBezTo>
                  <a:cubicBezTo>
                    <a:pt x="32" y="24"/>
                    <a:pt x="25" y="31"/>
                    <a:pt x="16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16" y="3"/>
                  </a:moveTo>
                  <a:cubicBezTo>
                    <a:pt x="9" y="3"/>
                    <a:pt x="4" y="8"/>
                    <a:pt x="4" y="15"/>
                  </a:cubicBezTo>
                  <a:cubicBezTo>
                    <a:pt x="4" y="22"/>
                    <a:pt x="9" y="28"/>
                    <a:pt x="16" y="28"/>
                  </a:cubicBezTo>
                  <a:cubicBezTo>
                    <a:pt x="23" y="28"/>
                    <a:pt x="28" y="22"/>
                    <a:pt x="28" y="15"/>
                  </a:cubicBezTo>
                  <a:cubicBezTo>
                    <a:pt x="28" y="8"/>
                    <a:pt x="23" y="3"/>
                    <a:pt x="16" y="3"/>
                  </a:cubicBezTo>
                  <a:close/>
                  <a:moveTo>
                    <a:pt x="13" y="24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3" y="6"/>
                    <a:pt x="15" y="6"/>
                  </a:cubicBezTo>
                  <a:cubicBezTo>
                    <a:pt x="18" y="6"/>
                    <a:pt x="20" y="7"/>
                    <a:pt x="21" y="8"/>
                  </a:cubicBezTo>
                  <a:cubicBezTo>
                    <a:pt x="22" y="9"/>
                    <a:pt x="23" y="10"/>
                    <a:pt x="23" y="12"/>
                  </a:cubicBezTo>
                  <a:cubicBezTo>
                    <a:pt x="23" y="14"/>
                    <a:pt x="21" y="15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1" y="16"/>
                    <a:pt x="22" y="18"/>
                    <a:pt x="22" y="20"/>
                  </a:cubicBezTo>
                  <a:cubicBezTo>
                    <a:pt x="23" y="23"/>
                    <a:pt x="23" y="24"/>
                    <a:pt x="23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2"/>
                    <a:pt x="18" y="20"/>
                  </a:cubicBezTo>
                  <a:cubicBezTo>
                    <a:pt x="18" y="18"/>
                    <a:pt x="17" y="17"/>
                    <a:pt x="15" y="17"/>
                  </a:cubicBezTo>
                  <a:cubicBezTo>
                    <a:pt x="13" y="17"/>
                    <a:pt x="13" y="17"/>
                    <a:pt x="13" y="17"/>
                  </a:cubicBezTo>
                  <a:lnTo>
                    <a:pt x="13" y="24"/>
                  </a:lnTo>
                  <a:close/>
                  <a:moveTo>
                    <a:pt x="13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4"/>
                    <a:pt x="19" y="14"/>
                    <a:pt x="19" y="12"/>
                  </a:cubicBezTo>
                  <a:cubicBezTo>
                    <a:pt x="19" y="10"/>
                    <a:pt x="18" y="9"/>
                    <a:pt x="15" y="9"/>
                  </a:cubicBezTo>
                  <a:cubicBezTo>
                    <a:pt x="14" y="9"/>
                    <a:pt x="14" y="9"/>
                    <a:pt x="13" y="9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4" name="Group 119"/>
          <p:cNvGrpSpPr>
            <a:grpSpLocks/>
          </p:cNvGrpSpPr>
          <p:nvPr/>
        </p:nvGrpSpPr>
        <p:grpSpPr bwMode="auto">
          <a:xfrm>
            <a:off x="274638" y="631825"/>
            <a:ext cx="323850" cy="314325"/>
            <a:chOff x="259" y="432"/>
            <a:chExt cx="84" cy="82"/>
          </a:xfrm>
        </p:grpSpPr>
        <p:sp>
          <p:nvSpPr>
            <p:cNvPr id="3086" name="Oval 117"/>
            <p:cNvSpPr>
              <a:spLocks noChangeArrowheads="1"/>
            </p:cNvSpPr>
            <p:nvPr userDrawn="1"/>
          </p:nvSpPr>
          <p:spPr bwMode="auto">
            <a:xfrm>
              <a:off x="259" y="432"/>
              <a:ext cx="84" cy="82"/>
            </a:xfrm>
            <a:prstGeom prst="ellipse">
              <a:avLst/>
            </a:pr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087" name="Freeform 118"/>
            <p:cNvSpPr>
              <a:spLocks/>
            </p:cNvSpPr>
            <p:nvPr userDrawn="1"/>
          </p:nvSpPr>
          <p:spPr bwMode="auto">
            <a:xfrm>
              <a:off x="289" y="452"/>
              <a:ext cx="36" cy="44"/>
            </a:xfrm>
            <a:custGeom>
              <a:avLst/>
              <a:gdLst>
                <a:gd name="T0" fmla="*/ 0 w 43"/>
                <a:gd name="T1" fmla="*/ 10 h 52"/>
                <a:gd name="T2" fmla="*/ 0 w 43"/>
                <a:gd name="T3" fmla="*/ 0 h 52"/>
                <a:gd name="T4" fmla="*/ 8 w 43"/>
                <a:gd name="T5" fmla="*/ 4 h 52"/>
                <a:gd name="T6" fmla="*/ 15 w 43"/>
                <a:gd name="T7" fmla="*/ 10 h 52"/>
                <a:gd name="T8" fmla="*/ 8 w 43"/>
                <a:gd name="T9" fmla="*/ 14 h 52"/>
                <a:gd name="T10" fmla="*/ 0 w 43"/>
                <a:gd name="T11" fmla="*/ 19 h 52"/>
                <a:gd name="T12" fmla="*/ 0 w 43"/>
                <a:gd name="T13" fmla="*/ 10 h 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" h="52">
                  <a:moveTo>
                    <a:pt x="0" y="26"/>
                  </a:moveTo>
                  <a:lnTo>
                    <a:pt x="0" y="0"/>
                  </a:lnTo>
                  <a:lnTo>
                    <a:pt x="22" y="12"/>
                  </a:lnTo>
                  <a:lnTo>
                    <a:pt x="43" y="26"/>
                  </a:lnTo>
                  <a:lnTo>
                    <a:pt x="22" y="38"/>
                  </a:lnTo>
                  <a:lnTo>
                    <a:pt x="0" y="52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3154363"/>
            <a:ext cx="4983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Segue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40424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404244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404244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404244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404244"/>
          </a:solidFill>
          <a:latin typeface="Arial" charset="0"/>
          <a:ea typeface="ＭＳ Ｐゴシック" pitchFamily="34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404244"/>
          </a:solidFill>
          <a:latin typeface="Arial" charset="0"/>
          <a:ea typeface="ＭＳ Ｐゴシック" pitchFamily="34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404244"/>
          </a:solidFill>
          <a:latin typeface="Arial" charset="0"/>
          <a:ea typeface="ＭＳ Ｐゴシック" pitchFamily="34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404244"/>
          </a:solidFill>
          <a:latin typeface="Arial" charset="0"/>
          <a:ea typeface="ＭＳ Ｐゴシック" pitchFamily="34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404244"/>
          </a:solidFill>
          <a:latin typeface="Arial" charset="0"/>
          <a:ea typeface="ＭＳ Ｐゴシック" pitchFamily="34" charset="-128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rgbClr val="F15D2A"/>
        </a:buClr>
        <a:buFont typeface="Wingdings 3" pitchFamily="18" charset="2"/>
        <a:defRPr sz="3600">
          <a:solidFill>
            <a:schemeClr val="bg1"/>
          </a:solidFill>
          <a:latin typeface="+mn-lt"/>
          <a:ea typeface="+mn-ea"/>
          <a:cs typeface="+mn-cs"/>
        </a:defRPr>
      </a:lvl1pPr>
      <a:lvl2pPr marL="314325" indent="-14128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F15D2A"/>
        </a:buClr>
        <a:buFont typeface="Wingdings" pitchFamily="2" charset="2"/>
        <a:defRPr sz="1400">
          <a:solidFill>
            <a:schemeClr val="tx1"/>
          </a:solidFill>
          <a:latin typeface="+mn-lt"/>
          <a:ea typeface="+mn-ea"/>
        </a:defRPr>
      </a:lvl2pPr>
      <a:lvl3pPr marL="457200" indent="-14128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F15D2A"/>
        </a:buClr>
        <a:buFont typeface="Arial" charset="0"/>
        <a:defRPr sz="1200">
          <a:solidFill>
            <a:schemeClr val="tx1"/>
          </a:solidFill>
          <a:latin typeface="+mn-lt"/>
          <a:ea typeface="+mn-ea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lr>
          <a:srgbClr val="F15D2A"/>
        </a:buClr>
        <a:buFont typeface="Arial" charset="0"/>
        <a:buChar char="–"/>
        <a:defRPr sz="1200" b="1">
          <a:solidFill>
            <a:schemeClr val="tx1"/>
          </a:solidFill>
          <a:latin typeface="+mn-lt"/>
          <a:ea typeface="+mn-ea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lr>
          <a:srgbClr val="F15D2A"/>
        </a:buClr>
        <a:buFont typeface="Arial" charset="0"/>
        <a:buChar char="–"/>
        <a:defRPr sz="1200" b="1">
          <a:solidFill>
            <a:schemeClr val="tx1"/>
          </a:solidFill>
          <a:latin typeface="+mn-lt"/>
          <a:ea typeface="+mn-ea"/>
        </a:defRPr>
      </a:lvl5pPr>
      <a:lvl6pPr marL="2286000" algn="l" rtl="0" fontAlgn="base">
        <a:spcBef>
          <a:spcPct val="20000"/>
        </a:spcBef>
        <a:spcAft>
          <a:spcPct val="0"/>
        </a:spcAft>
        <a:buClr>
          <a:srgbClr val="F15D2A"/>
        </a:buClr>
        <a:buFont typeface="Arial" charset="0"/>
        <a:buChar char="–"/>
        <a:defRPr sz="1200" b="1">
          <a:solidFill>
            <a:schemeClr val="tx1"/>
          </a:solidFill>
          <a:latin typeface="+mn-lt"/>
          <a:ea typeface="+mn-ea"/>
        </a:defRPr>
      </a:lvl6pPr>
      <a:lvl7pPr marL="2743200" algn="l" rtl="0" fontAlgn="base">
        <a:spcBef>
          <a:spcPct val="20000"/>
        </a:spcBef>
        <a:spcAft>
          <a:spcPct val="0"/>
        </a:spcAft>
        <a:buClr>
          <a:srgbClr val="F15D2A"/>
        </a:buClr>
        <a:buFont typeface="Arial" charset="0"/>
        <a:buChar char="–"/>
        <a:defRPr sz="1200" b="1">
          <a:solidFill>
            <a:schemeClr val="tx1"/>
          </a:solidFill>
          <a:latin typeface="+mn-lt"/>
          <a:ea typeface="+mn-ea"/>
        </a:defRPr>
      </a:lvl7pPr>
      <a:lvl8pPr marL="3200400" algn="l" rtl="0" fontAlgn="base">
        <a:spcBef>
          <a:spcPct val="20000"/>
        </a:spcBef>
        <a:spcAft>
          <a:spcPct val="0"/>
        </a:spcAft>
        <a:buClr>
          <a:srgbClr val="F15D2A"/>
        </a:buClr>
        <a:buFont typeface="Arial" charset="0"/>
        <a:buChar char="–"/>
        <a:defRPr sz="1200" b="1">
          <a:solidFill>
            <a:schemeClr val="tx1"/>
          </a:solidFill>
          <a:latin typeface="+mn-lt"/>
          <a:ea typeface="+mn-ea"/>
        </a:defRPr>
      </a:lvl8pPr>
      <a:lvl9pPr marL="3657600" algn="l" rtl="0" fontAlgn="base">
        <a:spcBef>
          <a:spcPct val="20000"/>
        </a:spcBef>
        <a:spcAft>
          <a:spcPct val="0"/>
        </a:spcAft>
        <a:buClr>
          <a:srgbClr val="F15D2A"/>
        </a:buClr>
        <a:buFont typeface="Arial" charset="0"/>
        <a:buChar char="–"/>
        <a:defRPr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9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54163" y="1235075"/>
            <a:ext cx="6675437" cy="306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“	Quote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099" name="Line 294"/>
          <p:cNvSpPr>
            <a:spLocks noChangeShapeType="1"/>
          </p:cNvSpPr>
          <p:nvPr/>
        </p:nvSpPr>
        <p:spPr bwMode="auto">
          <a:xfrm>
            <a:off x="0" y="5075238"/>
            <a:ext cx="9144000" cy="0"/>
          </a:xfrm>
          <a:prstGeom prst="line">
            <a:avLst/>
          </a:prstGeom>
          <a:noFill/>
          <a:ln w="9525">
            <a:solidFill>
              <a:srgbClr val="AEB0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0" name="Group 296"/>
          <p:cNvGrpSpPr>
            <a:grpSpLocks/>
          </p:cNvGrpSpPr>
          <p:nvPr/>
        </p:nvGrpSpPr>
        <p:grpSpPr bwMode="auto">
          <a:xfrm>
            <a:off x="1906588" y="5257800"/>
            <a:ext cx="274637" cy="266700"/>
            <a:chOff x="2037" y="3650"/>
            <a:chExt cx="84" cy="82"/>
          </a:xfrm>
        </p:grpSpPr>
        <p:sp>
          <p:nvSpPr>
            <p:cNvPr id="4153" name="Oval 297"/>
            <p:cNvSpPr>
              <a:spLocks noChangeArrowheads="1"/>
            </p:cNvSpPr>
            <p:nvPr/>
          </p:nvSpPr>
          <p:spPr bwMode="auto">
            <a:xfrm>
              <a:off x="2037" y="3650"/>
              <a:ext cx="84" cy="82"/>
            </a:xfrm>
            <a:prstGeom prst="ellipse">
              <a:avLst/>
            </a:pr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154" name="Freeform 298"/>
            <p:cNvSpPr>
              <a:spLocks/>
            </p:cNvSpPr>
            <p:nvPr/>
          </p:nvSpPr>
          <p:spPr bwMode="auto">
            <a:xfrm>
              <a:off x="2067" y="3670"/>
              <a:ext cx="36" cy="44"/>
            </a:xfrm>
            <a:custGeom>
              <a:avLst/>
              <a:gdLst>
                <a:gd name="T0" fmla="*/ 0 w 43"/>
                <a:gd name="T1" fmla="*/ 10 h 52"/>
                <a:gd name="T2" fmla="*/ 0 w 43"/>
                <a:gd name="T3" fmla="*/ 0 h 52"/>
                <a:gd name="T4" fmla="*/ 8 w 43"/>
                <a:gd name="T5" fmla="*/ 4 h 52"/>
                <a:gd name="T6" fmla="*/ 15 w 43"/>
                <a:gd name="T7" fmla="*/ 10 h 52"/>
                <a:gd name="T8" fmla="*/ 8 w 43"/>
                <a:gd name="T9" fmla="*/ 14 h 52"/>
                <a:gd name="T10" fmla="*/ 0 w 43"/>
                <a:gd name="T11" fmla="*/ 19 h 52"/>
                <a:gd name="T12" fmla="*/ 0 w 43"/>
                <a:gd name="T13" fmla="*/ 10 h 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" h="52">
                  <a:moveTo>
                    <a:pt x="0" y="26"/>
                  </a:moveTo>
                  <a:lnTo>
                    <a:pt x="0" y="0"/>
                  </a:lnTo>
                  <a:lnTo>
                    <a:pt x="22" y="12"/>
                  </a:lnTo>
                  <a:lnTo>
                    <a:pt x="43" y="26"/>
                  </a:lnTo>
                  <a:lnTo>
                    <a:pt x="22" y="38"/>
                  </a:lnTo>
                  <a:lnTo>
                    <a:pt x="0" y="52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1" name="Line 299"/>
          <p:cNvSpPr>
            <a:spLocks noChangeShapeType="1"/>
          </p:cNvSpPr>
          <p:nvPr/>
        </p:nvSpPr>
        <p:spPr bwMode="auto">
          <a:xfrm flipH="1">
            <a:off x="1782763" y="5075238"/>
            <a:ext cx="0" cy="639762"/>
          </a:xfrm>
          <a:prstGeom prst="line">
            <a:avLst/>
          </a:prstGeom>
          <a:noFill/>
          <a:ln w="12700">
            <a:solidFill>
              <a:srgbClr val="808284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Line 300"/>
          <p:cNvSpPr>
            <a:spLocks noChangeShapeType="1"/>
          </p:cNvSpPr>
          <p:nvPr/>
        </p:nvSpPr>
        <p:spPr bwMode="auto">
          <a:xfrm>
            <a:off x="0" y="5715000"/>
            <a:ext cx="9144000" cy="0"/>
          </a:xfrm>
          <a:prstGeom prst="line">
            <a:avLst/>
          </a:prstGeom>
          <a:noFill/>
          <a:ln w="9525">
            <a:solidFill>
              <a:srgbClr val="AEB0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3" name="Group 302"/>
          <p:cNvGrpSpPr>
            <a:grpSpLocks/>
          </p:cNvGrpSpPr>
          <p:nvPr/>
        </p:nvGrpSpPr>
        <p:grpSpPr bwMode="auto">
          <a:xfrm>
            <a:off x="0" y="0"/>
            <a:ext cx="9144000" cy="481013"/>
            <a:chOff x="0" y="0"/>
            <a:chExt cx="5760" cy="303"/>
          </a:xfrm>
        </p:grpSpPr>
        <p:sp>
          <p:nvSpPr>
            <p:cNvPr id="4120" name="Rectangle 30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121" name="Rectangle 30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67"/>
            </a:xfrm>
            <a:prstGeom prst="rect">
              <a:avLst/>
            </a:prstGeom>
            <a:solidFill>
              <a:srgbClr val="F15D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122" name="Rectangle 305"/>
            <p:cNvSpPr>
              <a:spLocks noChangeArrowheads="1"/>
            </p:cNvSpPr>
            <p:nvPr userDrawn="1"/>
          </p:nvSpPr>
          <p:spPr bwMode="auto">
            <a:xfrm>
              <a:off x="0" y="234"/>
              <a:ext cx="5760" cy="69"/>
            </a:xfrm>
            <a:prstGeom prst="rect">
              <a:avLst/>
            </a:prstGeom>
            <a:solidFill>
              <a:srgbClr val="8082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grpSp>
          <p:nvGrpSpPr>
            <p:cNvPr id="4123" name="Group 306"/>
            <p:cNvGrpSpPr>
              <a:grpSpLocks/>
            </p:cNvGrpSpPr>
            <p:nvPr userDrawn="1"/>
          </p:nvGrpSpPr>
          <p:grpSpPr bwMode="auto">
            <a:xfrm>
              <a:off x="4340" y="117"/>
              <a:ext cx="1181" cy="67"/>
              <a:chOff x="2082" y="2832"/>
              <a:chExt cx="1682" cy="94"/>
            </a:xfrm>
          </p:grpSpPr>
          <p:sp>
            <p:nvSpPr>
              <p:cNvPr id="4124" name="Freeform 307"/>
              <p:cNvSpPr>
                <a:spLocks/>
              </p:cNvSpPr>
              <p:nvPr userDrawn="1"/>
            </p:nvSpPr>
            <p:spPr bwMode="auto">
              <a:xfrm>
                <a:off x="2224" y="2844"/>
                <a:ext cx="66" cy="64"/>
              </a:xfrm>
              <a:custGeom>
                <a:avLst/>
                <a:gdLst>
                  <a:gd name="T0" fmla="*/ 29 w 78"/>
                  <a:gd name="T1" fmla="*/ 29 h 75"/>
                  <a:gd name="T2" fmla="*/ 21 w 78"/>
                  <a:gd name="T3" fmla="*/ 29 h 75"/>
                  <a:gd name="T4" fmla="*/ 21 w 78"/>
                  <a:gd name="T5" fmla="*/ 10 h 75"/>
                  <a:gd name="T6" fmla="*/ 16 w 78"/>
                  <a:gd name="T7" fmla="*/ 22 h 75"/>
                  <a:gd name="T8" fmla="*/ 12 w 78"/>
                  <a:gd name="T9" fmla="*/ 22 h 75"/>
                  <a:gd name="T10" fmla="*/ 7 w 78"/>
                  <a:gd name="T11" fmla="*/ 10 h 75"/>
                  <a:gd name="T12" fmla="*/ 7 w 78"/>
                  <a:gd name="T13" fmla="*/ 29 h 75"/>
                  <a:gd name="T14" fmla="*/ 0 w 78"/>
                  <a:gd name="T15" fmla="*/ 29 h 75"/>
                  <a:gd name="T16" fmla="*/ 0 w 78"/>
                  <a:gd name="T17" fmla="*/ 0 h 75"/>
                  <a:gd name="T18" fmla="*/ 8 w 78"/>
                  <a:gd name="T19" fmla="*/ 0 h 75"/>
                  <a:gd name="T20" fmla="*/ 15 w 78"/>
                  <a:gd name="T21" fmla="*/ 15 h 75"/>
                  <a:gd name="T22" fmla="*/ 21 w 78"/>
                  <a:gd name="T23" fmla="*/ 0 h 75"/>
                  <a:gd name="T24" fmla="*/ 29 w 78"/>
                  <a:gd name="T25" fmla="*/ 0 h 75"/>
                  <a:gd name="T26" fmla="*/ 29 w 78"/>
                  <a:gd name="T27" fmla="*/ 29 h 7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78" h="75">
                    <a:moveTo>
                      <a:pt x="78" y="75"/>
                    </a:moveTo>
                    <a:lnTo>
                      <a:pt x="59" y="75"/>
                    </a:lnTo>
                    <a:lnTo>
                      <a:pt x="59" y="26"/>
                    </a:lnTo>
                    <a:lnTo>
                      <a:pt x="45" y="57"/>
                    </a:lnTo>
                    <a:lnTo>
                      <a:pt x="33" y="57"/>
                    </a:lnTo>
                    <a:lnTo>
                      <a:pt x="19" y="26"/>
                    </a:lnTo>
                    <a:lnTo>
                      <a:pt x="19" y="75"/>
                    </a:lnTo>
                    <a:lnTo>
                      <a:pt x="0" y="75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40" y="38"/>
                    </a:lnTo>
                    <a:lnTo>
                      <a:pt x="56" y="0"/>
                    </a:lnTo>
                    <a:lnTo>
                      <a:pt x="78" y="0"/>
                    </a:lnTo>
                    <a:lnTo>
                      <a:pt x="78" y="75"/>
                    </a:lnTo>
                    <a:close/>
                  </a:path>
                </a:pathLst>
              </a:custGeom>
              <a:solidFill>
                <a:srgbClr val="F36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" name="Freeform 308"/>
              <p:cNvSpPr>
                <a:spLocks noEditPoints="1"/>
              </p:cNvSpPr>
              <p:nvPr userDrawn="1"/>
            </p:nvSpPr>
            <p:spPr bwMode="auto">
              <a:xfrm>
                <a:off x="2302" y="2858"/>
                <a:ext cx="48" cy="50"/>
              </a:xfrm>
              <a:custGeom>
                <a:avLst/>
                <a:gdLst>
                  <a:gd name="T0" fmla="*/ 1088 w 24"/>
                  <a:gd name="T1" fmla="*/ 1408 h 25"/>
                  <a:gd name="T2" fmla="*/ 960 w 24"/>
                  <a:gd name="T3" fmla="*/ 1472 h 25"/>
                  <a:gd name="T4" fmla="*/ 832 w 24"/>
                  <a:gd name="T5" fmla="*/ 1536 h 25"/>
                  <a:gd name="T6" fmla="*/ 704 w 24"/>
                  <a:gd name="T7" fmla="*/ 1600 h 25"/>
                  <a:gd name="T8" fmla="*/ 512 w 24"/>
                  <a:gd name="T9" fmla="*/ 1600 h 25"/>
                  <a:gd name="T10" fmla="*/ 192 w 24"/>
                  <a:gd name="T11" fmla="*/ 1472 h 25"/>
                  <a:gd name="T12" fmla="*/ 0 w 24"/>
                  <a:gd name="T13" fmla="*/ 1152 h 25"/>
                  <a:gd name="T14" fmla="*/ 64 w 24"/>
                  <a:gd name="T15" fmla="*/ 896 h 25"/>
                  <a:gd name="T16" fmla="*/ 320 w 24"/>
                  <a:gd name="T17" fmla="*/ 704 h 25"/>
                  <a:gd name="T18" fmla="*/ 640 w 24"/>
                  <a:gd name="T19" fmla="*/ 640 h 25"/>
                  <a:gd name="T20" fmla="*/ 1088 w 24"/>
                  <a:gd name="T21" fmla="*/ 576 h 25"/>
                  <a:gd name="T22" fmla="*/ 1088 w 24"/>
                  <a:gd name="T23" fmla="*/ 576 h 25"/>
                  <a:gd name="T24" fmla="*/ 960 w 24"/>
                  <a:gd name="T25" fmla="*/ 384 h 25"/>
                  <a:gd name="T26" fmla="*/ 640 w 24"/>
                  <a:gd name="T27" fmla="*/ 320 h 25"/>
                  <a:gd name="T28" fmla="*/ 384 w 24"/>
                  <a:gd name="T29" fmla="*/ 384 h 25"/>
                  <a:gd name="T30" fmla="*/ 192 w 24"/>
                  <a:gd name="T31" fmla="*/ 448 h 25"/>
                  <a:gd name="T32" fmla="*/ 128 w 24"/>
                  <a:gd name="T33" fmla="*/ 448 h 25"/>
                  <a:gd name="T34" fmla="*/ 128 w 24"/>
                  <a:gd name="T35" fmla="*/ 64 h 25"/>
                  <a:gd name="T36" fmla="*/ 384 w 24"/>
                  <a:gd name="T37" fmla="*/ 64 h 25"/>
                  <a:gd name="T38" fmla="*/ 768 w 24"/>
                  <a:gd name="T39" fmla="*/ 0 h 25"/>
                  <a:gd name="T40" fmla="*/ 1344 w 24"/>
                  <a:gd name="T41" fmla="*/ 128 h 25"/>
                  <a:gd name="T42" fmla="*/ 1536 w 24"/>
                  <a:gd name="T43" fmla="*/ 576 h 25"/>
                  <a:gd name="T44" fmla="*/ 1536 w 24"/>
                  <a:gd name="T45" fmla="*/ 1600 h 25"/>
                  <a:gd name="T46" fmla="*/ 1088 w 24"/>
                  <a:gd name="T47" fmla="*/ 1600 h 25"/>
                  <a:gd name="T48" fmla="*/ 1088 w 24"/>
                  <a:gd name="T49" fmla="*/ 1408 h 25"/>
                  <a:gd name="T50" fmla="*/ 1088 w 24"/>
                  <a:gd name="T51" fmla="*/ 1216 h 25"/>
                  <a:gd name="T52" fmla="*/ 1088 w 24"/>
                  <a:gd name="T53" fmla="*/ 896 h 25"/>
                  <a:gd name="T54" fmla="*/ 832 w 24"/>
                  <a:gd name="T55" fmla="*/ 896 h 25"/>
                  <a:gd name="T56" fmla="*/ 640 w 24"/>
                  <a:gd name="T57" fmla="*/ 896 h 25"/>
                  <a:gd name="T58" fmla="*/ 576 w 24"/>
                  <a:gd name="T59" fmla="*/ 1024 h 25"/>
                  <a:gd name="T60" fmla="*/ 512 w 24"/>
                  <a:gd name="T61" fmla="*/ 1088 h 25"/>
                  <a:gd name="T62" fmla="*/ 512 w 24"/>
                  <a:gd name="T63" fmla="*/ 1216 h 25"/>
                  <a:gd name="T64" fmla="*/ 576 w 24"/>
                  <a:gd name="T65" fmla="*/ 1216 h 25"/>
                  <a:gd name="T66" fmla="*/ 640 w 24"/>
                  <a:gd name="T67" fmla="*/ 1280 h 25"/>
                  <a:gd name="T68" fmla="*/ 768 w 24"/>
                  <a:gd name="T69" fmla="*/ 1280 h 25"/>
                  <a:gd name="T70" fmla="*/ 896 w 24"/>
                  <a:gd name="T71" fmla="*/ 1280 h 25"/>
                  <a:gd name="T72" fmla="*/ 1088 w 24"/>
                  <a:gd name="T73" fmla="*/ 1216 h 2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4" h="25">
                    <a:moveTo>
                      <a:pt x="17" y="22"/>
                    </a:moveTo>
                    <a:cubicBezTo>
                      <a:pt x="16" y="23"/>
                      <a:pt x="16" y="23"/>
                      <a:pt x="15" y="23"/>
                    </a:cubicBezTo>
                    <a:cubicBezTo>
                      <a:pt x="14" y="24"/>
                      <a:pt x="14" y="24"/>
                      <a:pt x="13" y="24"/>
                    </a:cubicBezTo>
                    <a:cubicBezTo>
                      <a:pt x="13" y="25"/>
                      <a:pt x="12" y="25"/>
                      <a:pt x="11" y="25"/>
                    </a:cubicBezTo>
                    <a:cubicBezTo>
                      <a:pt x="10" y="25"/>
                      <a:pt x="9" y="25"/>
                      <a:pt x="8" y="25"/>
                    </a:cubicBezTo>
                    <a:cubicBezTo>
                      <a:pt x="6" y="25"/>
                      <a:pt x="4" y="25"/>
                      <a:pt x="3" y="23"/>
                    </a:cubicBezTo>
                    <a:cubicBezTo>
                      <a:pt x="1" y="22"/>
                      <a:pt x="0" y="20"/>
                      <a:pt x="0" y="18"/>
                    </a:cubicBezTo>
                    <a:cubicBezTo>
                      <a:pt x="0" y="16"/>
                      <a:pt x="1" y="15"/>
                      <a:pt x="1" y="14"/>
                    </a:cubicBezTo>
                    <a:cubicBezTo>
                      <a:pt x="2" y="13"/>
                      <a:pt x="3" y="12"/>
                      <a:pt x="5" y="11"/>
                    </a:cubicBezTo>
                    <a:cubicBezTo>
                      <a:pt x="6" y="10"/>
                      <a:pt x="8" y="10"/>
                      <a:pt x="10" y="10"/>
                    </a:cubicBezTo>
                    <a:cubicBezTo>
                      <a:pt x="12" y="9"/>
                      <a:pt x="14" y="9"/>
                      <a:pt x="17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8"/>
                      <a:pt x="16" y="7"/>
                      <a:pt x="15" y="6"/>
                    </a:cubicBezTo>
                    <a:cubicBezTo>
                      <a:pt x="14" y="6"/>
                      <a:pt x="12" y="5"/>
                      <a:pt x="10" y="5"/>
                    </a:cubicBezTo>
                    <a:cubicBezTo>
                      <a:pt x="9" y="5"/>
                      <a:pt x="8" y="6"/>
                      <a:pt x="6" y="6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6" y="1"/>
                    </a:cubicBezTo>
                    <a:cubicBezTo>
                      <a:pt x="8" y="0"/>
                      <a:pt x="10" y="0"/>
                      <a:pt x="12" y="0"/>
                    </a:cubicBezTo>
                    <a:cubicBezTo>
                      <a:pt x="16" y="0"/>
                      <a:pt x="19" y="1"/>
                      <a:pt x="21" y="2"/>
                    </a:cubicBezTo>
                    <a:cubicBezTo>
                      <a:pt x="23" y="4"/>
                      <a:pt x="24" y="6"/>
                      <a:pt x="24" y="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17" y="25"/>
                      <a:pt x="17" y="25"/>
                      <a:pt x="17" y="25"/>
                    </a:cubicBezTo>
                    <a:lnTo>
                      <a:pt x="17" y="22"/>
                    </a:lnTo>
                    <a:close/>
                    <a:moveTo>
                      <a:pt x="17" y="19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5" y="14"/>
                      <a:pt x="14" y="14"/>
                      <a:pt x="13" y="14"/>
                    </a:cubicBezTo>
                    <a:cubicBezTo>
                      <a:pt x="12" y="14"/>
                      <a:pt x="11" y="14"/>
                      <a:pt x="10" y="14"/>
                    </a:cubicBezTo>
                    <a:cubicBezTo>
                      <a:pt x="10" y="15"/>
                      <a:pt x="9" y="15"/>
                      <a:pt x="9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8" y="18"/>
                      <a:pt x="8" y="19"/>
                    </a:cubicBezTo>
                    <a:cubicBezTo>
                      <a:pt x="8" y="19"/>
                      <a:pt x="8" y="19"/>
                      <a:pt x="9" y="19"/>
                    </a:cubicBezTo>
                    <a:cubicBezTo>
                      <a:pt x="9" y="20"/>
                      <a:pt x="10" y="20"/>
                      <a:pt x="10" y="20"/>
                    </a:cubicBezTo>
                    <a:cubicBezTo>
                      <a:pt x="10" y="20"/>
                      <a:pt x="11" y="20"/>
                      <a:pt x="12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6" y="19"/>
                      <a:pt x="17" y="19"/>
                    </a:cubicBezTo>
                    <a:close/>
                  </a:path>
                </a:pathLst>
              </a:custGeom>
              <a:solidFill>
                <a:srgbClr val="F36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" name="Freeform 309"/>
              <p:cNvSpPr>
                <a:spLocks/>
              </p:cNvSpPr>
              <p:nvPr userDrawn="1"/>
            </p:nvSpPr>
            <p:spPr bwMode="auto">
              <a:xfrm>
                <a:off x="2364" y="2860"/>
                <a:ext cx="36" cy="48"/>
              </a:xfrm>
              <a:custGeom>
                <a:avLst/>
                <a:gdLst>
                  <a:gd name="T0" fmla="*/ 1152 w 18"/>
                  <a:gd name="T1" fmla="*/ 448 h 24"/>
                  <a:gd name="T2" fmla="*/ 1088 w 18"/>
                  <a:gd name="T3" fmla="*/ 448 h 24"/>
                  <a:gd name="T4" fmla="*/ 960 w 18"/>
                  <a:gd name="T5" fmla="*/ 448 h 24"/>
                  <a:gd name="T6" fmla="*/ 896 w 18"/>
                  <a:gd name="T7" fmla="*/ 448 h 24"/>
                  <a:gd name="T8" fmla="*/ 704 w 18"/>
                  <a:gd name="T9" fmla="*/ 448 h 24"/>
                  <a:gd name="T10" fmla="*/ 512 w 18"/>
                  <a:gd name="T11" fmla="*/ 512 h 24"/>
                  <a:gd name="T12" fmla="*/ 512 w 18"/>
                  <a:gd name="T13" fmla="*/ 1536 h 24"/>
                  <a:gd name="T14" fmla="*/ 0 w 18"/>
                  <a:gd name="T15" fmla="*/ 1536 h 24"/>
                  <a:gd name="T16" fmla="*/ 0 w 18"/>
                  <a:gd name="T17" fmla="*/ 0 h 24"/>
                  <a:gd name="T18" fmla="*/ 512 w 18"/>
                  <a:gd name="T19" fmla="*/ 0 h 24"/>
                  <a:gd name="T20" fmla="*/ 512 w 18"/>
                  <a:gd name="T21" fmla="*/ 192 h 24"/>
                  <a:gd name="T22" fmla="*/ 768 w 18"/>
                  <a:gd name="T23" fmla="*/ 0 h 24"/>
                  <a:gd name="T24" fmla="*/ 1024 w 18"/>
                  <a:gd name="T25" fmla="*/ 0 h 24"/>
                  <a:gd name="T26" fmla="*/ 1088 w 18"/>
                  <a:gd name="T27" fmla="*/ 0 h 24"/>
                  <a:gd name="T28" fmla="*/ 1152 w 18"/>
                  <a:gd name="T29" fmla="*/ 0 h 24"/>
                  <a:gd name="T30" fmla="*/ 1152 w 18"/>
                  <a:gd name="T31" fmla="*/ 448 h 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" h="24">
                    <a:moveTo>
                      <a:pt x="18" y="7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6" y="7"/>
                      <a:pt x="15" y="7"/>
                    </a:cubicBezTo>
                    <a:cubicBezTo>
                      <a:pt x="15" y="7"/>
                      <a:pt x="14" y="7"/>
                      <a:pt x="14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0" y="7"/>
                      <a:pt x="9" y="7"/>
                      <a:pt x="8" y="8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2"/>
                      <a:pt x="11" y="1"/>
                      <a:pt x="12" y="0"/>
                    </a:cubicBezTo>
                    <a:cubicBezTo>
                      <a:pt x="14" y="0"/>
                      <a:pt x="15" y="0"/>
                      <a:pt x="16" y="0"/>
                    </a:cubicBezTo>
                    <a:cubicBezTo>
                      <a:pt x="16" y="0"/>
                      <a:pt x="16" y="0"/>
                      <a:pt x="17" y="0"/>
                    </a:cubicBezTo>
                    <a:cubicBezTo>
                      <a:pt x="17" y="0"/>
                      <a:pt x="17" y="0"/>
                      <a:pt x="18" y="0"/>
                    </a:cubicBez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F36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" name="Freeform 310"/>
              <p:cNvSpPr>
                <a:spLocks/>
              </p:cNvSpPr>
              <p:nvPr userDrawn="1"/>
            </p:nvSpPr>
            <p:spPr bwMode="auto">
              <a:xfrm>
                <a:off x="2402" y="2860"/>
                <a:ext cx="54" cy="48"/>
              </a:xfrm>
              <a:custGeom>
                <a:avLst/>
                <a:gdLst>
                  <a:gd name="T0" fmla="*/ 24 w 64"/>
                  <a:gd name="T1" fmla="*/ 0 h 56"/>
                  <a:gd name="T2" fmla="*/ 15 w 64"/>
                  <a:gd name="T3" fmla="*/ 22 h 56"/>
                  <a:gd name="T4" fmla="*/ 8 w 64"/>
                  <a:gd name="T5" fmla="*/ 22 h 56"/>
                  <a:gd name="T6" fmla="*/ 0 w 64"/>
                  <a:gd name="T7" fmla="*/ 0 h 56"/>
                  <a:gd name="T8" fmla="*/ 7 w 64"/>
                  <a:gd name="T9" fmla="*/ 0 h 56"/>
                  <a:gd name="T10" fmla="*/ 12 w 64"/>
                  <a:gd name="T11" fmla="*/ 15 h 56"/>
                  <a:gd name="T12" fmla="*/ 16 w 64"/>
                  <a:gd name="T13" fmla="*/ 0 h 56"/>
                  <a:gd name="T14" fmla="*/ 24 w 64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4" h="56">
                    <a:moveTo>
                      <a:pt x="64" y="0"/>
                    </a:moveTo>
                    <a:lnTo>
                      <a:pt x="42" y="56"/>
                    </a:lnTo>
                    <a:lnTo>
                      <a:pt x="21" y="56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33" y="38"/>
                    </a:lnTo>
                    <a:lnTo>
                      <a:pt x="45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36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" name="Freeform 311"/>
              <p:cNvSpPr>
                <a:spLocks noEditPoints="1"/>
              </p:cNvSpPr>
              <p:nvPr userDrawn="1"/>
            </p:nvSpPr>
            <p:spPr bwMode="auto">
              <a:xfrm>
                <a:off x="2462" y="2858"/>
                <a:ext cx="50" cy="50"/>
              </a:xfrm>
              <a:custGeom>
                <a:avLst/>
                <a:gdLst>
                  <a:gd name="T0" fmla="*/ 1600 w 25"/>
                  <a:gd name="T1" fmla="*/ 896 h 25"/>
                  <a:gd name="T2" fmla="*/ 448 w 25"/>
                  <a:gd name="T3" fmla="*/ 896 h 25"/>
                  <a:gd name="T4" fmla="*/ 576 w 25"/>
                  <a:gd name="T5" fmla="*/ 1216 h 25"/>
                  <a:gd name="T6" fmla="*/ 960 w 25"/>
                  <a:gd name="T7" fmla="*/ 1280 h 25"/>
                  <a:gd name="T8" fmla="*/ 1280 w 25"/>
                  <a:gd name="T9" fmla="*/ 1216 h 25"/>
                  <a:gd name="T10" fmla="*/ 1536 w 25"/>
                  <a:gd name="T11" fmla="*/ 1088 h 25"/>
                  <a:gd name="T12" fmla="*/ 1536 w 25"/>
                  <a:gd name="T13" fmla="*/ 1088 h 25"/>
                  <a:gd name="T14" fmla="*/ 1536 w 25"/>
                  <a:gd name="T15" fmla="*/ 1472 h 25"/>
                  <a:gd name="T16" fmla="*/ 1280 w 25"/>
                  <a:gd name="T17" fmla="*/ 1600 h 25"/>
                  <a:gd name="T18" fmla="*/ 896 w 25"/>
                  <a:gd name="T19" fmla="*/ 1600 h 25"/>
                  <a:gd name="T20" fmla="*/ 192 w 25"/>
                  <a:gd name="T21" fmla="*/ 1408 h 25"/>
                  <a:gd name="T22" fmla="*/ 0 w 25"/>
                  <a:gd name="T23" fmla="*/ 832 h 25"/>
                  <a:gd name="T24" fmla="*/ 192 w 25"/>
                  <a:gd name="T25" fmla="*/ 256 h 25"/>
                  <a:gd name="T26" fmla="*/ 832 w 25"/>
                  <a:gd name="T27" fmla="*/ 0 h 25"/>
                  <a:gd name="T28" fmla="*/ 1408 w 25"/>
                  <a:gd name="T29" fmla="*/ 192 h 25"/>
                  <a:gd name="T30" fmla="*/ 1600 w 25"/>
                  <a:gd name="T31" fmla="*/ 768 h 25"/>
                  <a:gd name="T32" fmla="*/ 1600 w 25"/>
                  <a:gd name="T33" fmla="*/ 896 h 25"/>
                  <a:gd name="T34" fmla="*/ 1088 w 25"/>
                  <a:gd name="T35" fmla="*/ 640 h 25"/>
                  <a:gd name="T36" fmla="*/ 1024 w 25"/>
                  <a:gd name="T37" fmla="*/ 384 h 25"/>
                  <a:gd name="T38" fmla="*/ 832 w 25"/>
                  <a:gd name="T39" fmla="*/ 320 h 25"/>
                  <a:gd name="T40" fmla="*/ 576 w 25"/>
                  <a:gd name="T41" fmla="*/ 384 h 25"/>
                  <a:gd name="T42" fmla="*/ 448 w 25"/>
                  <a:gd name="T43" fmla="*/ 640 h 25"/>
                  <a:gd name="T44" fmla="*/ 1088 w 25"/>
                  <a:gd name="T45" fmla="*/ 640 h 2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5" h="25">
                    <a:moveTo>
                      <a:pt x="25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8" y="18"/>
                      <a:pt x="9" y="19"/>
                    </a:cubicBezTo>
                    <a:cubicBezTo>
                      <a:pt x="11" y="20"/>
                      <a:pt x="13" y="20"/>
                      <a:pt x="15" y="20"/>
                    </a:cubicBezTo>
                    <a:cubicBezTo>
                      <a:pt x="17" y="20"/>
                      <a:pt x="18" y="20"/>
                      <a:pt x="20" y="19"/>
                    </a:cubicBezTo>
                    <a:cubicBezTo>
                      <a:pt x="22" y="19"/>
                      <a:pt x="23" y="18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4"/>
                      <a:pt x="21" y="25"/>
                      <a:pt x="20" y="25"/>
                    </a:cubicBezTo>
                    <a:cubicBezTo>
                      <a:pt x="18" y="25"/>
                      <a:pt x="16" y="25"/>
                      <a:pt x="14" y="25"/>
                    </a:cubicBezTo>
                    <a:cubicBezTo>
                      <a:pt x="10" y="25"/>
                      <a:pt x="6" y="24"/>
                      <a:pt x="3" y="22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9"/>
                      <a:pt x="1" y="6"/>
                      <a:pt x="3" y="4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7" y="0"/>
                      <a:pt x="20" y="1"/>
                      <a:pt x="22" y="3"/>
                    </a:cubicBezTo>
                    <a:cubicBezTo>
                      <a:pt x="24" y="5"/>
                      <a:pt x="25" y="8"/>
                      <a:pt x="25" y="12"/>
                    </a:cubicBezTo>
                    <a:lnTo>
                      <a:pt x="25" y="14"/>
                    </a:lnTo>
                    <a:close/>
                    <a:moveTo>
                      <a:pt x="17" y="10"/>
                    </a:moveTo>
                    <a:cubicBezTo>
                      <a:pt x="17" y="8"/>
                      <a:pt x="17" y="7"/>
                      <a:pt x="16" y="6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1" y="5"/>
                      <a:pt x="10" y="5"/>
                      <a:pt x="9" y="6"/>
                    </a:cubicBezTo>
                    <a:cubicBezTo>
                      <a:pt x="8" y="7"/>
                      <a:pt x="7" y="8"/>
                      <a:pt x="7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rgbClr val="F36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" name="Rectangle 312"/>
              <p:cNvSpPr>
                <a:spLocks noChangeArrowheads="1"/>
              </p:cNvSpPr>
              <p:nvPr userDrawn="1"/>
            </p:nvSpPr>
            <p:spPr bwMode="auto">
              <a:xfrm>
                <a:off x="2522" y="2842"/>
                <a:ext cx="16" cy="66"/>
              </a:xfrm>
              <a:prstGeom prst="rect">
                <a:avLst/>
              </a:prstGeom>
              <a:solidFill>
                <a:srgbClr val="F36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0" name="Rectangle 313"/>
              <p:cNvSpPr>
                <a:spLocks noChangeArrowheads="1"/>
              </p:cNvSpPr>
              <p:nvPr userDrawn="1"/>
            </p:nvSpPr>
            <p:spPr bwMode="auto">
              <a:xfrm>
                <a:off x="2552" y="2842"/>
                <a:ext cx="16" cy="66"/>
              </a:xfrm>
              <a:prstGeom prst="rect">
                <a:avLst/>
              </a:prstGeom>
              <a:solidFill>
                <a:srgbClr val="F36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1" name="Rectangle 314"/>
              <p:cNvSpPr>
                <a:spLocks noChangeArrowheads="1"/>
              </p:cNvSpPr>
              <p:nvPr userDrawn="1"/>
            </p:nvSpPr>
            <p:spPr bwMode="auto">
              <a:xfrm>
                <a:off x="2582" y="2890"/>
                <a:ext cx="16" cy="18"/>
              </a:xfrm>
              <a:prstGeom prst="rect">
                <a:avLst/>
              </a:prstGeom>
              <a:solidFill>
                <a:srgbClr val="F36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2" name="Freeform 315"/>
              <p:cNvSpPr>
                <a:spLocks/>
              </p:cNvSpPr>
              <p:nvPr userDrawn="1"/>
            </p:nvSpPr>
            <p:spPr bwMode="auto">
              <a:xfrm>
                <a:off x="2644" y="2844"/>
                <a:ext cx="68" cy="64"/>
              </a:xfrm>
              <a:custGeom>
                <a:avLst/>
                <a:gdLst>
                  <a:gd name="T0" fmla="*/ 31 w 80"/>
                  <a:gd name="T1" fmla="*/ 29 h 75"/>
                  <a:gd name="T2" fmla="*/ 22 w 80"/>
                  <a:gd name="T3" fmla="*/ 29 h 75"/>
                  <a:gd name="T4" fmla="*/ 22 w 80"/>
                  <a:gd name="T5" fmla="*/ 10 h 75"/>
                  <a:gd name="T6" fmla="*/ 18 w 80"/>
                  <a:gd name="T7" fmla="*/ 22 h 75"/>
                  <a:gd name="T8" fmla="*/ 12 w 80"/>
                  <a:gd name="T9" fmla="*/ 22 h 75"/>
                  <a:gd name="T10" fmla="*/ 8 w 80"/>
                  <a:gd name="T11" fmla="*/ 10 h 75"/>
                  <a:gd name="T12" fmla="*/ 8 w 80"/>
                  <a:gd name="T13" fmla="*/ 29 h 75"/>
                  <a:gd name="T14" fmla="*/ 0 w 80"/>
                  <a:gd name="T15" fmla="*/ 29 h 75"/>
                  <a:gd name="T16" fmla="*/ 0 w 80"/>
                  <a:gd name="T17" fmla="*/ 0 h 75"/>
                  <a:gd name="T18" fmla="*/ 9 w 80"/>
                  <a:gd name="T19" fmla="*/ 0 h 75"/>
                  <a:gd name="T20" fmla="*/ 15 w 80"/>
                  <a:gd name="T21" fmla="*/ 15 h 75"/>
                  <a:gd name="T22" fmla="*/ 22 w 80"/>
                  <a:gd name="T23" fmla="*/ 0 h 75"/>
                  <a:gd name="T24" fmla="*/ 31 w 80"/>
                  <a:gd name="T25" fmla="*/ 0 h 75"/>
                  <a:gd name="T26" fmla="*/ 31 w 80"/>
                  <a:gd name="T27" fmla="*/ 29 h 7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80" h="75">
                    <a:moveTo>
                      <a:pt x="80" y="75"/>
                    </a:moveTo>
                    <a:lnTo>
                      <a:pt x="59" y="75"/>
                    </a:lnTo>
                    <a:lnTo>
                      <a:pt x="59" y="26"/>
                    </a:lnTo>
                    <a:lnTo>
                      <a:pt x="47" y="57"/>
                    </a:lnTo>
                    <a:lnTo>
                      <a:pt x="33" y="57"/>
                    </a:lnTo>
                    <a:lnTo>
                      <a:pt x="19" y="26"/>
                    </a:lnTo>
                    <a:lnTo>
                      <a:pt x="19" y="75"/>
                    </a:lnTo>
                    <a:lnTo>
                      <a:pt x="0" y="75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40" y="38"/>
                    </a:lnTo>
                    <a:lnTo>
                      <a:pt x="56" y="0"/>
                    </a:lnTo>
                    <a:lnTo>
                      <a:pt x="80" y="0"/>
                    </a:lnTo>
                    <a:lnTo>
                      <a:pt x="80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" name="Freeform 316"/>
              <p:cNvSpPr>
                <a:spLocks noEditPoints="1"/>
              </p:cNvSpPr>
              <p:nvPr userDrawn="1"/>
            </p:nvSpPr>
            <p:spPr bwMode="auto">
              <a:xfrm>
                <a:off x="2724" y="2858"/>
                <a:ext cx="52" cy="52"/>
              </a:xfrm>
              <a:custGeom>
                <a:avLst/>
                <a:gdLst>
                  <a:gd name="T0" fmla="*/ 1664 w 26"/>
                  <a:gd name="T1" fmla="*/ 832 h 26"/>
                  <a:gd name="T2" fmla="*/ 1408 w 26"/>
                  <a:gd name="T3" fmla="*/ 1408 h 26"/>
                  <a:gd name="T4" fmla="*/ 832 w 26"/>
                  <a:gd name="T5" fmla="*/ 1664 h 26"/>
                  <a:gd name="T6" fmla="*/ 192 w 26"/>
                  <a:gd name="T7" fmla="*/ 1408 h 26"/>
                  <a:gd name="T8" fmla="*/ 0 w 26"/>
                  <a:gd name="T9" fmla="*/ 832 h 26"/>
                  <a:gd name="T10" fmla="*/ 192 w 26"/>
                  <a:gd name="T11" fmla="*/ 256 h 26"/>
                  <a:gd name="T12" fmla="*/ 832 w 26"/>
                  <a:gd name="T13" fmla="*/ 0 h 26"/>
                  <a:gd name="T14" fmla="*/ 1408 w 26"/>
                  <a:gd name="T15" fmla="*/ 256 h 26"/>
                  <a:gd name="T16" fmla="*/ 1664 w 26"/>
                  <a:gd name="T17" fmla="*/ 832 h 26"/>
                  <a:gd name="T18" fmla="*/ 1024 w 26"/>
                  <a:gd name="T19" fmla="*/ 1216 h 26"/>
                  <a:gd name="T20" fmla="*/ 1088 w 26"/>
                  <a:gd name="T21" fmla="*/ 1024 h 26"/>
                  <a:gd name="T22" fmla="*/ 1152 w 26"/>
                  <a:gd name="T23" fmla="*/ 832 h 26"/>
                  <a:gd name="T24" fmla="*/ 1088 w 26"/>
                  <a:gd name="T25" fmla="*/ 576 h 26"/>
                  <a:gd name="T26" fmla="*/ 1024 w 26"/>
                  <a:gd name="T27" fmla="*/ 448 h 26"/>
                  <a:gd name="T28" fmla="*/ 960 w 26"/>
                  <a:gd name="T29" fmla="*/ 384 h 26"/>
                  <a:gd name="T30" fmla="*/ 832 w 26"/>
                  <a:gd name="T31" fmla="*/ 320 h 26"/>
                  <a:gd name="T32" fmla="*/ 704 w 26"/>
                  <a:gd name="T33" fmla="*/ 384 h 26"/>
                  <a:gd name="T34" fmla="*/ 576 w 26"/>
                  <a:gd name="T35" fmla="*/ 448 h 26"/>
                  <a:gd name="T36" fmla="*/ 512 w 26"/>
                  <a:gd name="T37" fmla="*/ 576 h 26"/>
                  <a:gd name="T38" fmla="*/ 512 w 26"/>
                  <a:gd name="T39" fmla="*/ 832 h 26"/>
                  <a:gd name="T40" fmla="*/ 512 w 26"/>
                  <a:gd name="T41" fmla="*/ 1024 h 26"/>
                  <a:gd name="T42" fmla="*/ 576 w 26"/>
                  <a:gd name="T43" fmla="*/ 1216 h 26"/>
                  <a:gd name="T44" fmla="*/ 704 w 26"/>
                  <a:gd name="T45" fmla="*/ 1280 h 26"/>
                  <a:gd name="T46" fmla="*/ 832 w 26"/>
                  <a:gd name="T47" fmla="*/ 1280 h 26"/>
                  <a:gd name="T48" fmla="*/ 960 w 26"/>
                  <a:gd name="T49" fmla="*/ 1280 h 26"/>
                  <a:gd name="T50" fmla="*/ 1024 w 26"/>
                  <a:gd name="T51" fmla="*/ 1216 h 2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6" h="26">
                    <a:moveTo>
                      <a:pt x="26" y="13"/>
                    </a:moveTo>
                    <a:cubicBezTo>
                      <a:pt x="26" y="17"/>
                      <a:pt x="25" y="20"/>
                      <a:pt x="22" y="22"/>
                    </a:cubicBezTo>
                    <a:cubicBezTo>
                      <a:pt x="20" y="24"/>
                      <a:pt x="17" y="26"/>
                      <a:pt x="13" y="26"/>
                    </a:cubicBezTo>
                    <a:cubicBezTo>
                      <a:pt x="9" y="26"/>
                      <a:pt x="5" y="24"/>
                      <a:pt x="3" y="22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9"/>
                      <a:pt x="1" y="6"/>
                      <a:pt x="3" y="4"/>
                    </a:cubicBezTo>
                    <a:cubicBezTo>
                      <a:pt x="5" y="1"/>
                      <a:pt x="9" y="0"/>
                      <a:pt x="13" y="0"/>
                    </a:cubicBezTo>
                    <a:cubicBezTo>
                      <a:pt x="17" y="0"/>
                      <a:pt x="20" y="1"/>
                      <a:pt x="22" y="4"/>
                    </a:cubicBezTo>
                    <a:cubicBezTo>
                      <a:pt x="25" y="6"/>
                      <a:pt x="26" y="9"/>
                      <a:pt x="26" y="13"/>
                    </a:cubicBezTo>
                    <a:close/>
                    <a:moveTo>
                      <a:pt x="16" y="19"/>
                    </a:moveTo>
                    <a:cubicBezTo>
                      <a:pt x="17" y="18"/>
                      <a:pt x="17" y="17"/>
                      <a:pt x="17" y="16"/>
                    </a:cubicBezTo>
                    <a:cubicBezTo>
                      <a:pt x="18" y="16"/>
                      <a:pt x="18" y="14"/>
                      <a:pt x="18" y="13"/>
                    </a:cubicBezTo>
                    <a:cubicBezTo>
                      <a:pt x="18" y="11"/>
                      <a:pt x="18" y="10"/>
                      <a:pt x="17" y="9"/>
                    </a:cubicBezTo>
                    <a:cubicBezTo>
                      <a:pt x="17" y="8"/>
                      <a:pt x="17" y="8"/>
                      <a:pt x="16" y="7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5"/>
                      <a:pt x="11" y="6"/>
                      <a:pt x="11" y="6"/>
                    </a:cubicBezTo>
                    <a:cubicBezTo>
                      <a:pt x="10" y="6"/>
                      <a:pt x="10" y="6"/>
                      <a:pt x="9" y="7"/>
                    </a:cubicBezTo>
                    <a:cubicBezTo>
                      <a:pt x="9" y="8"/>
                      <a:pt x="8" y="8"/>
                      <a:pt x="8" y="9"/>
                    </a:cubicBezTo>
                    <a:cubicBezTo>
                      <a:pt x="8" y="10"/>
                      <a:pt x="8" y="11"/>
                      <a:pt x="8" y="13"/>
                    </a:cubicBezTo>
                    <a:cubicBezTo>
                      <a:pt x="8" y="14"/>
                      <a:pt x="8" y="15"/>
                      <a:pt x="8" y="16"/>
                    </a:cubicBezTo>
                    <a:cubicBezTo>
                      <a:pt x="8" y="17"/>
                      <a:pt x="8" y="18"/>
                      <a:pt x="9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5" y="20"/>
                    </a:cubicBezTo>
                    <a:cubicBezTo>
                      <a:pt x="15" y="20"/>
                      <a:pt x="16" y="19"/>
                      <a:pt x="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" name="Freeform 317"/>
              <p:cNvSpPr>
                <a:spLocks/>
              </p:cNvSpPr>
              <p:nvPr userDrawn="1"/>
            </p:nvSpPr>
            <p:spPr bwMode="auto">
              <a:xfrm>
                <a:off x="2780" y="2860"/>
                <a:ext cx="54" cy="48"/>
              </a:xfrm>
              <a:custGeom>
                <a:avLst/>
                <a:gdLst>
                  <a:gd name="T0" fmla="*/ 24 w 64"/>
                  <a:gd name="T1" fmla="*/ 0 h 56"/>
                  <a:gd name="T2" fmla="*/ 15 w 64"/>
                  <a:gd name="T3" fmla="*/ 22 h 56"/>
                  <a:gd name="T4" fmla="*/ 8 w 64"/>
                  <a:gd name="T5" fmla="*/ 22 h 56"/>
                  <a:gd name="T6" fmla="*/ 0 w 64"/>
                  <a:gd name="T7" fmla="*/ 0 h 56"/>
                  <a:gd name="T8" fmla="*/ 7 w 64"/>
                  <a:gd name="T9" fmla="*/ 0 h 56"/>
                  <a:gd name="T10" fmla="*/ 12 w 64"/>
                  <a:gd name="T11" fmla="*/ 15 h 56"/>
                  <a:gd name="T12" fmla="*/ 16 w 64"/>
                  <a:gd name="T13" fmla="*/ 0 h 56"/>
                  <a:gd name="T14" fmla="*/ 24 w 64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4" h="56">
                    <a:moveTo>
                      <a:pt x="64" y="0"/>
                    </a:moveTo>
                    <a:lnTo>
                      <a:pt x="43" y="56"/>
                    </a:lnTo>
                    <a:lnTo>
                      <a:pt x="22" y="56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33" y="38"/>
                    </a:lnTo>
                    <a:lnTo>
                      <a:pt x="45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5" name="Freeform 318"/>
              <p:cNvSpPr>
                <a:spLocks noEditPoints="1"/>
              </p:cNvSpPr>
              <p:nvPr userDrawn="1"/>
            </p:nvSpPr>
            <p:spPr bwMode="auto">
              <a:xfrm>
                <a:off x="2842" y="2842"/>
                <a:ext cx="18" cy="66"/>
              </a:xfrm>
              <a:custGeom>
                <a:avLst/>
                <a:gdLst>
                  <a:gd name="T0" fmla="*/ 8 w 21"/>
                  <a:gd name="T1" fmla="*/ 4 h 78"/>
                  <a:gd name="T2" fmla="*/ 0 w 21"/>
                  <a:gd name="T3" fmla="*/ 4 h 78"/>
                  <a:gd name="T4" fmla="*/ 0 w 21"/>
                  <a:gd name="T5" fmla="*/ 0 h 78"/>
                  <a:gd name="T6" fmla="*/ 8 w 21"/>
                  <a:gd name="T7" fmla="*/ 0 h 78"/>
                  <a:gd name="T8" fmla="*/ 8 w 21"/>
                  <a:gd name="T9" fmla="*/ 4 h 78"/>
                  <a:gd name="T10" fmla="*/ 8 w 21"/>
                  <a:gd name="T11" fmla="*/ 29 h 78"/>
                  <a:gd name="T12" fmla="*/ 2 w 21"/>
                  <a:gd name="T13" fmla="*/ 29 h 78"/>
                  <a:gd name="T14" fmla="*/ 2 w 21"/>
                  <a:gd name="T15" fmla="*/ 8 h 78"/>
                  <a:gd name="T16" fmla="*/ 8 w 21"/>
                  <a:gd name="T17" fmla="*/ 8 h 78"/>
                  <a:gd name="T18" fmla="*/ 8 w 21"/>
                  <a:gd name="T19" fmla="*/ 29 h 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" h="78">
                    <a:moveTo>
                      <a:pt x="21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21" y="12"/>
                    </a:lnTo>
                    <a:close/>
                    <a:moveTo>
                      <a:pt x="19" y="78"/>
                    </a:moveTo>
                    <a:lnTo>
                      <a:pt x="2" y="78"/>
                    </a:lnTo>
                    <a:lnTo>
                      <a:pt x="2" y="22"/>
                    </a:lnTo>
                    <a:lnTo>
                      <a:pt x="19" y="22"/>
                    </a:lnTo>
                    <a:lnTo>
                      <a:pt x="19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6" name="Freeform 319"/>
              <p:cNvSpPr>
                <a:spLocks/>
              </p:cNvSpPr>
              <p:nvPr userDrawn="1"/>
            </p:nvSpPr>
            <p:spPr bwMode="auto">
              <a:xfrm>
                <a:off x="2874" y="2858"/>
                <a:ext cx="48" cy="50"/>
              </a:xfrm>
              <a:custGeom>
                <a:avLst/>
                <a:gdLst>
                  <a:gd name="T0" fmla="*/ 1536 w 24"/>
                  <a:gd name="T1" fmla="*/ 1600 h 25"/>
                  <a:gd name="T2" fmla="*/ 1024 w 24"/>
                  <a:gd name="T3" fmla="*/ 1600 h 25"/>
                  <a:gd name="T4" fmla="*/ 1024 w 24"/>
                  <a:gd name="T5" fmla="*/ 832 h 25"/>
                  <a:gd name="T6" fmla="*/ 1024 w 24"/>
                  <a:gd name="T7" fmla="*/ 640 h 25"/>
                  <a:gd name="T8" fmla="*/ 960 w 24"/>
                  <a:gd name="T9" fmla="*/ 512 h 25"/>
                  <a:gd name="T10" fmla="*/ 896 w 24"/>
                  <a:gd name="T11" fmla="*/ 448 h 25"/>
                  <a:gd name="T12" fmla="*/ 768 w 24"/>
                  <a:gd name="T13" fmla="*/ 384 h 25"/>
                  <a:gd name="T14" fmla="*/ 640 w 24"/>
                  <a:gd name="T15" fmla="*/ 448 h 25"/>
                  <a:gd name="T16" fmla="*/ 448 w 24"/>
                  <a:gd name="T17" fmla="*/ 512 h 25"/>
                  <a:gd name="T18" fmla="*/ 448 w 24"/>
                  <a:gd name="T19" fmla="*/ 1600 h 25"/>
                  <a:gd name="T20" fmla="*/ 0 w 24"/>
                  <a:gd name="T21" fmla="*/ 1600 h 25"/>
                  <a:gd name="T22" fmla="*/ 0 w 24"/>
                  <a:gd name="T23" fmla="*/ 64 h 25"/>
                  <a:gd name="T24" fmla="*/ 448 w 24"/>
                  <a:gd name="T25" fmla="*/ 64 h 25"/>
                  <a:gd name="T26" fmla="*/ 448 w 24"/>
                  <a:gd name="T27" fmla="*/ 256 h 25"/>
                  <a:gd name="T28" fmla="*/ 704 w 24"/>
                  <a:gd name="T29" fmla="*/ 64 h 25"/>
                  <a:gd name="T30" fmla="*/ 960 w 24"/>
                  <a:gd name="T31" fmla="*/ 0 h 25"/>
                  <a:gd name="T32" fmla="*/ 1344 w 24"/>
                  <a:gd name="T33" fmla="*/ 128 h 25"/>
                  <a:gd name="T34" fmla="*/ 1536 w 24"/>
                  <a:gd name="T35" fmla="*/ 576 h 25"/>
                  <a:gd name="T36" fmla="*/ 1536 w 24"/>
                  <a:gd name="T37" fmla="*/ 1600 h 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4" h="25">
                    <a:moveTo>
                      <a:pt x="24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2"/>
                      <a:pt x="16" y="11"/>
                      <a:pt x="16" y="10"/>
                    </a:cubicBezTo>
                    <a:cubicBezTo>
                      <a:pt x="16" y="9"/>
                      <a:pt x="16" y="8"/>
                      <a:pt x="15" y="8"/>
                    </a:cubicBezTo>
                    <a:cubicBezTo>
                      <a:pt x="15" y="7"/>
                      <a:pt x="15" y="7"/>
                      <a:pt x="14" y="7"/>
                    </a:cubicBezTo>
                    <a:cubicBezTo>
                      <a:pt x="14" y="7"/>
                      <a:pt x="13" y="6"/>
                      <a:pt x="12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9" y="7"/>
                      <a:pt x="8" y="7"/>
                      <a:pt x="7" y="8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9" y="2"/>
                      <a:pt x="10" y="2"/>
                      <a:pt x="11" y="1"/>
                    </a:cubicBezTo>
                    <a:cubicBezTo>
                      <a:pt x="12" y="0"/>
                      <a:pt x="14" y="0"/>
                      <a:pt x="15" y="0"/>
                    </a:cubicBezTo>
                    <a:cubicBezTo>
                      <a:pt x="18" y="0"/>
                      <a:pt x="20" y="1"/>
                      <a:pt x="21" y="2"/>
                    </a:cubicBezTo>
                    <a:cubicBezTo>
                      <a:pt x="23" y="4"/>
                      <a:pt x="24" y="6"/>
                      <a:pt x="24" y="9"/>
                    </a:cubicBezTo>
                    <a:lnTo>
                      <a:pt x="24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" name="Freeform 320"/>
              <p:cNvSpPr>
                <a:spLocks noEditPoints="1"/>
              </p:cNvSpPr>
              <p:nvPr userDrawn="1"/>
            </p:nvSpPr>
            <p:spPr bwMode="auto">
              <a:xfrm>
                <a:off x="2932" y="2858"/>
                <a:ext cx="50" cy="68"/>
              </a:xfrm>
              <a:custGeom>
                <a:avLst/>
                <a:gdLst>
                  <a:gd name="T0" fmla="*/ 1600 w 25"/>
                  <a:gd name="T1" fmla="*/ 1408 h 34"/>
                  <a:gd name="T2" fmla="*/ 1536 w 25"/>
                  <a:gd name="T3" fmla="*/ 1792 h 34"/>
                  <a:gd name="T4" fmla="*/ 1344 w 25"/>
                  <a:gd name="T5" fmla="*/ 1984 h 34"/>
                  <a:gd name="T6" fmla="*/ 1088 w 25"/>
                  <a:gd name="T7" fmla="*/ 2112 h 34"/>
                  <a:gd name="T8" fmla="*/ 768 w 25"/>
                  <a:gd name="T9" fmla="*/ 2176 h 34"/>
                  <a:gd name="T10" fmla="*/ 448 w 25"/>
                  <a:gd name="T11" fmla="*/ 2176 h 34"/>
                  <a:gd name="T12" fmla="*/ 192 w 25"/>
                  <a:gd name="T13" fmla="*/ 2112 h 34"/>
                  <a:gd name="T14" fmla="*/ 192 w 25"/>
                  <a:gd name="T15" fmla="*/ 1728 h 34"/>
                  <a:gd name="T16" fmla="*/ 256 w 25"/>
                  <a:gd name="T17" fmla="*/ 1728 h 34"/>
                  <a:gd name="T18" fmla="*/ 448 w 25"/>
                  <a:gd name="T19" fmla="*/ 1792 h 34"/>
                  <a:gd name="T20" fmla="*/ 704 w 25"/>
                  <a:gd name="T21" fmla="*/ 1792 h 34"/>
                  <a:gd name="T22" fmla="*/ 896 w 25"/>
                  <a:gd name="T23" fmla="*/ 1792 h 34"/>
                  <a:gd name="T24" fmla="*/ 1024 w 25"/>
                  <a:gd name="T25" fmla="*/ 1728 h 34"/>
                  <a:gd name="T26" fmla="*/ 1088 w 25"/>
                  <a:gd name="T27" fmla="*/ 1600 h 34"/>
                  <a:gd name="T28" fmla="*/ 1088 w 25"/>
                  <a:gd name="T29" fmla="*/ 1408 h 34"/>
                  <a:gd name="T30" fmla="*/ 1088 w 25"/>
                  <a:gd name="T31" fmla="*/ 1408 h 34"/>
                  <a:gd name="T32" fmla="*/ 896 w 25"/>
                  <a:gd name="T33" fmla="*/ 1536 h 34"/>
                  <a:gd name="T34" fmla="*/ 704 w 25"/>
                  <a:gd name="T35" fmla="*/ 1536 h 34"/>
                  <a:gd name="T36" fmla="*/ 192 w 25"/>
                  <a:gd name="T37" fmla="*/ 1344 h 34"/>
                  <a:gd name="T38" fmla="*/ 0 w 25"/>
                  <a:gd name="T39" fmla="*/ 768 h 34"/>
                  <a:gd name="T40" fmla="*/ 64 w 25"/>
                  <a:gd name="T41" fmla="*/ 448 h 34"/>
                  <a:gd name="T42" fmla="*/ 192 w 25"/>
                  <a:gd name="T43" fmla="*/ 192 h 34"/>
                  <a:gd name="T44" fmla="*/ 448 w 25"/>
                  <a:gd name="T45" fmla="*/ 64 h 34"/>
                  <a:gd name="T46" fmla="*/ 704 w 25"/>
                  <a:gd name="T47" fmla="*/ 0 h 34"/>
                  <a:gd name="T48" fmla="*/ 896 w 25"/>
                  <a:gd name="T49" fmla="*/ 64 h 34"/>
                  <a:gd name="T50" fmla="*/ 1088 w 25"/>
                  <a:gd name="T51" fmla="*/ 128 h 34"/>
                  <a:gd name="T52" fmla="*/ 1152 w 25"/>
                  <a:gd name="T53" fmla="*/ 64 h 34"/>
                  <a:gd name="T54" fmla="*/ 1600 w 25"/>
                  <a:gd name="T55" fmla="*/ 64 h 34"/>
                  <a:gd name="T56" fmla="*/ 1600 w 25"/>
                  <a:gd name="T57" fmla="*/ 1408 h 34"/>
                  <a:gd name="T58" fmla="*/ 1088 w 25"/>
                  <a:gd name="T59" fmla="*/ 1088 h 34"/>
                  <a:gd name="T60" fmla="*/ 1088 w 25"/>
                  <a:gd name="T61" fmla="*/ 384 h 34"/>
                  <a:gd name="T62" fmla="*/ 1024 w 25"/>
                  <a:gd name="T63" fmla="*/ 384 h 34"/>
                  <a:gd name="T64" fmla="*/ 896 w 25"/>
                  <a:gd name="T65" fmla="*/ 384 h 34"/>
                  <a:gd name="T66" fmla="*/ 576 w 25"/>
                  <a:gd name="T67" fmla="*/ 512 h 34"/>
                  <a:gd name="T68" fmla="*/ 512 w 25"/>
                  <a:gd name="T69" fmla="*/ 768 h 34"/>
                  <a:gd name="T70" fmla="*/ 576 w 25"/>
                  <a:gd name="T71" fmla="*/ 1088 h 34"/>
                  <a:gd name="T72" fmla="*/ 832 w 25"/>
                  <a:gd name="T73" fmla="*/ 1216 h 34"/>
                  <a:gd name="T74" fmla="*/ 960 w 25"/>
                  <a:gd name="T75" fmla="*/ 1152 h 34"/>
                  <a:gd name="T76" fmla="*/ 1088 w 25"/>
                  <a:gd name="T77" fmla="*/ 1088 h 3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5" h="34">
                    <a:moveTo>
                      <a:pt x="25" y="22"/>
                    </a:moveTo>
                    <a:cubicBezTo>
                      <a:pt x="25" y="24"/>
                      <a:pt x="25" y="26"/>
                      <a:pt x="24" y="28"/>
                    </a:cubicBezTo>
                    <a:cubicBezTo>
                      <a:pt x="23" y="29"/>
                      <a:pt x="23" y="30"/>
                      <a:pt x="21" y="31"/>
                    </a:cubicBezTo>
                    <a:cubicBezTo>
                      <a:pt x="20" y="32"/>
                      <a:pt x="19" y="33"/>
                      <a:pt x="17" y="33"/>
                    </a:cubicBezTo>
                    <a:cubicBezTo>
                      <a:pt x="16" y="34"/>
                      <a:pt x="14" y="34"/>
                      <a:pt x="12" y="34"/>
                    </a:cubicBezTo>
                    <a:cubicBezTo>
                      <a:pt x="10" y="34"/>
                      <a:pt x="8" y="34"/>
                      <a:pt x="7" y="34"/>
                    </a:cubicBezTo>
                    <a:cubicBezTo>
                      <a:pt x="5" y="33"/>
                      <a:pt x="4" y="33"/>
                      <a:pt x="3" y="3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6" y="28"/>
                      <a:pt x="7" y="28"/>
                    </a:cubicBezTo>
                    <a:cubicBezTo>
                      <a:pt x="8" y="28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4" y="28"/>
                    </a:cubicBezTo>
                    <a:cubicBezTo>
                      <a:pt x="15" y="28"/>
                      <a:pt x="16" y="27"/>
                      <a:pt x="16" y="27"/>
                    </a:cubicBezTo>
                    <a:cubicBezTo>
                      <a:pt x="17" y="26"/>
                      <a:pt x="17" y="26"/>
                      <a:pt x="17" y="25"/>
                    </a:cubicBezTo>
                    <a:cubicBezTo>
                      <a:pt x="17" y="24"/>
                      <a:pt x="17" y="23"/>
                      <a:pt x="17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6" y="23"/>
                      <a:pt x="15" y="23"/>
                      <a:pt x="14" y="24"/>
                    </a:cubicBezTo>
                    <a:cubicBezTo>
                      <a:pt x="13" y="24"/>
                      <a:pt x="12" y="24"/>
                      <a:pt x="11" y="24"/>
                    </a:cubicBezTo>
                    <a:cubicBezTo>
                      <a:pt x="7" y="24"/>
                      <a:pt x="5" y="23"/>
                      <a:pt x="3" y="21"/>
                    </a:cubicBezTo>
                    <a:cubicBezTo>
                      <a:pt x="1" y="19"/>
                      <a:pt x="0" y="16"/>
                      <a:pt x="0" y="12"/>
                    </a:cubicBezTo>
                    <a:cubicBezTo>
                      <a:pt x="0" y="10"/>
                      <a:pt x="0" y="9"/>
                      <a:pt x="1" y="7"/>
                    </a:cubicBezTo>
                    <a:cubicBezTo>
                      <a:pt x="1" y="6"/>
                      <a:pt x="2" y="4"/>
                      <a:pt x="3" y="3"/>
                    </a:cubicBezTo>
                    <a:cubicBezTo>
                      <a:pt x="4" y="2"/>
                      <a:pt x="5" y="2"/>
                      <a:pt x="7" y="1"/>
                    </a:cubicBezTo>
                    <a:cubicBezTo>
                      <a:pt x="8" y="0"/>
                      <a:pt x="9" y="0"/>
                      <a:pt x="11" y="0"/>
                    </a:cubicBezTo>
                    <a:cubicBezTo>
                      <a:pt x="12" y="0"/>
                      <a:pt x="13" y="0"/>
                      <a:pt x="14" y="1"/>
                    </a:cubicBezTo>
                    <a:cubicBezTo>
                      <a:pt x="15" y="1"/>
                      <a:pt x="16" y="1"/>
                      <a:pt x="17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5" y="1"/>
                      <a:pt x="25" y="1"/>
                      <a:pt x="25" y="1"/>
                    </a:cubicBezTo>
                    <a:lnTo>
                      <a:pt x="25" y="22"/>
                    </a:lnTo>
                    <a:close/>
                    <a:moveTo>
                      <a:pt x="17" y="17"/>
                    </a:move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6" y="6"/>
                      <a:pt x="16" y="6"/>
                    </a:cubicBezTo>
                    <a:cubicBezTo>
                      <a:pt x="15" y="6"/>
                      <a:pt x="14" y="6"/>
                      <a:pt x="14" y="6"/>
                    </a:cubicBezTo>
                    <a:cubicBezTo>
                      <a:pt x="12" y="6"/>
                      <a:pt x="10" y="6"/>
                      <a:pt x="9" y="8"/>
                    </a:cubicBezTo>
                    <a:cubicBezTo>
                      <a:pt x="8" y="9"/>
                      <a:pt x="8" y="10"/>
                      <a:pt x="8" y="12"/>
                    </a:cubicBezTo>
                    <a:cubicBezTo>
                      <a:pt x="8" y="15"/>
                      <a:pt x="8" y="16"/>
                      <a:pt x="9" y="17"/>
                    </a:cubicBezTo>
                    <a:cubicBezTo>
                      <a:pt x="10" y="18"/>
                      <a:pt x="11" y="19"/>
                      <a:pt x="13" y="19"/>
                    </a:cubicBezTo>
                    <a:cubicBezTo>
                      <a:pt x="14" y="19"/>
                      <a:pt x="15" y="18"/>
                      <a:pt x="15" y="18"/>
                    </a:cubicBezTo>
                    <a:cubicBezTo>
                      <a:pt x="16" y="18"/>
                      <a:pt x="17" y="18"/>
                      <a:pt x="17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8" name="Freeform 321"/>
              <p:cNvSpPr>
                <a:spLocks/>
              </p:cNvSpPr>
              <p:nvPr userDrawn="1"/>
            </p:nvSpPr>
            <p:spPr bwMode="auto">
              <a:xfrm>
                <a:off x="3028" y="2844"/>
                <a:ext cx="44" cy="64"/>
              </a:xfrm>
              <a:custGeom>
                <a:avLst/>
                <a:gdLst>
                  <a:gd name="T0" fmla="*/ 19 w 52"/>
                  <a:gd name="T1" fmla="*/ 6 h 75"/>
                  <a:gd name="T2" fmla="*/ 7 w 52"/>
                  <a:gd name="T3" fmla="*/ 6 h 75"/>
                  <a:gd name="T4" fmla="*/ 7 w 52"/>
                  <a:gd name="T5" fmla="*/ 11 h 75"/>
                  <a:gd name="T6" fmla="*/ 18 w 52"/>
                  <a:gd name="T7" fmla="*/ 11 h 75"/>
                  <a:gd name="T8" fmla="*/ 18 w 52"/>
                  <a:gd name="T9" fmla="*/ 16 h 75"/>
                  <a:gd name="T10" fmla="*/ 7 w 52"/>
                  <a:gd name="T11" fmla="*/ 16 h 75"/>
                  <a:gd name="T12" fmla="*/ 7 w 52"/>
                  <a:gd name="T13" fmla="*/ 29 h 75"/>
                  <a:gd name="T14" fmla="*/ 0 w 52"/>
                  <a:gd name="T15" fmla="*/ 29 h 75"/>
                  <a:gd name="T16" fmla="*/ 0 w 52"/>
                  <a:gd name="T17" fmla="*/ 0 h 75"/>
                  <a:gd name="T18" fmla="*/ 19 w 52"/>
                  <a:gd name="T19" fmla="*/ 0 h 75"/>
                  <a:gd name="T20" fmla="*/ 19 w 52"/>
                  <a:gd name="T21" fmla="*/ 6 h 7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2" h="75">
                    <a:moveTo>
                      <a:pt x="52" y="14"/>
                    </a:moveTo>
                    <a:lnTo>
                      <a:pt x="19" y="14"/>
                    </a:lnTo>
                    <a:lnTo>
                      <a:pt x="19" y="28"/>
                    </a:lnTo>
                    <a:lnTo>
                      <a:pt x="50" y="28"/>
                    </a:lnTo>
                    <a:lnTo>
                      <a:pt x="50" y="42"/>
                    </a:lnTo>
                    <a:lnTo>
                      <a:pt x="19" y="42"/>
                    </a:lnTo>
                    <a:lnTo>
                      <a:pt x="19" y="75"/>
                    </a:lnTo>
                    <a:lnTo>
                      <a:pt x="0" y="75"/>
                    </a:lnTo>
                    <a:lnTo>
                      <a:pt x="0" y="0"/>
                    </a:lnTo>
                    <a:lnTo>
                      <a:pt x="52" y="0"/>
                    </a:lnTo>
                    <a:lnTo>
                      <a:pt x="52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9" name="Freeform 322"/>
              <p:cNvSpPr>
                <a:spLocks noEditPoints="1"/>
              </p:cNvSpPr>
              <p:nvPr userDrawn="1"/>
            </p:nvSpPr>
            <p:spPr bwMode="auto">
              <a:xfrm>
                <a:off x="3080" y="2858"/>
                <a:ext cx="52" cy="52"/>
              </a:xfrm>
              <a:custGeom>
                <a:avLst/>
                <a:gdLst>
                  <a:gd name="T0" fmla="*/ 1664 w 26"/>
                  <a:gd name="T1" fmla="*/ 832 h 26"/>
                  <a:gd name="T2" fmla="*/ 1472 w 26"/>
                  <a:gd name="T3" fmla="*/ 1408 h 26"/>
                  <a:gd name="T4" fmla="*/ 832 w 26"/>
                  <a:gd name="T5" fmla="*/ 1664 h 26"/>
                  <a:gd name="T6" fmla="*/ 192 w 26"/>
                  <a:gd name="T7" fmla="*/ 1408 h 26"/>
                  <a:gd name="T8" fmla="*/ 0 w 26"/>
                  <a:gd name="T9" fmla="*/ 832 h 26"/>
                  <a:gd name="T10" fmla="*/ 192 w 26"/>
                  <a:gd name="T11" fmla="*/ 256 h 26"/>
                  <a:gd name="T12" fmla="*/ 832 w 26"/>
                  <a:gd name="T13" fmla="*/ 0 h 26"/>
                  <a:gd name="T14" fmla="*/ 1472 w 26"/>
                  <a:gd name="T15" fmla="*/ 256 h 26"/>
                  <a:gd name="T16" fmla="*/ 1664 w 26"/>
                  <a:gd name="T17" fmla="*/ 832 h 26"/>
                  <a:gd name="T18" fmla="*/ 1088 w 26"/>
                  <a:gd name="T19" fmla="*/ 1216 h 26"/>
                  <a:gd name="T20" fmla="*/ 1152 w 26"/>
                  <a:gd name="T21" fmla="*/ 1024 h 26"/>
                  <a:gd name="T22" fmla="*/ 1152 w 26"/>
                  <a:gd name="T23" fmla="*/ 832 h 26"/>
                  <a:gd name="T24" fmla="*/ 1152 w 26"/>
                  <a:gd name="T25" fmla="*/ 576 h 26"/>
                  <a:gd name="T26" fmla="*/ 1088 w 26"/>
                  <a:gd name="T27" fmla="*/ 448 h 26"/>
                  <a:gd name="T28" fmla="*/ 960 w 26"/>
                  <a:gd name="T29" fmla="*/ 384 h 26"/>
                  <a:gd name="T30" fmla="*/ 832 w 26"/>
                  <a:gd name="T31" fmla="*/ 320 h 26"/>
                  <a:gd name="T32" fmla="*/ 704 w 26"/>
                  <a:gd name="T33" fmla="*/ 384 h 26"/>
                  <a:gd name="T34" fmla="*/ 576 w 26"/>
                  <a:gd name="T35" fmla="*/ 448 h 26"/>
                  <a:gd name="T36" fmla="*/ 512 w 26"/>
                  <a:gd name="T37" fmla="*/ 576 h 26"/>
                  <a:gd name="T38" fmla="*/ 512 w 26"/>
                  <a:gd name="T39" fmla="*/ 832 h 26"/>
                  <a:gd name="T40" fmla="*/ 512 w 26"/>
                  <a:gd name="T41" fmla="*/ 1024 h 26"/>
                  <a:gd name="T42" fmla="*/ 576 w 26"/>
                  <a:gd name="T43" fmla="*/ 1216 h 26"/>
                  <a:gd name="T44" fmla="*/ 704 w 26"/>
                  <a:gd name="T45" fmla="*/ 1280 h 26"/>
                  <a:gd name="T46" fmla="*/ 832 w 26"/>
                  <a:gd name="T47" fmla="*/ 1280 h 26"/>
                  <a:gd name="T48" fmla="*/ 960 w 26"/>
                  <a:gd name="T49" fmla="*/ 1280 h 26"/>
                  <a:gd name="T50" fmla="*/ 1088 w 26"/>
                  <a:gd name="T51" fmla="*/ 1216 h 2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6" h="26">
                    <a:moveTo>
                      <a:pt x="26" y="13"/>
                    </a:moveTo>
                    <a:cubicBezTo>
                      <a:pt x="26" y="17"/>
                      <a:pt x="25" y="20"/>
                      <a:pt x="23" y="22"/>
                    </a:cubicBezTo>
                    <a:cubicBezTo>
                      <a:pt x="20" y="24"/>
                      <a:pt x="17" y="26"/>
                      <a:pt x="13" y="26"/>
                    </a:cubicBezTo>
                    <a:cubicBezTo>
                      <a:pt x="9" y="26"/>
                      <a:pt x="6" y="24"/>
                      <a:pt x="3" y="22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9"/>
                      <a:pt x="1" y="6"/>
                      <a:pt x="3" y="4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7" y="0"/>
                      <a:pt x="20" y="1"/>
                      <a:pt x="23" y="4"/>
                    </a:cubicBezTo>
                    <a:cubicBezTo>
                      <a:pt x="25" y="6"/>
                      <a:pt x="26" y="9"/>
                      <a:pt x="26" y="13"/>
                    </a:cubicBezTo>
                    <a:close/>
                    <a:moveTo>
                      <a:pt x="17" y="19"/>
                    </a:moveTo>
                    <a:cubicBezTo>
                      <a:pt x="17" y="18"/>
                      <a:pt x="18" y="17"/>
                      <a:pt x="18" y="16"/>
                    </a:cubicBezTo>
                    <a:cubicBezTo>
                      <a:pt x="18" y="16"/>
                      <a:pt x="18" y="14"/>
                      <a:pt x="18" y="13"/>
                    </a:cubicBezTo>
                    <a:cubicBezTo>
                      <a:pt x="18" y="11"/>
                      <a:pt x="18" y="10"/>
                      <a:pt x="18" y="9"/>
                    </a:cubicBezTo>
                    <a:cubicBezTo>
                      <a:pt x="18" y="8"/>
                      <a:pt x="17" y="8"/>
                      <a:pt x="17" y="7"/>
                    </a:cubicBezTo>
                    <a:cubicBezTo>
                      <a:pt x="16" y="6"/>
                      <a:pt x="16" y="6"/>
                      <a:pt x="15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2" y="5"/>
                      <a:pt x="12" y="6"/>
                      <a:pt x="11" y="6"/>
                    </a:cubicBezTo>
                    <a:cubicBezTo>
                      <a:pt x="10" y="6"/>
                      <a:pt x="10" y="6"/>
                      <a:pt x="9" y="7"/>
                    </a:cubicBezTo>
                    <a:cubicBezTo>
                      <a:pt x="9" y="8"/>
                      <a:pt x="9" y="8"/>
                      <a:pt x="8" y="9"/>
                    </a:cubicBezTo>
                    <a:cubicBezTo>
                      <a:pt x="8" y="10"/>
                      <a:pt x="8" y="11"/>
                      <a:pt x="8" y="13"/>
                    </a:cubicBezTo>
                    <a:cubicBezTo>
                      <a:pt x="8" y="14"/>
                      <a:pt x="8" y="15"/>
                      <a:pt x="8" y="16"/>
                    </a:cubicBezTo>
                    <a:cubicBezTo>
                      <a:pt x="8" y="17"/>
                      <a:pt x="9" y="18"/>
                      <a:pt x="9" y="19"/>
                    </a:cubicBezTo>
                    <a:cubicBezTo>
                      <a:pt x="10" y="19"/>
                      <a:pt x="10" y="20"/>
                      <a:pt x="11" y="20"/>
                    </a:cubicBezTo>
                    <a:cubicBezTo>
                      <a:pt x="12" y="20"/>
                      <a:pt x="12" y="20"/>
                      <a:pt x="13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6" y="20"/>
                      <a:pt x="16" y="19"/>
                      <a:pt x="17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0" name="Freeform 323"/>
              <p:cNvSpPr>
                <a:spLocks/>
              </p:cNvSpPr>
              <p:nvPr userDrawn="1"/>
            </p:nvSpPr>
            <p:spPr bwMode="auto">
              <a:xfrm>
                <a:off x="3144" y="2860"/>
                <a:ext cx="34" cy="48"/>
              </a:xfrm>
              <a:custGeom>
                <a:avLst/>
                <a:gdLst>
                  <a:gd name="T0" fmla="*/ 1088 w 17"/>
                  <a:gd name="T1" fmla="*/ 448 h 24"/>
                  <a:gd name="T2" fmla="*/ 1024 w 17"/>
                  <a:gd name="T3" fmla="*/ 448 h 24"/>
                  <a:gd name="T4" fmla="*/ 960 w 17"/>
                  <a:gd name="T5" fmla="*/ 448 h 24"/>
                  <a:gd name="T6" fmla="*/ 832 w 17"/>
                  <a:gd name="T7" fmla="*/ 448 h 24"/>
                  <a:gd name="T8" fmla="*/ 640 w 17"/>
                  <a:gd name="T9" fmla="*/ 448 h 24"/>
                  <a:gd name="T10" fmla="*/ 448 w 17"/>
                  <a:gd name="T11" fmla="*/ 512 h 24"/>
                  <a:gd name="T12" fmla="*/ 448 w 17"/>
                  <a:gd name="T13" fmla="*/ 1536 h 24"/>
                  <a:gd name="T14" fmla="*/ 0 w 17"/>
                  <a:gd name="T15" fmla="*/ 1536 h 24"/>
                  <a:gd name="T16" fmla="*/ 0 w 17"/>
                  <a:gd name="T17" fmla="*/ 0 h 24"/>
                  <a:gd name="T18" fmla="*/ 448 w 17"/>
                  <a:gd name="T19" fmla="*/ 0 h 24"/>
                  <a:gd name="T20" fmla="*/ 448 w 17"/>
                  <a:gd name="T21" fmla="*/ 192 h 24"/>
                  <a:gd name="T22" fmla="*/ 768 w 17"/>
                  <a:gd name="T23" fmla="*/ 0 h 24"/>
                  <a:gd name="T24" fmla="*/ 960 w 17"/>
                  <a:gd name="T25" fmla="*/ 0 h 24"/>
                  <a:gd name="T26" fmla="*/ 1024 w 17"/>
                  <a:gd name="T27" fmla="*/ 0 h 24"/>
                  <a:gd name="T28" fmla="*/ 1088 w 17"/>
                  <a:gd name="T29" fmla="*/ 0 h 24"/>
                  <a:gd name="T30" fmla="*/ 1088 w 17"/>
                  <a:gd name="T31" fmla="*/ 448 h 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7" h="24">
                    <a:moveTo>
                      <a:pt x="17" y="7"/>
                    </a:move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5" y="7"/>
                      <a:pt x="15" y="7"/>
                    </a:cubicBezTo>
                    <a:cubicBezTo>
                      <a:pt x="14" y="7"/>
                      <a:pt x="13" y="7"/>
                      <a:pt x="13" y="7"/>
                    </a:cubicBezTo>
                    <a:cubicBezTo>
                      <a:pt x="12" y="7"/>
                      <a:pt x="11" y="7"/>
                      <a:pt x="10" y="7"/>
                    </a:cubicBezTo>
                    <a:cubicBezTo>
                      <a:pt x="9" y="7"/>
                      <a:pt x="8" y="7"/>
                      <a:pt x="7" y="8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9" y="2"/>
                      <a:pt x="10" y="1"/>
                      <a:pt x="12" y="0"/>
                    </a:cubicBezTo>
                    <a:cubicBezTo>
                      <a:pt x="13" y="0"/>
                      <a:pt x="14" y="0"/>
                      <a:pt x="15" y="0"/>
                    </a:cubicBezTo>
                    <a:cubicBezTo>
                      <a:pt x="15" y="0"/>
                      <a:pt x="16" y="0"/>
                      <a:pt x="16" y="0"/>
                    </a:cubicBezTo>
                    <a:cubicBezTo>
                      <a:pt x="16" y="0"/>
                      <a:pt x="17" y="0"/>
                      <a:pt x="17" y="0"/>
                    </a:cubicBezTo>
                    <a:lnTo>
                      <a:pt x="17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1" name="Freeform 324"/>
              <p:cNvSpPr>
                <a:spLocks/>
              </p:cNvSpPr>
              <p:nvPr userDrawn="1"/>
            </p:nvSpPr>
            <p:spPr bwMode="auto">
              <a:xfrm>
                <a:off x="3182" y="2860"/>
                <a:ext cx="82" cy="48"/>
              </a:xfrm>
              <a:custGeom>
                <a:avLst/>
                <a:gdLst>
                  <a:gd name="T0" fmla="*/ 35 w 97"/>
                  <a:gd name="T1" fmla="*/ 0 h 56"/>
                  <a:gd name="T2" fmla="*/ 29 w 97"/>
                  <a:gd name="T3" fmla="*/ 22 h 56"/>
                  <a:gd name="T4" fmla="*/ 21 w 97"/>
                  <a:gd name="T5" fmla="*/ 22 h 56"/>
                  <a:gd name="T6" fmla="*/ 18 w 97"/>
                  <a:gd name="T7" fmla="*/ 8 h 56"/>
                  <a:gd name="T8" fmla="*/ 13 w 97"/>
                  <a:gd name="T9" fmla="*/ 22 h 56"/>
                  <a:gd name="T10" fmla="*/ 6 w 97"/>
                  <a:gd name="T11" fmla="*/ 22 h 56"/>
                  <a:gd name="T12" fmla="*/ 0 w 97"/>
                  <a:gd name="T13" fmla="*/ 0 h 56"/>
                  <a:gd name="T14" fmla="*/ 7 w 97"/>
                  <a:gd name="T15" fmla="*/ 0 h 56"/>
                  <a:gd name="T16" fmla="*/ 11 w 97"/>
                  <a:gd name="T17" fmla="*/ 15 h 56"/>
                  <a:gd name="T18" fmla="*/ 15 w 97"/>
                  <a:gd name="T19" fmla="*/ 0 h 56"/>
                  <a:gd name="T20" fmla="*/ 21 w 97"/>
                  <a:gd name="T21" fmla="*/ 0 h 56"/>
                  <a:gd name="T22" fmla="*/ 25 w 97"/>
                  <a:gd name="T23" fmla="*/ 15 h 56"/>
                  <a:gd name="T24" fmla="*/ 29 w 97"/>
                  <a:gd name="T25" fmla="*/ 0 h 56"/>
                  <a:gd name="T26" fmla="*/ 35 w 97"/>
                  <a:gd name="T27" fmla="*/ 0 h 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97" h="56">
                    <a:moveTo>
                      <a:pt x="97" y="0"/>
                    </a:moveTo>
                    <a:lnTo>
                      <a:pt x="78" y="56"/>
                    </a:lnTo>
                    <a:lnTo>
                      <a:pt x="59" y="56"/>
                    </a:lnTo>
                    <a:lnTo>
                      <a:pt x="47" y="19"/>
                    </a:lnTo>
                    <a:lnTo>
                      <a:pt x="36" y="56"/>
                    </a:lnTo>
                    <a:lnTo>
                      <a:pt x="17" y="56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29" y="38"/>
                    </a:lnTo>
                    <a:lnTo>
                      <a:pt x="40" y="0"/>
                    </a:lnTo>
                    <a:lnTo>
                      <a:pt x="57" y="0"/>
                    </a:lnTo>
                    <a:lnTo>
                      <a:pt x="69" y="38"/>
                    </a:lnTo>
                    <a:lnTo>
                      <a:pt x="78" y="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2" name="Freeform 325"/>
              <p:cNvSpPr>
                <a:spLocks noEditPoints="1"/>
              </p:cNvSpPr>
              <p:nvPr userDrawn="1"/>
            </p:nvSpPr>
            <p:spPr bwMode="auto">
              <a:xfrm>
                <a:off x="3268" y="2858"/>
                <a:ext cx="48" cy="50"/>
              </a:xfrm>
              <a:custGeom>
                <a:avLst/>
                <a:gdLst>
                  <a:gd name="T0" fmla="*/ 1088 w 24"/>
                  <a:gd name="T1" fmla="*/ 1408 h 25"/>
                  <a:gd name="T2" fmla="*/ 960 w 24"/>
                  <a:gd name="T3" fmla="*/ 1472 h 25"/>
                  <a:gd name="T4" fmla="*/ 832 w 24"/>
                  <a:gd name="T5" fmla="*/ 1536 h 25"/>
                  <a:gd name="T6" fmla="*/ 704 w 24"/>
                  <a:gd name="T7" fmla="*/ 1600 h 25"/>
                  <a:gd name="T8" fmla="*/ 512 w 24"/>
                  <a:gd name="T9" fmla="*/ 1600 h 25"/>
                  <a:gd name="T10" fmla="*/ 192 w 24"/>
                  <a:gd name="T11" fmla="*/ 1472 h 25"/>
                  <a:gd name="T12" fmla="*/ 0 w 24"/>
                  <a:gd name="T13" fmla="*/ 1152 h 25"/>
                  <a:gd name="T14" fmla="*/ 64 w 24"/>
                  <a:gd name="T15" fmla="*/ 896 h 25"/>
                  <a:gd name="T16" fmla="*/ 320 w 24"/>
                  <a:gd name="T17" fmla="*/ 704 h 25"/>
                  <a:gd name="T18" fmla="*/ 640 w 24"/>
                  <a:gd name="T19" fmla="*/ 640 h 25"/>
                  <a:gd name="T20" fmla="*/ 1088 w 24"/>
                  <a:gd name="T21" fmla="*/ 576 h 25"/>
                  <a:gd name="T22" fmla="*/ 1088 w 24"/>
                  <a:gd name="T23" fmla="*/ 576 h 25"/>
                  <a:gd name="T24" fmla="*/ 960 w 24"/>
                  <a:gd name="T25" fmla="*/ 384 h 25"/>
                  <a:gd name="T26" fmla="*/ 640 w 24"/>
                  <a:gd name="T27" fmla="*/ 320 h 25"/>
                  <a:gd name="T28" fmla="*/ 384 w 24"/>
                  <a:gd name="T29" fmla="*/ 384 h 25"/>
                  <a:gd name="T30" fmla="*/ 192 w 24"/>
                  <a:gd name="T31" fmla="*/ 448 h 25"/>
                  <a:gd name="T32" fmla="*/ 128 w 24"/>
                  <a:gd name="T33" fmla="*/ 448 h 25"/>
                  <a:gd name="T34" fmla="*/ 128 w 24"/>
                  <a:gd name="T35" fmla="*/ 64 h 25"/>
                  <a:gd name="T36" fmla="*/ 384 w 24"/>
                  <a:gd name="T37" fmla="*/ 64 h 25"/>
                  <a:gd name="T38" fmla="*/ 768 w 24"/>
                  <a:gd name="T39" fmla="*/ 0 h 25"/>
                  <a:gd name="T40" fmla="*/ 1344 w 24"/>
                  <a:gd name="T41" fmla="*/ 128 h 25"/>
                  <a:gd name="T42" fmla="*/ 1536 w 24"/>
                  <a:gd name="T43" fmla="*/ 576 h 25"/>
                  <a:gd name="T44" fmla="*/ 1536 w 24"/>
                  <a:gd name="T45" fmla="*/ 1600 h 25"/>
                  <a:gd name="T46" fmla="*/ 1088 w 24"/>
                  <a:gd name="T47" fmla="*/ 1600 h 25"/>
                  <a:gd name="T48" fmla="*/ 1088 w 24"/>
                  <a:gd name="T49" fmla="*/ 1408 h 25"/>
                  <a:gd name="T50" fmla="*/ 1088 w 24"/>
                  <a:gd name="T51" fmla="*/ 1216 h 25"/>
                  <a:gd name="T52" fmla="*/ 1088 w 24"/>
                  <a:gd name="T53" fmla="*/ 896 h 25"/>
                  <a:gd name="T54" fmla="*/ 832 w 24"/>
                  <a:gd name="T55" fmla="*/ 896 h 25"/>
                  <a:gd name="T56" fmla="*/ 640 w 24"/>
                  <a:gd name="T57" fmla="*/ 896 h 25"/>
                  <a:gd name="T58" fmla="*/ 576 w 24"/>
                  <a:gd name="T59" fmla="*/ 1024 h 25"/>
                  <a:gd name="T60" fmla="*/ 512 w 24"/>
                  <a:gd name="T61" fmla="*/ 1088 h 25"/>
                  <a:gd name="T62" fmla="*/ 512 w 24"/>
                  <a:gd name="T63" fmla="*/ 1216 h 25"/>
                  <a:gd name="T64" fmla="*/ 576 w 24"/>
                  <a:gd name="T65" fmla="*/ 1216 h 25"/>
                  <a:gd name="T66" fmla="*/ 640 w 24"/>
                  <a:gd name="T67" fmla="*/ 1280 h 25"/>
                  <a:gd name="T68" fmla="*/ 768 w 24"/>
                  <a:gd name="T69" fmla="*/ 1280 h 25"/>
                  <a:gd name="T70" fmla="*/ 960 w 24"/>
                  <a:gd name="T71" fmla="*/ 1280 h 25"/>
                  <a:gd name="T72" fmla="*/ 1088 w 24"/>
                  <a:gd name="T73" fmla="*/ 1216 h 2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4" h="25">
                    <a:moveTo>
                      <a:pt x="17" y="22"/>
                    </a:moveTo>
                    <a:cubicBezTo>
                      <a:pt x="16" y="23"/>
                      <a:pt x="16" y="23"/>
                      <a:pt x="15" y="23"/>
                    </a:cubicBezTo>
                    <a:cubicBezTo>
                      <a:pt x="14" y="24"/>
                      <a:pt x="14" y="24"/>
                      <a:pt x="13" y="24"/>
                    </a:cubicBezTo>
                    <a:cubicBezTo>
                      <a:pt x="13" y="25"/>
                      <a:pt x="12" y="25"/>
                      <a:pt x="11" y="25"/>
                    </a:cubicBezTo>
                    <a:cubicBezTo>
                      <a:pt x="10" y="25"/>
                      <a:pt x="9" y="25"/>
                      <a:pt x="8" y="25"/>
                    </a:cubicBezTo>
                    <a:cubicBezTo>
                      <a:pt x="6" y="25"/>
                      <a:pt x="4" y="25"/>
                      <a:pt x="3" y="23"/>
                    </a:cubicBezTo>
                    <a:cubicBezTo>
                      <a:pt x="1" y="22"/>
                      <a:pt x="0" y="20"/>
                      <a:pt x="0" y="18"/>
                    </a:cubicBezTo>
                    <a:cubicBezTo>
                      <a:pt x="0" y="16"/>
                      <a:pt x="1" y="15"/>
                      <a:pt x="1" y="14"/>
                    </a:cubicBezTo>
                    <a:cubicBezTo>
                      <a:pt x="2" y="13"/>
                      <a:pt x="3" y="12"/>
                      <a:pt x="5" y="11"/>
                    </a:cubicBezTo>
                    <a:cubicBezTo>
                      <a:pt x="6" y="10"/>
                      <a:pt x="8" y="10"/>
                      <a:pt x="10" y="10"/>
                    </a:cubicBezTo>
                    <a:cubicBezTo>
                      <a:pt x="12" y="9"/>
                      <a:pt x="14" y="9"/>
                      <a:pt x="17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8"/>
                      <a:pt x="16" y="7"/>
                      <a:pt x="15" y="6"/>
                    </a:cubicBezTo>
                    <a:cubicBezTo>
                      <a:pt x="14" y="6"/>
                      <a:pt x="12" y="5"/>
                      <a:pt x="10" y="5"/>
                    </a:cubicBezTo>
                    <a:cubicBezTo>
                      <a:pt x="9" y="5"/>
                      <a:pt x="8" y="6"/>
                      <a:pt x="6" y="6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5" y="1"/>
                      <a:pt x="6" y="1"/>
                    </a:cubicBezTo>
                    <a:cubicBezTo>
                      <a:pt x="8" y="0"/>
                      <a:pt x="10" y="0"/>
                      <a:pt x="12" y="0"/>
                    </a:cubicBezTo>
                    <a:cubicBezTo>
                      <a:pt x="16" y="0"/>
                      <a:pt x="19" y="1"/>
                      <a:pt x="21" y="2"/>
                    </a:cubicBezTo>
                    <a:cubicBezTo>
                      <a:pt x="23" y="4"/>
                      <a:pt x="24" y="6"/>
                      <a:pt x="24" y="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17" y="25"/>
                      <a:pt x="17" y="25"/>
                      <a:pt x="17" y="25"/>
                    </a:cubicBezTo>
                    <a:lnTo>
                      <a:pt x="17" y="22"/>
                    </a:lnTo>
                    <a:close/>
                    <a:moveTo>
                      <a:pt x="17" y="19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4"/>
                      <a:pt x="14" y="14"/>
                      <a:pt x="13" y="14"/>
                    </a:cubicBezTo>
                    <a:cubicBezTo>
                      <a:pt x="12" y="14"/>
                      <a:pt x="11" y="14"/>
                      <a:pt x="10" y="14"/>
                    </a:cubicBezTo>
                    <a:cubicBezTo>
                      <a:pt x="10" y="15"/>
                      <a:pt x="9" y="15"/>
                      <a:pt x="9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8" y="18"/>
                      <a:pt x="8" y="19"/>
                    </a:cubicBezTo>
                    <a:cubicBezTo>
                      <a:pt x="8" y="19"/>
                      <a:pt x="9" y="19"/>
                      <a:pt x="9" y="19"/>
                    </a:cubicBezTo>
                    <a:cubicBezTo>
                      <a:pt x="9" y="20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3" y="20"/>
                      <a:pt x="14" y="20"/>
                      <a:pt x="15" y="20"/>
                    </a:cubicBezTo>
                    <a:cubicBezTo>
                      <a:pt x="15" y="19"/>
                      <a:pt x="16" y="19"/>
                      <a:pt x="17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3" name="Freeform 326"/>
              <p:cNvSpPr>
                <a:spLocks/>
              </p:cNvSpPr>
              <p:nvPr userDrawn="1"/>
            </p:nvSpPr>
            <p:spPr bwMode="auto">
              <a:xfrm>
                <a:off x="3330" y="2860"/>
                <a:ext cx="36" cy="48"/>
              </a:xfrm>
              <a:custGeom>
                <a:avLst/>
                <a:gdLst>
                  <a:gd name="T0" fmla="*/ 1152 w 18"/>
                  <a:gd name="T1" fmla="*/ 448 h 24"/>
                  <a:gd name="T2" fmla="*/ 1088 w 18"/>
                  <a:gd name="T3" fmla="*/ 448 h 24"/>
                  <a:gd name="T4" fmla="*/ 960 w 18"/>
                  <a:gd name="T5" fmla="*/ 448 h 24"/>
                  <a:gd name="T6" fmla="*/ 896 w 18"/>
                  <a:gd name="T7" fmla="*/ 448 h 24"/>
                  <a:gd name="T8" fmla="*/ 704 w 18"/>
                  <a:gd name="T9" fmla="*/ 448 h 24"/>
                  <a:gd name="T10" fmla="*/ 512 w 18"/>
                  <a:gd name="T11" fmla="*/ 512 h 24"/>
                  <a:gd name="T12" fmla="*/ 512 w 18"/>
                  <a:gd name="T13" fmla="*/ 1536 h 24"/>
                  <a:gd name="T14" fmla="*/ 0 w 18"/>
                  <a:gd name="T15" fmla="*/ 1536 h 24"/>
                  <a:gd name="T16" fmla="*/ 0 w 18"/>
                  <a:gd name="T17" fmla="*/ 0 h 24"/>
                  <a:gd name="T18" fmla="*/ 512 w 18"/>
                  <a:gd name="T19" fmla="*/ 0 h 24"/>
                  <a:gd name="T20" fmla="*/ 512 w 18"/>
                  <a:gd name="T21" fmla="*/ 192 h 24"/>
                  <a:gd name="T22" fmla="*/ 768 w 18"/>
                  <a:gd name="T23" fmla="*/ 0 h 24"/>
                  <a:gd name="T24" fmla="*/ 1024 w 18"/>
                  <a:gd name="T25" fmla="*/ 0 h 24"/>
                  <a:gd name="T26" fmla="*/ 1088 w 18"/>
                  <a:gd name="T27" fmla="*/ 0 h 24"/>
                  <a:gd name="T28" fmla="*/ 1152 w 18"/>
                  <a:gd name="T29" fmla="*/ 0 h 24"/>
                  <a:gd name="T30" fmla="*/ 1152 w 18"/>
                  <a:gd name="T31" fmla="*/ 448 h 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" h="24">
                    <a:moveTo>
                      <a:pt x="18" y="7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6" y="7"/>
                      <a:pt x="15" y="7"/>
                    </a:cubicBezTo>
                    <a:cubicBezTo>
                      <a:pt x="15" y="7"/>
                      <a:pt x="14" y="7"/>
                      <a:pt x="14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0" y="7"/>
                      <a:pt x="9" y="7"/>
                      <a:pt x="8" y="8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2"/>
                      <a:pt x="11" y="1"/>
                      <a:pt x="12" y="0"/>
                    </a:cubicBezTo>
                    <a:cubicBezTo>
                      <a:pt x="14" y="0"/>
                      <a:pt x="15" y="0"/>
                      <a:pt x="16" y="0"/>
                    </a:cubicBezTo>
                    <a:cubicBezTo>
                      <a:pt x="16" y="0"/>
                      <a:pt x="16" y="0"/>
                      <a:pt x="17" y="0"/>
                    </a:cubicBezTo>
                    <a:cubicBezTo>
                      <a:pt x="17" y="0"/>
                      <a:pt x="17" y="0"/>
                      <a:pt x="18" y="0"/>
                    </a:cubicBez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4" name="Freeform 327"/>
              <p:cNvSpPr>
                <a:spLocks noEditPoints="1"/>
              </p:cNvSpPr>
              <p:nvPr userDrawn="1"/>
            </p:nvSpPr>
            <p:spPr bwMode="auto">
              <a:xfrm>
                <a:off x="3370" y="2842"/>
                <a:ext cx="50" cy="66"/>
              </a:xfrm>
              <a:custGeom>
                <a:avLst/>
                <a:gdLst>
                  <a:gd name="T0" fmla="*/ 1600 w 25"/>
                  <a:gd name="T1" fmla="*/ 2112 h 33"/>
                  <a:gd name="T2" fmla="*/ 1152 w 25"/>
                  <a:gd name="T3" fmla="*/ 2112 h 33"/>
                  <a:gd name="T4" fmla="*/ 1152 w 25"/>
                  <a:gd name="T5" fmla="*/ 1920 h 33"/>
                  <a:gd name="T6" fmla="*/ 896 w 25"/>
                  <a:gd name="T7" fmla="*/ 2112 h 33"/>
                  <a:gd name="T8" fmla="*/ 640 w 25"/>
                  <a:gd name="T9" fmla="*/ 2112 h 33"/>
                  <a:gd name="T10" fmla="*/ 192 w 25"/>
                  <a:gd name="T11" fmla="*/ 1920 h 33"/>
                  <a:gd name="T12" fmla="*/ 0 w 25"/>
                  <a:gd name="T13" fmla="*/ 1344 h 33"/>
                  <a:gd name="T14" fmla="*/ 64 w 25"/>
                  <a:gd name="T15" fmla="*/ 1024 h 33"/>
                  <a:gd name="T16" fmla="*/ 256 w 25"/>
                  <a:gd name="T17" fmla="*/ 768 h 33"/>
                  <a:gd name="T18" fmla="*/ 448 w 25"/>
                  <a:gd name="T19" fmla="*/ 576 h 33"/>
                  <a:gd name="T20" fmla="*/ 704 w 25"/>
                  <a:gd name="T21" fmla="*/ 512 h 33"/>
                  <a:gd name="T22" fmla="*/ 960 w 25"/>
                  <a:gd name="T23" fmla="*/ 576 h 33"/>
                  <a:gd name="T24" fmla="*/ 1152 w 25"/>
                  <a:gd name="T25" fmla="*/ 640 h 33"/>
                  <a:gd name="T26" fmla="*/ 1152 w 25"/>
                  <a:gd name="T27" fmla="*/ 0 h 33"/>
                  <a:gd name="T28" fmla="*/ 1600 w 25"/>
                  <a:gd name="T29" fmla="*/ 0 h 33"/>
                  <a:gd name="T30" fmla="*/ 1600 w 25"/>
                  <a:gd name="T31" fmla="*/ 2112 h 33"/>
                  <a:gd name="T32" fmla="*/ 1152 w 25"/>
                  <a:gd name="T33" fmla="*/ 1664 h 33"/>
                  <a:gd name="T34" fmla="*/ 1152 w 25"/>
                  <a:gd name="T35" fmla="*/ 896 h 33"/>
                  <a:gd name="T36" fmla="*/ 1024 w 25"/>
                  <a:gd name="T37" fmla="*/ 896 h 33"/>
                  <a:gd name="T38" fmla="*/ 896 w 25"/>
                  <a:gd name="T39" fmla="*/ 896 h 33"/>
                  <a:gd name="T40" fmla="*/ 640 w 25"/>
                  <a:gd name="T41" fmla="*/ 1024 h 33"/>
                  <a:gd name="T42" fmla="*/ 512 w 25"/>
                  <a:gd name="T43" fmla="*/ 1344 h 33"/>
                  <a:gd name="T44" fmla="*/ 576 w 25"/>
                  <a:gd name="T45" fmla="*/ 1664 h 33"/>
                  <a:gd name="T46" fmla="*/ 832 w 25"/>
                  <a:gd name="T47" fmla="*/ 1792 h 33"/>
                  <a:gd name="T48" fmla="*/ 1024 w 25"/>
                  <a:gd name="T49" fmla="*/ 1728 h 33"/>
                  <a:gd name="T50" fmla="*/ 1152 w 25"/>
                  <a:gd name="T51" fmla="*/ 1664 h 3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5" h="33">
                    <a:moveTo>
                      <a:pt x="25" y="33"/>
                    </a:move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6" y="31"/>
                      <a:pt x="15" y="32"/>
                      <a:pt x="14" y="33"/>
                    </a:cubicBezTo>
                    <a:cubicBezTo>
                      <a:pt x="13" y="33"/>
                      <a:pt x="11" y="33"/>
                      <a:pt x="10" y="33"/>
                    </a:cubicBezTo>
                    <a:cubicBezTo>
                      <a:pt x="7" y="33"/>
                      <a:pt x="5" y="32"/>
                      <a:pt x="3" y="30"/>
                    </a:cubicBezTo>
                    <a:cubicBezTo>
                      <a:pt x="1" y="28"/>
                      <a:pt x="0" y="25"/>
                      <a:pt x="0" y="21"/>
                    </a:cubicBezTo>
                    <a:cubicBezTo>
                      <a:pt x="0" y="19"/>
                      <a:pt x="1" y="17"/>
                      <a:pt x="1" y="16"/>
                    </a:cubicBezTo>
                    <a:cubicBezTo>
                      <a:pt x="2" y="14"/>
                      <a:pt x="3" y="13"/>
                      <a:pt x="4" y="12"/>
                    </a:cubicBezTo>
                    <a:cubicBezTo>
                      <a:pt x="5" y="11"/>
                      <a:pt x="6" y="10"/>
                      <a:pt x="7" y="9"/>
                    </a:cubicBezTo>
                    <a:cubicBezTo>
                      <a:pt x="8" y="8"/>
                      <a:pt x="10" y="8"/>
                      <a:pt x="11" y="8"/>
                    </a:cubicBezTo>
                    <a:cubicBezTo>
                      <a:pt x="13" y="8"/>
                      <a:pt x="14" y="8"/>
                      <a:pt x="15" y="9"/>
                    </a:cubicBezTo>
                    <a:cubicBezTo>
                      <a:pt x="16" y="9"/>
                      <a:pt x="17" y="9"/>
                      <a:pt x="18" y="1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25" y="33"/>
                    </a:lnTo>
                    <a:close/>
                    <a:moveTo>
                      <a:pt x="18" y="26"/>
                    </a:move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4"/>
                      <a:pt x="16" y="14"/>
                      <a:pt x="16" y="14"/>
                    </a:cubicBezTo>
                    <a:cubicBezTo>
                      <a:pt x="15" y="14"/>
                      <a:pt x="15" y="14"/>
                      <a:pt x="14" y="14"/>
                    </a:cubicBezTo>
                    <a:cubicBezTo>
                      <a:pt x="12" y="14"/>
                      <a:pt x="11" y="14"/>
                      <a:pt x="10" y="16"/>
                    </a:cubicBezTo>
                    <a:cubicBezTo>
                      <a:pt x="9" y="17"/>
                      <a:pt x="8" y="19"/>
                      <a:pt x="8" y="21"/>
                    </a:cubicBezTo>
                    <a:cubicBezTo>
                      <a:pt x="8" y="23"/>
                      <a:pt x="9" y="25"/>
                      <a:pt x="9" y="26"/>
                    </a:cubicBezTo>
                    <a:cubicBezTo>
                      <a:pt x="10" y="27"/>
                      <a:pt x="12" y="28"/>
                      <a:pt x="13" y="28"/>
                    </a:cubicBezTo>
                    <a:cubicBezTo>
                      <a:pt x="14" y="28"/>
                      <a:pt x="15" y="28"/>
                      <a:pt x="16" y="27"/>
                    </a:cubicBezTo>
                    <a:cubicBezTo>
                      <a:pt x="16" y="27"/>
                      <a:pt x="17" y="27"/>
                      <a:pt x="18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5" name="Freeform 328"/>
              <p:cNvSpPr>
                <a:spLocks/>
              </p:cNvSpPr>
              <p:nvPr userDrawn="1"/>
            </p:nvSpPr>
            <p:spPr bwMode="auto">
              <a:xfrm>
                <a:off x="3466" y="2844"/>
                <a:ext cx="46" cy="64"/>
              </a:xfrm>
              <a:custGeom>
                <a:avLst/>
                <a:gdLst>
                  <a:gd name="T0" fmla="*/ 20 w 54"/>
                  <a:gd name="T1" fmla="*/ 6 h 75"/>
                  <a:gd name="T2" fmla="*/ 8 w 54"/>
                  <a:gd name="T3" fmla="*/ 6 h 75"/>
                  <a:gd name="T4" fmla="*/ 8 w 54"/>
                  <a:gd name="T5" fmla="*/ 11 h 75"/>
                  <a:gd name="T6" fmla="*/ 20 w 54"/>
                  <a:gd name="T7" fmla="*/ 11 h 75"/>
                  <a:gd name="T8" fmla="*/ 20 w 54"/>
                  <a:gd name="T9" fmla="*/ 16 h 75"/>
                  <a:gd name="T10" fmla="*/ 8 w 54"/>
                  <a:gd name="T11" fmla="*/ 16 h 75"/>
                  <a:gd name="T12" fmla="*/ 8 w 54"/>
                  <a:gd name="T13" fmla="*/ 29 h 75"/>
                  <a:gd name="T14" fmla="*/ 0 w 54"/>
                  <a:gd name="T15" fmla="*/ 29 h 75"/>
                  <a:gd name="T16" fmla="*/ 0 w 54"/>
                  <a:gd name="T17" fmla="*/ 0 h 75"/>
                  <a:gd name="T18" fmla="*/ 20 w 54"/>
                  <a:gd name="T19" fmla="*/ 0 h 75"/>
                  <a:gd name="T20" fmla="*/ 20 w 54"/>
                  <a:gd name="T21" fmla="*/ 6 h 7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4" h="75">
                    <a:moveTo>
                      <a:pt x="54" y="14"/>
                    </a:moveTo>
                    <a:lnTo>
                      <a:pt x="19" y="14"/>
                    </a:lnTo>
                    <a:lnTo>
                      <a:pt x="19" y="28"/>
                    </a:lnTo>
                    <a:lnTo>
                      <a:pt x="52" y="28"/>
                    </a:lnTo>
                    <a:lnTo>
                      <a:pt x="52" y="42"/>
                    </a:lnTo>
                    <a:lnTo>
                      <a:pt x="19" y="42"/>
                    </a:lnTo>
                    <a:lnTo>
                      <a:pt x="19" y="75"/>
                    </a:lnTo>
                    <a:lnTo>
                      <a:pt x="0" y="75"/>
                    </a:lnTo>
                    <a:lnTo>
                      <a:pt x="0" y="0"/>
                    </a:lnTo>
                    <a:lnTo>
                      <a:pt x="54" y="0"/>
                    </a:lnTo>
                    <a:lnTo>
                      <a:pt x="54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6" name="Freeform 329"/>
              <p:cNvSpPr>
                <a:spLocks noEditPoints="1"/>
              </p:cNvSpPr>
              <p:nvPr userDrawn="1"/>
            </p:nvSpPr>
            <p:spPr bwMode="auto">
              <a:xfrm>
                <a:off x="3518" y="2858"/>
                <a:ext cx="48" cy="50"/>
              </a:xfrm>
              <a:custGeom>
                <a:avLst/>
                <a:gdLst>
                  <a:gd name="T0" fmla="*/ 1024 w 24"/>
                  <a:gd name="T1" fmla="*/ 1408 h 25"/>
                  <a:gd name="T2" fmla="*/ 960 w 24"/>
                  <a:gd name="T3" fmla="*/ 1472 h 25"/>
                  <a:gd name="T4" fmla="*/ 832 w 24"/>
                  <a:gd name="T5" fmla="*/ 1536 h 25"/>
                  <a:gd name="T6" fmla="*/ 704 w 24"/>
                  <a:gd name="T7" fmla="*/ 1600 h 25"/>
                  <a:gd name="T8" fmla="*/ 512 w 24"/>
                  <a:gd name="T9" fmla="*/ 1600 h 25"/>
                  <a:gd name="T10" fmla="*/ 128 w 24"/>
                  <a:gd name="T11" fmla="*/ 1472 h 25"/>
                  <a:gd name="T12" fmla="*/ 0 w 24"/>
                  <a:gd name="T13" fmla="*/ 1152 h 25"/>
                  <a:gd name="T14" fmla="*/ 64 w 24"/>
                  <a:gd name="T15" fmla="*/ 896 h 25"/>
                  <a:gd name="T16" fmla="*/ 320 w 24"/>
                  <a:gd name="T17" fmla="*/ 704 h 25"/>
                  <a:gd name="T18" fmla="*/ 640 w 24"/>
                  <a:gd name="T19" fmla="*/ 640 h 25"/>
                  <a:gd name="T20" fmla="*/ 1024 w 24"/>
                  <a:gd name="T21" fmla="*/ 576 h 25"/>
                  <a:gd name="T22" fmla="*/ 1024 w 24"/>
                  <a:gd name="T23" fmla="*/ 576 h 25"/>
                  <a:gd name="T24" fmla="*/ 960 w 24"/>
                  <a:gd name="T25" fmla="*/ 384 h 25"/>
                  <a:gd name="T26" fmla="*/ 640 w 24"/>
                  <a:gd name="T27" fmla="*/ 320 h 25"/>
                  <a:gd name="T28" fmla="*/ 384 w 24"/>
                  <a:gd name="T29" fmla="*/ 384 h 25"/>
                  <a:gd name="T30" fmla="*/ 192 w 24"/>
                  <a:gd name="T31" fmla="*/ 448 h 25"/>
                  <a:gd name="T32" fmla="*/ 128 w 24"/>
                  <a:gd name="T33" fmla="*/ 448 h 25"/>
                  <a:gd name="T34" fmla="*/ 128 w 24"/>
                  <a:gd name="T35" fmla="*/ 64 h 25"/>
                  <a:gd name="T36" fmla="*/ 384 w 24"/>
                  <a:gd name="T37" fmla="*/ 64 h 25"/>
                  <a:gd name="T38" fmla="*/ 768 w 24"/>
                  <a:gd name="T39" fmla="*/ 0 h 25"/>
                  <a:gd name="T40" fmla="*/ 1344 w 24"/>
                  <a:gd name="T41" fmla="*/ 128 h 25"/>
                  <a:gd name="T42" fmla="*/ 1536 w 24"/>
                  <a:gd name="T43" fmla="*/ 576 h 25"/>
                  <a:gd name="T44" fmla="*/ 1536 w 24"/>
                  <a:gd name="T45" fmla="*/ 1600 h 25"/>
                  <a:gd name="T46" fmla="*/ 1024 w 24"/>
                  <a:gd name="T47" fmla="*/ 1600 h 25"/>
                  <a:gd name="T48" fmla="*/ 1024 w 24"/>
                  <a:gd name="T49" fmla="*/ 1408 h 25"/>
                  <a:gd name="T50" fmla="*/ 1024 w 24"/>
                  <a:gd name="T51" fmla="*/ 1216 h 25"/>
                  <a:gd name="T52" fmla="*/ 1024 w 24"/>
                  <a:gd name="T53" fmla="*/ 896 h 25"/>
                  <a:gd name="T54" fmla="*/ 832 w 24"/>
                  <a:gd name="T55" fmla="*/ 896 h 25"/>
                  <a:gd name="T56" fmla="*/ 640 w 24"/>
                  <a:gd name="T57" fmla="*/ 896 h 25"/>
                  <a:gd name="T58" fmla="*/ 576 w 24"/>
                  <a:gd name="T59" fmla="*/ 1024 h 25"/>
                  <a:gd name="T60" fmla="*/ 512 w 24"/>
                  <a:gd name="T61" fmla="*/ 1088 h 25"/>
                  <a:gd name="T62" fmla="*/ 512 w 24"/>
                  <a:gd name="T63" fmla="*/ 1216 h 25"/>
                  <a:gd name="T64" fmla="*/ 576 w 24"/>
                  <a:gd name="T65" fmla="*/ 1216 h 25"/>
                  <a:gd name="T66" fmla="*/ 640 w 24"/>
                  <a:gd name="T67" fmla="*/ 1280 h 25"/>
                  <a:gd name="T68" fmla="*/ 768 w 24"/>
                  <a:gd name="T69" fmla="*/ 1280 h 25"/>
                  <a:gd name="T70" fmla="*/ 896 w 24"/>
                  <a:gd name="T71" fmla="*/ 1280 h 25"/>
                  <a:gd name="T72" fmla="*/ 1024 w 24"/>
                  <a:gd name="T73" fmla="*/ 1216 h 2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4" h="25">
                    <a:moveTo>
                      <a:pt x="16" y="22"/>
                    </a:moveTo>
                    <a:cubicBezTo>
                      <a:pt x="16" y="23"/>
                      <a:pt x="15" y="23"/>
                      <a:pt x="15" y="23"/>
                    </a:cubicBezTo>
                    <a:cubicBezTo>
                      <a:pt x="14" y="24"/>
                      <a:pt x="14" y="24"/>
                      <a:pt x="13" y="24"/>
                    </a:cubicBezTo>
                    <a:cubicBezTo>
                      <a:pt x="12" y="25"/>
                      <a:pt x="12" y="25"/>
                      <a:pt x="11" y="25"/>
                    </a:cubicBezTo>
                    <a:cubicBezTo>
                      <a:pt x="10" y="25"/>
                      <a:pt x="9" y="25"/>
                      <a:pt x="8" y="25"/>
                    </a:cubicBezTo>
                    <a:cubicBezTo>
                      <a:pt x="6" y="25"/>
                      <a:pt x="4" y="25"/>
                      <a:pt x="2" y="23"/>
                    </a:cubicBezTo>
                    <a:cubicBezTo>
                      <a:pt x="1" y="22"/>
                      <a:pt x="0" y="20"/>
                      <a:pt x="0" y="18"/>
                    </a:cubicBezTo>
                    <a:cubicBezTo>
                      <a:pt x="0" y="16"/>
                      <a:pt x="0" y="15"/>
                      <a:pt x="1" y="14"/>
                    </a:cubicBezTo>
                    <a:cubicBezTo>
                      <a:pt x="2" y="13"/>
                      <a:pt x="3" y="12"/>
                      <a:pt x="5" y="11"/>
                    </a:cubicBezTo>
                    <a:cubicBezTo>
                      <a:pt x="6" y="10"/>
                      <a:pt x="8" y="10"/>
                      <a:pt x="10" y="10"/>
                    </a:cubicBezTo>
                    <a:cubicBezTo>
                      <a:pt x="12" y="9"/>
                      <a:pt x="14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8"/>
                      <a:pt x="16" y="7"/>
                      <a:pt x="15" y="6"/>
                    </a:cubicBezTo>
                    <a:cubicBezTo>
                      <a:pt x="14" y="6"/>
                      <a:pt x="12" y="5"/>
                      <a:pt x="10" y="5"/>
                    </a:cubicBezTo>
                    <a:cubicBezTo>
                      <a:pt x="9" y="5"/>
                      <a:pt x="7" y="6"/>
                      <a:pt x="6" y="6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6" y="1"/>
                    </a:cubicBezTo>
                    <a:cubicBezTo>
                      <a:pt x="8" y="0"/>
                      <a:pt x="10" y="0"/>
                      <a:pt x="12" y="0"/>
                    </a:cubicBezTo>
                    <a:cubicBezTo>
                      <a:pt x="16" y="0"/>
                      <a:pt x="19" y="1"/>
                      <a:pt x="21" y="2"/>
                    </a:cubicBezTo>
                    <a:cubicBezTo>
                      <a:pt x="23" y="4"/>
                      <a:pt x="24" y="6"/>
                      <a:pt x="24" y="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16" y="25"/>
                      <a:pt x="16" y="25"/>
                      <a:pt x="16" y="25"/>
                    </a:cubicBezTo>
                    <a:lnTo>
                      <a:pt x="16" y="22"/>
                    </a:lnTo>
                    <a:close/>
                    <a:moveTo>
                      <a:pt x="16" y="19"/>
                    </a:move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4"/>
                      <a:pt x="14" y="14"/>
                      <a:pt x="13" y="14"/>
                    </a:cubicBezTo>
                    <a:cubicBezTo>
                      <a:pt x="12" y="14"/>
                      <a:pt x="11" y="14"/>
                      <a:pt x="10" y="14"/>
                    </a:cubicBezTo>
                    <a:cubicBezTo>
                      <a:pt x="10" y="15"/>
                      <a:pt x="9" y="15"/>
                      <a:pt x="9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8" y="18"/>
                      <a:pt x="8" y="19"/>
                    </a:cubicBezTo>
                    <a:cubicBezTo>
                      <a:pt x="8" y="19"/>
                      <a:pt x="8" y="19"/>
                      <a:pt x="9" y="19"/>
                    </a:cubicBezTo>
                    <a:cubicBezTo>
                      <a:pt x="9" y="20"/>
                      <a:pt x="9" y="20"/>
                      <a:pt x="10" y="20"/>
                    </a:cubicBezTo>
                    <a:cubicBezTo>
                      <a:pt x="10" y="20"/>
                      <a:pt x="11" y="20"/>
                      <a:pt x="12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6" y="19"/>
                      <a:pt x="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" name="Freeform 330"/>
              <p:cNvSpPr>
                <a:spLocks/>
              </p:cNvSpPr>
              <p:nvPr userDrawn="1"/>
            </p:nvSpPr>
            <p:spPr bwMode="auto">
              <a:xfrm>
                <a:off x="3576" y="2858"/>
                <a:ext cx="46" cy="50"/>
              </a:xfrm>
              <a:custGeom>
                <a:avLst/>
                <a:gdLst>
                  <a:gd name="T0" fmla="*/ 1472 w 23"/>
                  <a:gd name="T1" fmla="*/ 1088 h 25"/>
                  <a:gd name="T2" fmla="*/ 1280 w 23"/>
                  <a:gd name="T3" fmla="*/ 1472 h 25"/>
                  <a:gd name="T4" fmla="*/ 640 w 23"/>
                  <a:gd name="T5" fmla="*/ 1600 h 25"/>
                  <a:gd name="T6" fmla="*/ 320 w 23"/>
                  <a:gd name="T7" fmla="*/ 1600 h 25"/>
                  <a:gd name="T8" fmla="*/ 0 w 23"/>
                  <a:gd name="T9" fmla="*/ 1536 h 25"/>
                  <a:gd name="T10" fmla="*/ 0 w 23"/>
                  <a:gd name="T11" fmla="*/ 1088 h 25"/>
                  <a:gd name="T12" fmla="*/ 64 w 23"/>
                  <a:gd name="T13" fmla="*/ 1088 h 25"/>
                  <a:gd name="T14" fmla="*/ 192 w 23"/>
                  <a:gd name="T15" fmla="*/ 1152 h 25"/>
                  <a:gd name="T16" fmla="*/ 320 w 23"/>
                  <a:gd name="T17" fmla="*/ 1216 h 25"/>
                  <a:gd name="T18" fmla="*/ 448 w 23"/>
                  <a:gd name="T19" fmla="*/ 1280 h 25"/>
                  <a:gd name="T20" fmla="*/ 704 w 23"/>
                  <a:gd name="T21" fmla="*/ 1280 h 25"/>
                  <a:gd name="T22" fmla="*/ 896 w 23"/>
                  <a:gd name="T23" fmla="*/ 1280 h 25"/>
                  <a:gd name="T24" fmla="*/ 960 w 23"/>
                  <a:gd name="T25" fmla="*/ 1152 h 25"/>
                  <a:gd name="T26" fmla="*/ 896 w 23"/>
                  <a:gd name="T27" fmla="*/ 1088 h 25"/>
                  <a:gd name="T28" fmla="*/ 768 w 23"/>
                  <a:gd name="T29" fmla="*/ 1024 h 25"/>
                  <a:gd name="T30" fmla="*/ 640 w 23"/>
                  <a:gd name="T31" fmla="*/ 1024 h 25"/>
                  <a:gd name="T32" fmla="*/ 448 w 23"/>
                  <a:gd name="T33" fmla="*/ 960 h 25"/>
                  <a:gd name="T34" fmla="*/ 128 w 23"/>
                  <a:gd name="T35" fmla="*/ 832 h 25"/>
                  <a:gd name="T36" fmla="*/ 64 w 23"/>
                  <a:gd name="T37" fmla="*/ 512 h 25"/>
                  <a:gd name="T38" fmla="*/ 256 w 23"/>
                  <a:gd name="T39" fmla="*/ 128 h 25"/>
                  <a:gd name="T40" fmla="*/ 832 w 23"/>
                  <a:gd name="T41" fmla="*/ 0 h 25"/>
                  <a:gd name="T42" fmla="*/ 1152 w 23"/>
                  <a:gd name="T43" fmla="*/ 64 h 25"/>
                  <a:gd name="T44" fmla="*/ 1408 w 23"/>
                  <a:gd name="T45" fmla="*/ 128 h 25"/>
                  <a:gd name="T46" fmla="*/ 1408 w 23"/>
                  <a:gd name="T47" fmla="*/ 512 h 25"/>
                  <a:gd name="T48" fmla="*/ 1344 w 23"/>
                  <a:gd name="T49" fmla="*/ 512 h 25"/>
                  <a:gd name="T50" fmla="*/ 1088 w 23"/>
                  <a:gd name="T51" fmla="*/ 384 h 25"/>
                  <a:gd name="T52" fmla="*/ 832 w 23"/>
                  <a:gd name="T53" fmla="*/ 320 h 25"/>
                  <a:gd name="T54" fmla="*/ 640 w 23"/>
                  <a:gd name="T55" fmla="*/ 384 h 25"/>
                  <a:gd name="T56" fmla="*/ 512 w 23"/>
                  <a:gd name="T57" fmla="*/ 448 h 25"/>
                  <a:gd name="T58" fmla="*/ 576 w 23"/>
                  <a:gd name="T59" fmla="*/ 576 h 25"/>
                  <a:gd name="T60" fmla="*/ 768 w 23"/>
                  <a:gd name="T61" fmla="*/ 576 h 25"/>
                  <a:gd name="T62" fmla="*/ 896 w 23"/>
                  <a:gd name="T63" fmla="*/ 640 h 25"/>
                  <a:gd name="T64" fmla="*/ 1088 w 23"/>
                  <a:gd name="T65" fmla="*/ 704 h 25"/>
                  <a:gd name="T66" fmla="*/ 1344 w 23"/>
                  <a:gd name="T67" fmla="*/ 832 h 25"/>
                  <a:gd name="T68" fmla="*/ 1472 w 23"/>
                  <a:gd name="T69" fmla="*/ 1088 h 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3" h="25">
                    <a:moveTo>
                      <a:pt x="23" y="17"/>
                    </a:moveTo>
                    <a:cubicBezTo>
                      <a:pt x="23" y="20"/>
                      <a:pt x="22" y="22"/>
                      <a:pt x="20" y="23"/>
                    </a:cubicBezTo>
                    <a:cubicBezTo>
                      <a:pt x="17" y="25"/>
                      <a:pt x="14" y="25"/>
                      <a:pt x="10" y="25"/>
                    </a:cubicBezTo>
                    <a:cubicBezTo>
                      <a:pt x="8" y="25"/>
                      <a:pt x="6" y="25"/>
                      <a:pt x="5" y="25"/>
                    </a:cubicBezTo>
                    <a:cubicBezTo>
                      <a:pt x="3" y="24"/>
                      <a:pt x="2" y="24"/>
                      <a:pt x="0" y="2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8"/>
                      <a:pt x="2" y="18"/>
                      <a:pt x="3" y="18"/>
                    </a:cubicBezTo>
                    <a:cubicBezTo>
                      <a:pt x="3" y="18"/>
                      <a:pt x="4" y="19"/>
                      <a:pt x="5" y="19"/>
                    </a:cubicBezTo>
                    <a:cubicBezTo>
                      <a:pt x="5" y="19"/>
                      <a:pt x="6" y="20"/>
                      <a:pt x="7" y="20"/>
                    </a:cubicBezTo>
                    <a:cubicBezTo>
                      <a:pt x="8" y="20"/>
                      <a:pt x="9" y="20"/>
                      <a:pt x="11" y="20"/>
                    </a:cubicBezTo>
                    <a:cubicBezTo>
                      <a:pt x="12" y="20"/>
                      <a:pt x="13" y="20"/>
                      <a:pt x="14" y="20"/>
                    </a:cubicBezTo>
                    <a:cubicBezTo>
                      <a:pt x="15" y="20"/>
                      <a:pt x="15" y="19"/>
                      <a:pt x="15" y="18"/>
                    </a:cubicBezTo>
                    <a:cubicBezTo>
                      <a:pt x="15" y="18"/>
                      <a:pt x="15" y="17"/>
                      <a:pt x="14" y="17"/>
                    </a:cubicBezTo>
                    <a:cubicBezTo>
                      <a:pt x="14" y="17"/>
                      <a:pt x="13" y="17"/>
                      <a:pt x="12" y="16"/>
                    </a:cubicBezTo>
                    <a:cubicBezTo>
                      <a:pt x="11" y="16"/>
                      <a:pt x="11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cubicBezTo>
                      <a:pt x="5" y="15"/>
                      <a:pt x="3" y="14"/>
                      <a:pt x="2" y="13"/>
                    </a:cubicBezTo>
                    <a:cubicBezTo>
                      <a:pt x="1" y="12"/>
                      <a:pt x="1" y="10"/>
                      <a:pt x="1" y="8"/>
                    </a:cubicBezTo>
                    <a:cubicBezTo>
                      <a:pt x="1" y="6"/>
                      <a:pt x="2" y="4"/>
                      <a:pt x="4" y="2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5" y="0"/>
                      <a:pt x="16" y="0"/>
                      <a:pt x="18" y="1"/>
                    </a:cubicBezTo>
                    <a:cubicBezTo>
                      <a:pt x="20" y="1"/>
                      <a:pt x="21" y="1"/>
                      <a:pt x="22" y="2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7"/>
                      <a:pt x="19" y="7"/>
                      <a:pt x="17" y="6"/>
                    </a:cubicBezTo>
                    <a:cubicBezTo>
                      <a:pt x="16" y="6"/>
                      <a:pt x="14" y="5"/>
                      <a:pt x="13" y="5"/>
                    </a:cubicBezTo>
                    <a:cubicBezTo>
                      <a:pt x="12" y="5"/>
                      <a:pt x="11" y="5"/>
                      <a:pt x="10" y="6"/>
                    </a:cubicBezTo>
                    <a:cubicBezTo>
                      <a:pt x="9" y="6"/>
                      <a:pt x="8" y="7"/>
                      <a:pt x="8" y="7"/>
                    </a:cubicBezTo>
                    <a:cubicBezTo>
                      <a:pt x="8" y="8"/>
                      <a:pt x="9" y="8"/>
                      <a:pt x="9" y="9"/>
                    </a:cubicBezTo>
                    <a:cubicBezTo>
                      <a:pt x="9" y="9"/>
                      <a:pt x="10" y="9"/>
                      <a:pt x="12" y="9"/>
                    </a:cubicBezTo>
                    <a:cubicBezTo>
                      <a:pt x="12" y="10"/>
                      <a:pt x="13" y="10"/>
                      <a:pt x="14" y="10"/>
                    </a:cubicBezTo>
                    <a:cubicBezTo>
                      <a:pt x="15" y="10"/>
                      <a:pt x="16" y="10"/>
                      <a:pt x="17" y="11"/>
                    </a:cubicBezTo>
                    <a:cubicBezTo>
                      <a:pt x="19" y="11"/>
                      <a:pt x="20" y="12"/>
                      <a:pt x="21" y="13"/>
                    </a:cubicBezTo>
                    <a:cubicBezTo>
                      <a:pt x="22" y="14"/>
                      <a:pt x="23" y="16"/>
                      <a:pt x="23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8" name="Freeform 331"/>
              <p:cNvSpPr>
                <a:spLocks/>
              </p:cNvSpPr>
              <p:nvPr userDrawn="1"/>
            </p:nvSpPr>
            <p:spPr bwMode="auto">
              <a:xfrm>
                <a:off x="3626" y="2846"/>
                <a:ext cx="36" cy="62"/>
              </a:xfrm>
              <a:custGeom>
                <a:avLst/>
                <a:gdLst>
                  <a:gd name="T0" fmla="*/ 1152 w 18"/>
                  <a:gd name="T1" fmla="*/ 1984 h 31"/>
                  <a:gd name="T2" fmla="*/ 1024 w 18"/>
                  <a:gd name="T3" fmla="*/ 1984 h 31"/>
                  <a:gd name="T4" fmla="*/ 768 w 18"/>
                  <a:gd name="T5" fmla="*/ 1984 h 31"/>
                  <a:gd name="T6" fmla="*/ 384 w 18"/>
                  <a:gd name="T7" fmla="*/ 1856 h 31"/>
                  <a:gd name="T8" fmla="*/ 192 w 18"/>
                  <a:gd name="T9" fmla="*/ 1472 h 31"/>
                  <a:gd name="T10" fmla="*/ 192 w 18"/>
                  <a:gd name="T11" fmla="*/ 768 h 31"/>
                  <a:gd name="T12" fmla="*/ 0 w 18"/>
                  <a:gd name="T13" fmla="*/ 768 h 31"/>
                  <a:gd name="T14" fmla="*/ 0 w 18"/>
                  <a:gd name="T15" fmla="*/ 448 h 31"/>
                  <a:gd name="T16" fmla="*/ 192 w 18"/>
                  <a:gd name="T17" fmla="*/ 448 h 31"/>
                  <a:gd name="T18" fmla="*/ 192 w 18"/>
                  <a:gd name="T19" fmla="*/ 0 h 31"/>
                  <a:gd name="T20" fmla="*/ 704 w 18"/>
                  <a:gd name="T21" fmla="*/ 0 h 31"/>
                  <a:gd name="T22" fmla="*/ 704 w 18"/>
                  <a:gd name="T23" fmla="*/ 448 h 31"/>
                  <a:gd name="T24" fmla="*/ 1152 w 18"/>
                  <a:gd name="T25" fmla="*/ 448 h 31"/>
                  <a:gd name="T26" fmla="*/ 1152 w 18"/>
                  <a:gd name="T27" fmla="*/ 768 h 31"/>
                  <a:gd name="T28" fmla="*/ 704 w 18"/>
                  <a:gd name="T29" fmla="*/ 768 h 31"/>
                  <a:gd name="T30" fmla="*/ 704 w 18"/>
                  <a:gd name="T31" fmla="*/ 1344 h 31"/>
                  <a:gd name="T32" fmla="*/ 704 w 18"/>
                  <a:gd name="T33" fmla="*/ 1472 h 31"/>
                  <a:gd name="T34" fmla="*/ 704 w 18"/>
                  <a:gd name="T35" fmla="*/ 1536 h 31"/>
                  <a:gd name="T36" fmla="*/ 832 w 18"/>
                  <a:gd name="T37" fmla="*/ 1664 h 31"/>
                  <a:gd name="T38" fmla="*/ 960 w 18"/>
                  <a:gd name="T39" fmla="*/ 1664 h 31"/>
                  <a:gd name="T40" fmla="*/ 1024 w 18"/>
                  <a:gd name="T41" fmla="*/ 1664 h 31"/>
                  <a:gd name="T42" fmla="*/ 1152 w 18"/>
                  <a:gd name="T43" fmla="*/ 1600 h 31"/>
                  <a:gd name="T44" fmla="*/ 1152 w 18"/>
                  <a:gd name="T45" fmla="*/ 1600 h 31"/>
                  <a:gd name="T46" fmla="*/ 1152 w 18"/>
                  <a:gd name="T47" fmla="*/ 1984 h 3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" h="31">
                    <a:moveTo>
                      <a:pt x="18" y="31"/>
                    </a:moveTo>
                    <a:cubicBezTo>
                      <a:pt x="17" y="31"/>
                      <a:pt x="17" y="31"/>
                      <a:pt x="16" y="31"/>
                    </a:cubicBezTo>
                    <a:cubicBezTo>
                      <a:pt x="15" y="31"/>
                      <a:pt x="14" y="31"/>
                      <a:pt x="12" y="31"/>
                    </a:cubicBezTo>
                    <a:cubicBezTo>
                      <a:pt x="9" y="31"/>
                      <a:pt x="7" y="31"/>
                      <a:pt x="6" y="29"/>
                    </a:cubicBezTo>
                    <a:cubicBezTo>
                      <a:pt x="4" y="28"/>
                      <a:pt x="3" y="26"/>
                      <a:pt x="3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2"/>
                      <a:pt x="11" y="23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2" y="25"/>
                      <a:pt x="12" y="25"/>
                      <a:pt x="13" y="26"/>
                    </a:cubicBezTo>
                    <a:cubicBezTo>
                      <a:pt x="13" y="26"/>
                      <a:pt x="14" y="26"/>
                      <a:pt x="15" y="26"/>
                    </a:cubicBezTo>
                    <a:cubicBezTo>
                      <a:pt x="15" y="26"/>
                      <a:pt x="16" y="26"/>
                      <a:pt x="16" y="26"/>
                    </a:cubicBezTo>
                    <a:cubicBezTo>
                      <a:pt x="17" y="26"/>
                      <a:pt x="17" y="26"/>
                      <a:pt x="18" y="25"/>
                    </a:cubicBezTo>
                    <a:cubicBezTo>
                      <a:pt x="18" y="25"/>
                      <a:pt x="18" y="25"/>
                      <a:pt x="18" y="25"/>
                    </a:cubicBezTo>
                    <a:lnTo>
                      <a:pt x="18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9" name="Freeform 332"/>
              <p:cNvSpPr>
                <a:spLocks noEditPoints="1"/>
              </p:cNvSpPr>
              <p:nvPr userDrawn="1"/>
            </p:nvSpPr>
            <p:spPr bwMode="auto">
              <a:xfrm>
                <a:off x="3668" y="2858"/>
                <a:ext cx="50" cy="50"/>
              </a:xfrm>
              <a:custGeom>
                <a:avLst/>
                <a:gdLst>
                  <a:gd name="T0" fmla="*/ 1600 w 25"/>
                  <a:gd name="T1" fmla="*/ 896 h 25"/>
                  <a:gd name="T2" fmla="*/ 512 w 25"/>
                  <a:gd name="T3" fmla="*/ 896 h 25"/>
                  <a:gd name="T4" fmla="*/ 640 w 25"/>
                  <a:gd name="T5" fmla="*/ 1216 h 25"/>
                  <a:gd name="T6" fmla="*/ 1024 w 25"/>
                  <a:gd name="T7" fmla="*/ 1280 h 25"/>
                  <a:gd name="T8" fmla="*/ 1344 w 25"/>
                  <a:gd name="T9" fmla="*/ 1216 h 25"/>
                  <a:gd name="T10" fmla="*/ 1536 w 25"/>
                  <a:gd name="T11" fmla="*/ 1088 h 25"/>
                  <a:gd name="T12" fmla="*/ 1600 w 25"/>
                  <a:gd name="T13" fmla="*/ 1088 h 25"/>
                  <a:gd name="T14" fmla="*/ 1600 w 25"/>
                  <a:gd name="T15" fmla="*/ 1472 h 25"/>
                  <a:gd name="T16" fmla="*/ 1280 w 25"/>
                  <a:gd name="T17" fmla="*/ 1600 h 25"/>
                  <a:gd name="T18" fmla="*/ 960 w 25"/>
                  <a:gd name="T19" fmla="*/ 1600 h 25"/>
                  <a:gd name="T20" fmla="*/ 256 w 25"/>
                  <a:gd name="T21" fmla="*/ 1408 h 25"/>
                  <a:gd name="T22" fmla="*/ 0 w 25"/>
                  <a:gd name="T23" fmla="*/ 832 h 25"/>
                  <a:gd name="T24" fmla="*/ 256 w 25"/>
                  <a:gd name="T25" fmla="*/ 256 h 25"/>
                  <a:gd name="T26" fmla="*/ 896 w 25"/>
                  <a:gd name="T27" fmla="*/ 0 h 25"/>
                  <a:gd name="T28" fmla="*/ 1472 w 25"/>
                  <a:gd name="T29" fmla="*/ 192 h 25"/>
                  <a:gd name="T30" fmla="*/ 1600 w 25"/>
                  <a:gd name="T31" fmla="*/ 768 h 25"/>
                  <a:gd name="T32" fmla="*/ 1600 w 25"/>
                  <a:gd name="T33" fmla="*/ 896 h 25"/>
                  <a:gd name="T34" fmla="*/ 1152 w 25"/>
                  <a:gd name="T35" fmla="*/ 640 h 25"/>
                  <a:gd name="T36" fmla="*/ 1088 w 25"/>
                  <a:gd name="T37" fmla="*/ 384 h 25"/>
                  <a:gd name="T38" fmla="*/ 832 w 25"/>
                  <a:gd name="T39" fmla="*/ 320 h 25"/>
                  <a:gd name="T40" fmla="*/ 576 w 25"/>
                  <a:gd name="T41" fmla="*/ 384 h 25"/>
                  <a:gd name="T42" fmla="*/ 512 w 25"/>
                  <a:gd name="T43" fmla="*/ 640 h 25"/>
                  <a:gd name="T44" fmla="*/ 1152 w 25"/>
                  <a:gd name="T45" fmla="*/ 640 h 2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5" h="25">
                    <a:moveTo>
                      <a:pt x="25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8" y="16"/>
                      <a:pt x="9" y="18"/>
                      <a:pt x="10" y="19"/>
                    </a:cubicBezTo>
                    <a:cubicBezTo>
                      <a:pt x="11" y="20"/>
                      <a:pt x="13" y="20"/>
                      <a:pt x="16" y="20"/>
                    </a:cubicBezTo>
                    <a:cubicBezTo>
                      <a:pt x="17" y="20"/>
                      <a:pt x="19" y="20"/>
                      <a:pt x="21" y="19"/>
                    </a:cubicBezTo>
                    <a:cubicBezTo>
                      <a:pt x="22" y="19"/>
                      <a:pt x="23" y="18"/>
                      <a:pt x="24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3" y="24"/>
                      <a:pt x="22" y="25"/>
                      <a:pt x="20" y="25"/>
                    </a:cubicBezTo>
                    <a:cubicBezTo>
                      <a:pt x="19" y="25"/>
                      <a:pt x="17" y="25"/>
                      <a:pt x="15" y="25"/>
                    </a:cubicBezTo>
                    <a:cubicBezTo>
                      <a:pt x="10" y="25"/>
                      <a:pt x="7" y="24"/>
                      <a:pt x="4" y="22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9"/>
                      <a:pt x="1" y="6"/>
                      <a:pt x="4" y="4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18" y="0"/>
                      <a:pt x="21" y="1"/>
                      <a:pt x="23" y="3"/>
                    </a:cubicBezTo>
                    <a:cubicBezTo>
                      <a:pt x="24" y="5"/>
                      <a:pt x="25" y="8"/>
                      <a:pt x="25" y="12"/>
                    </a:cubicBezTo>
                    <a:lnTo>
                      <a:pt x="25" y="14"/>
                    </a:lnTo>
                    <a:close/>
                    <a:moveTo>
                      <a:pt x="18" y="10"/>
                    </a:moveTo>
                    <a:cubicBezTo>
                      <a:pt x="18" y="8"/>
                      <a:pt x="17" y="7"/>
                      <a:pt x="17" y="6"/>
                    </a:cubicBezTo>
                    <a:cubicBezTo>
                      <a:pt x="16" y="5"/>
                      <a:pt x="15" y="5"/>
                      <a:pt x="13" y="5"/>
                    </a:cubicBezTo>
                    <a:cubicBezTo>
                      <a:pt x="12" y="5"/>
                      <a:pt x="10" y="5"/>
                      <a:pt x="9" y="6"/>
                    </a:cubicBezTo>
                    <a:cubicBezTo>
                      <a:pt x="9" y="7"/>
                      <a:pt x="8" y="8"/>
                      <a:pt x="8" y="10"/>
                    </a:cubicBez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0" name="Freeform 333"/>
              <p:cNvSpPr>
                <a:spLocks/>
              </p:cNvSpPr>
              <p:nvPr userDrawn="1"/>
            </p:nvSpPr>
            <p:spPr bwMode="auto">
              <a:xfrm>
                <a:off x="3730" y="2860"/>
                <a:ext cx="34" cy="48"/>
              </a:xfrm>
              <a:custGeom>
                <a:avLst/>
                <a:gdLst>
                  <a:gd name="T0" fmla="*/ 1088 w 17"/>
                  <a:gd name="T1" fmla="*/ 448 h 24"/>
                  <a:gd name="T2" fmla="*/ 1088 w 17"/>
                  <a:gd name="T3" fmla="*/ 448 h 24"/>
                  <a:gd name="T4" fmla="*/ 960 w 17"/>
                  <a:gd name="T5" fmla="*/ 448 h 24"/>
                  <a:gd name="T6" fmla="*/ 832 w 17"/>
                  <a:gd name="T7" fmla="*/ 448 h 24"/>
                  <a:gd name="T8" fmla="*/ 640 w 17"/>
                  <a:gd name="T9" fmla="*/ 448 h 24"/>
                  <a:gd name="T10" fmla="*/ 512 w 17"/>
                  <a:gd name="T11" fmla="*/ 512 h 24"/>
                  <a:gd name="T12" fmla="*/ 512 w 17"/>
                  <a:gd name="T13" fmla="*/ 1536 h 24"/>
                  <a:gd name="T14" fmla="*/ 0 w 17"/>
                  <a:gd name="T15" fmla="*/ 1536 h 24"/>
                  <a:gd name="T16" fmla="*/ 0 w 17"/>
                  <a:gd name="T17" fmla="*/ 0 h 24"/>
                  <a:gd name="T18" fmla="*/ 512 w 17"/>
                  <a:gd name="T19" fmla="*/ 0 h 24"/>
                  <a:gd name="T20" fmla="*/ 512 w 17"/>
                  <a:gd name="T21" fmla="*/ 192 h 24"/>
                  <a:gd name="T22" fmla="*/ 768 w 17"/>
                  <a:gd name="T23" fmla="*/ 0 h 24"/>
                  <a:gd name="T24" fmla="*/ 960 w 17"/>
                  <a:gd name="T25" fmla="*/ 0 h 24"/>
                  <a:gd name="T26" fmla="*/ 1024 w 17"/>
                  <a:gd name="T27" fmla="*/ 0 h 24"/>
                  <a:gd name="T28" fmla="*/ 1088 w 17"/>
                  <a:gd name="T29" fmla="*/ 0 h 24"/>
                  <a:gd name="T30" fmla="*/ 1088 w 17"/>
                  <a:gd name="T31" fmla="*/ 448 h 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7" h="24">
                    <a:moveTo>
                      <a:pt x="17" y="7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5" y="7"/>
                    </a:cubicBezTo>
                    <a:cubicBezTo>
                      <a:pt x="14" y="7"/>
                      <a:pt x="14" y="7"/>
                      <a:pt x="13" y="7"/>
                    </a:cubicBezTo>
                    <a:cubicBezTo>
                      <a:pt x="12" y="7"/>
                      <a:pt x="11" y="7"/>
                      <a:pt x="10" y="7"/>
                    </a:cubicBezTo>
                    <a:cubicBezTo>
                      <a:pt x="9" y="7"/>
                      <a:pt x="9" y="7"/>
                      <a:pt x="8" y="8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2"/>
                      <a:pt x="11" y="1"/>
                      <a:pt x="12" y="0"/>
                    </a:cubicBezTo>
                    <a:cubicBezTo>
                      <a:pt x="13" y="0"/>
                      <a:pt x="14" y="0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0"/>
                    </a:cubicBezTo>
                    <a:lnTo>
                      <a:pt x="17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1" name="Oval 334"/>
              <p:cNvSpPr>
                <a:spLocks noChangeArrowheads="1"/>
              </p:cNvSpPr>
              <p:nvPr userDrawn="1"/>
            </p:nvSpPr>
            <p:spPr bwMode="auto">
              <a:xfrm>
                <a:off x="2082" y="2832"/>
                <a:ext cx="84" cy="8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52" name="Freeform 335"/>
              <p:cNvSpPr>
                <a:spLocks/>
              </p:cNvSpPr>
              <p:nvPr userDrawn="1"/>
            </p:nvSpPr>
            <p:spPr bwMode="auto">
              <a:xfrm>
                <a:off x="2112" y="2852"/>
                <a:ext cx="36" cy="44"/>
              </a:xfrm>
              <a:custGeom>
                <a:avLst/>
                <a:gdLst>
                  <a:gd name="T0" fmla="*/ 0 w 43"/>
                  <a:gd name="T1" fmla="*/ 10 h 52"/>
                  <a:gd name="T2" fmla="*/ 0 w 43"/>
                  <a:gd name="T3" fmla="*/ 0 h 52"/>
                  <a:gd name="T4" fmla="*/ 8 w 43"/>
                  <a:gd name="T5" fmla="*/ 4 h 52"/>
                  <a:gd name="T6" fmla="*/ 15 w 43"/>
                  <a:gd name="T7" fmla="*/ 10 h 52"/>
                  <a:gd name="T8" fmla="*/ 8 w 43"/>
                  <a:gd name="T9" fmla="*/ 14 h 52"/>
                  <a:gd name="T10" fmla="*/ 0 w 43"/>
                  <a:gd name="T11" fmla="*/ 19 h 52"/>
                  <a:gd name="T12" fmla="*/ 0 w 43"/>
                  <a:gd name="T13" fmla="*/ 10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3" h="52">
                    <a:moveTo>
                      <a:pt x="0" y="26"/>
                    </a:moveTo>
                    <a:lnTo>
                      <a:pt x="0" y="0"/>
                    </a:lnTo>
                    <a:lnTo>
                      <a:pt x="22" y="12"/>
                    </a:lnTo>
                    <a:lnTo>
                      <a:pt x="43" y="26"/>
                    </a:lnTo>
                    <a:lnTo>
                      <a:pt x="22" y="38"/>
                    </a:lnTo>
                    <a:lnTo>
                      <a:pt x="0" y="52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F1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04" name="Text Box 339"/>
          <p:cNvSpPr txBox="1">
            <a:spLocks noChangeArrowheads="1"/>
          </p:cNvSpPr>
          <p:nvPr/>
        </p:nvSpPr>
        <p:spPr bwMode="auto">
          <a:xfrm>
            <a:off x="609600" y="6477000"/>
            <a:ext cx="5410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sz="800" smtClean="0">
                <a:solidFill>
                  <a:schemeClr val="tx2"/>
                </a:solidFill>
              </a:rPr>
              <a:t>Marvell Confidential © 2008</a:t>
            </a:r>
          </a:p>
        </p:txBody>
      </p:sp>
      <p:grpSp>
        <p:nvGrpSpPr>
          <p:cNvPr id="4105" name="Group 340"/>
          <p:cNvGrpSpPr>
            <a:grpSpLocks/>
          </p:cNvGrpSpPr>
          <p:nvPr/>
        </p:nvGrpSpPr>
        <p:grpSpPr bwMode="auto">
          <a:xfrm>
            <a:off x="8032750" y="6256338"/>
            <a:ext cx="776288" cy="395287"/>
            <a:chOff x="525" y="561"/>
            <a:chExt cx="1522" cy="775"/>
          </a:xfrm>
        </p:grpSpPr>
        <p:sp>
          <p:nvSpPr>
            <p:cNvPr id="4107" name="Freeform 341"/>
            <p:cNvSpPr>
              <a:spLocks noEditPoints="1"/>
            </p:cNvSpPr>
            <p:nvPr/>
          </p:nvSpPr>
          <p:spPr bwMode="auto">
            <a:xfrm>
              <a:off x="1631" y="885"/>
              <a:ext cx="307" cy="61"/>
            </a:xfrm>
            <a:custGeom>
              <a:avLst/>
              <a:gdLst>
                <a:gd name="T0" fmla="*/ 0 w 307"/>
                <a:gd name="T1" fmla="*/ 61 h 61"/>
                <a:gd name="T2" fmla="*/ 307 w 307"/>
                <a:gd name="T3" fmla="*/ 61 h 61"/>
                <a:gd name="T4" fmla="*/ 307 w 307"/>
                <a:gd name="T5" fmla="*/ 0 h 61"/>
                <a:gd name="T6" fmla="*/ 0 w 307"/>
                <a:gd name="T7" fmla="*/ 0 h 61"/>
                <a:gd name="T8" fmla="*/ 0 w 307"/>
                <a:gd name="T9" fmla="*/ 61 h 61"/>
                <a:gd name="T10" fmla="*/ 16 w 307"/>
                <a:gd name="T11" fmla="*/ 16 h 61"/>
                <a:gd name="T12" fmla="*/ 290 w 307"/>
                <a:gd name="T13" fmla="*/ 16 h 61"/>
                <a:gd name="T14" fmla="*/ 290 w 307"/>
                <a:gd name="T15" fmla="*/ 45 h 61"/>
                <a:gd name="T16" fmla="*/ 16 w 307"/>
                <a:gd name="T17" fmla="*/ 45 h 61"/>
                <a:gd name="T18" fmla="*/ 16 w 307"/>
                <a:gd name="T19" fmla="*/ 16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7" h="61">
                  <a:moveTo>
                    <a:pt x="0" y="61"/>
                  </a:moveTo>
                  <a:lnTo>
                    <a:pt x="307" y="61"/>
                  </a:lnTo>
                  <a:lnTo>
                    <a:pt x="307" y="0"/>
                  </a:lnTo>
                  <a:lnTo>
                    <a:pt x="0" y="0"/>
                  </a:lnTo>
                  <a:lnTo>
                    <a:pt x="0" y="61"/>
                  </a:lnTo>
                  <a:close/>
                  <a:moveTo>
                    <a:pt x="16" y="16"/>
                  </a:moveTo>
                  <a:lnTo>
                    <a:pt x="290" y="16"/>
                  </a:lnTo>
                  <a:lnTo>
                    <a:pt x="290" y="45"/>
                  </a:lnTo>
                  <a:lnTo>
                    <a:pt x="16" y="45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Freeform 342"/>
            <p:cNvSpPr>
              <a:spLocks noEditPoints="1"/>
            </p:cNvSpPr>
            <p:nvPr/>
          </p:nvSpPr>
          <p:spPr bwMode="auto">
            <a:xfrm>
              <a:off x="1631" y="960"/>
              <a:ext cx="307" cy="62"/>
            </a:xfrm>
            <a:custGeom>
              <a:avLst/>
              <a:gdLst>
                <a:gd name="T0" fmla="*/ 0 w 307"/>
                <a:gd name="T1" fmla="*/ 62 h 62"/>
                <a:gd name="T2" fmla="*/ 307 w 307"/>
                <a:gd name="T3" fmla="*/ 62 h 62"/>
                <a:gd name="T4" fmla="*/ 307 w 307"/>
                <a:gd name="T5" fmla="*/ 0 h 62"/>
                <a:gd name="T6" fmla="*/ 0 w 307"/>
                <a:gd name="T7" fmla="*/ 0 h 62"/>
                <a:gd name="T8" fmla="*/ 0 w 307"/>
                <a:gd name="T9" fmla="*/ 62 h 62"/>
                <a:gd name="T10" fmla="*/ 16 w 307"/>
                <a:gd name="T11" fmla="*/ 17 h 62"/>
                <a:gd name="T12" fmla="*/ 290 w 307"/>
                <a:gd name="T13" fmla="*/ 17 h 62"/>
                <a:gd name="T14" fmla="*/ 290 w 307"/>
                <a:gd name="T15" fmla="*/ 43 h 62"/>
                <a:gd name="T16" fmla="*/ 16 w 307"/>
                <a:gd name="T17" fmla="*/ 43 h 62"/>
                <a:gd name="T18" fmla="*/ 16 w 307"/>
                <a:gd name="T19" fmla="*/ 17 h 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7" h="62">
                  <a:moveTo>
                    <a:pt x="0" y="62"/>
                  </a:moveTo>
                  <a:lnTo>
                    <a:pt x="307" y="62"/>
                  </a:lnTo>
                  <a:lnTo>
                    <a:pt x="307" y="0"/>
                  </a:lnTo>
                  <a:lnTo>
                    <a:pt x="0" y="0"/>
                  </a:lnTo>
                  <a:lnTo>
                    <a:pt x="0" y="62"/>
                  </a:lnTo>
                  <a:close/>
                  <a:moveTo>
                    <a:pt x="16" y="17"/>
                  </a:moveTo>
                  <a:lnTo>
                    <a:pt x="290" y="17"/>
                  </a:lnTo>
                  <a:lnTo>
                    <a:pt x="290" y="43"/>
                  </a:lnTo>
                  <a:lnTo>
                    <a:pt x="16" y="43"/>
                  </a:lnTo>
                  <a:lnTo>
                    <a:pt x="1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Freeform 343"/>
            <p:cNvSpPr>
              <a:spLocks noEditPoints="1"/>
            </p:cNvSpPr>
            <p:nvPr/>
          </p:nvSpPr>
          <p:spPr bwMode="auto">
            <a:xfrm>
              <a:off x="1631" y="1036"/>
              <a:ext cx="307" cy="59"/>
            </a:xfrm>
            <a:custGeom>
              <a:avLst/>
              <a:gdLst>
                <a:gd name="T0" fmla="*/ 0 w 307"/>
                <a:gd name="T1" fmla="*/ 59 h 59"/>
                <a:gd name="T2" fmla="*/ 307 w 307"/>
                <a:gd name="T3" fmla="*/ 59 h 59"/>
                <a:gd name="T4" fmla="*/ 307 w 307"/>
                <a:gd name="T5" fmla="*/ 0 h 59"/>
                <a:gd name="T6" fmla="*/ 0 w 307"/>
                <a:gd name="T7" fmla="*/ 0 h 59"/>
                <a:gd name="T8" fmla="*/ 0 w 307"/>
                <a:gd name="T9" fmla="*/ 59 h 59"/>
                <a:gd name="T10" fmla="*/ 16 w 307"/>
                <a:gd name="T11" fmla="*/ 16 h 59"/>
                <a:gd name="T12" fmla="*/ 290 w 307"/>
                <a:gd name="T13" fmla="*/ 16 h 59"/>
                <a:gd name="T14" fmla="*/ 290 w 307"/>
                <a:gd name="T15" fmla="*/ 42 h 59"/>
                <a:gd name="T16" fmla="*/ 16 w 307"/>
                <a:gd name="T17" fmla="*/ 42 h 59"/>
                <a:gd name="T18" fmla="*/ 16 w 307"/>
                <a:gd name="T19" fmla="*/ 16 h 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7" h="59">
                  <a:moveTo>
                    <a:pt x="0" y="59"/>
                  </a:moveTo>
                  <a:lnTo>
                    <a:pt x="307" y="59"/>
                  </a:lnTo>
                  <a:lnTo>
                    <a:pt x="307" y="0"/>
                  </a:lnTo>
                  <a:lnTo>
                    <a:pt x="0" y="0"/>
                  </a:lnTo>
                  <a:lnTo>
                    <a:pt x="0" y="59"/>
                  </a:lnTo>
                  <a:close/>
                  <a:moveTo>
                    <a:pt x="16" y="16"/>
                  </a:moveTo>
                  <a:lnTo>
                    <a:pt x="290" y="16"/>
                  </a:lnTo>
                  <a:lnTo>
                    <a:pt x="290" y="42"/>
                  </a:lnTo>
                  <a:lnTo>
                    <a:pt x="16" y="42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Freeform 344"/>
            <p:cNvSpPr>
              <a:spLocks noEditPoints="1"/>
            </p:cNvSpPr>
            <p:nvPr/>
          </p:nvSpPr>
          <p:spPr bwMode="auto">
            <a:xfrm>
              <a:off x="525" y="561"/>
              <a:ext cx="1413" cy="553"/>
            </a:xfrm>
            <a:custGeom>
              <a:avLst/>
              <a:gdLst>
                <a:gd name="T0" fmla="*/ 1106 w 1413"/>
                <a:gd name="T1" fmla="*/ 0 h 553"/>
                <a:gd name="T2" fmla="*/ 1106 w 1413"/>
                <a:gd name="T3" fmla="*/ 0 h 553"/>
                <a:gd name="T4" fmla="*/ 863 w 1413"/>
                <a:gd name="T5" fmla="*/ 243 h 553"/>
                <a:gd name="T6" fmla="*/ 863 w 1413"/>
                <a:gd name="T7" fmla="*/ 0 h 553"/>
                <a:gd name="T8" fmla="*/ 553 w 1413"/>
                <a:gd name="T9" fmla="*/ 0 h 553"/>
                <a:gd name="T10" fmla="*/ 553 w 1413"/>
                <a:gd name="T11" fmla="*/ 0 h 553"/>
                <a:gd name="T12" fmla="*/ 0 w 1413"/>
                <a:gd name="T13" fmla="*/ 553 h 553"/>
                <a:gd name="T14" fmla="*/ 310 w 1413"/>
                <a:gd name="T15" fmla="*/ 553 h 553"/>
                <a:gd name="T16" fmla="*/ 553 w 1413"/>
                <a:gd name="T17" fmla="*/ 307 h 553"/>
                <a:gd name="T18" fmla="*/ 553 w 1413"/>
                <a:gd name="T19" fmla="*/ 307 h 553"/>
                <a:gd name="T20" fmla="*/ 553 w 1413"/>
                <a:gd name="T21" fmla="*/ 307 h 553"/>
                <a:gd name="T22" fmla="*/ 799 w 1413"/>
                <a:gd name="T23" fmla="*/ 307 h 553"/>
                <a:gd name="T24" fmla="*/ 782 w 1413"/>
                <a:gd name="T25" fmla="*/ 324 h 553"/>
                <a:gd name="T26" fmla="*/ 553 w 1413"/>
                <a:gd name="T27" fmla="*/ 324 h 553"/>
                <a:gd name="T28" fmla="*/ 553 w 1413"/>
                <a:gd name="T29" fmla="*/ 385 h 553"/>
                <a:gd name="T30" fmla="*/ 721 w 1413"/>
                <a:gd name="T31" fmla="*/ 385 h 553"/>
                <a:gd name="T32" fmla="*/ 707 w 1413"/>
                <a:gd name="T33" fmla="*/ 399 h 553"/>
                <a:gd name="T34" fmla="*/ 553 w 1413"/>
                <a:gd name="T35" fmla="*/ 399 h 553"/>
                <a:gd name="T36" fmla="*/ 553 w 1413"/>
                <a:gd name="T37" fmla="*/ 461 h 553"/>
                <a:gd name="T38" fmla="*/ 645 w 1413"/>
                <a:gd name="T39" fmla="*/ 461 h 553"/>
                <a:gd name="T40" fmla="*/ 631 w 1413"/>
                <a:gd name="T41" fmla="*/ 475 h 553"/>
                <a:gd name="T42" fmla="*/ 553 w 1413"/>
                <a:gd name="T43" fmla="*/ 475 h 553"/>
                <a:gd name="T44" fmla="*/ 553 w 1413"/>
                <a:gd name="T45" fmla="*/ 534 h 553"/>
                <a:gd name="T46" fmla="*/ 572 w 1413"/>
                <a:gd name="T47" fmla="*/ 534 h 553"/>
                <a:gd name="T48" fmla="*/ 553 w 1413"/>
                <a:gd name="T49" fmla="*/ 553 h 553"/>
                <a:gd name="T50" fmla="*/ 863 w 1413"/>
                <a:gd name="T51" fmla="*/ 553 h 553"/>
                <a:gd name="T52" fmla="*/ 1106 w 1413"/>
                <a:gd name="T53" fmla="*/ 307 h 553"/>
                <a:gd name="T54" fmla="*/ 1106 w 1413"/>
                <a:gd name="T55" fmla="*/ 307 h 553"/>
                <a:gd name="T56" fmla="*/ 1106 w 1413"/>
                <a:gd name="T57" fmla="*/ 307 h 553"/>
                <a:gd name="T58" fmla="*/ 1413 w 1413"/>
                <a:gd name="T59" fmla="*/ 307 h 553"/>
                <a:gd name="T60" fmla="*/ 1413 w 1413"/>
                <a:gd name="T61" fmla="*/ 0 h 553"/>
                <a:gd name="T62" fmla="*/ 1106 w 1413"/>
                <a:gd name="T63" fmla="*/ 0 h 553"/>
                <a:gd name="T64" fmla="*/ 570 w 1413"/>
                <a:gd name="T65" fmla="*/ 291 h 553"/>
                <a:gd name="T66" fmla="*/ 570 w 1413"/>
                <a:gd name="T67" fmla="*/ 17 h 553"/>
                <a:gd name="T68" fmla="*/ 846 w 1413"/>
                <a:gd name="T69" fmla="*/ 17 h 553"/>
                <a:gd name="T70" fmla="*/ 846 w 1413"/>
                <a:gd name="T71" fmla="*/ 291 h 553"/>
                <a:gd name="T72" fmla="*/ 570 w 1413"/>
                <a:gd name="T73" fmla="*/ 291 h 553"/>
                <a:gd name="T74" fmla="*/ 570 w 1413"/>
                <a:gd name="T75" fmla="*/ 369 h 553"/>
                <a:gd name="T76" fmla="*/ 570 w 1413"/>
                <a:gd name="T77" fmla="*/ 340 h 553"/>
                <a:gd name="T78" fmla="*/ 846 w 1413"/>
                <a:gd name="T79" fmla="*/ 340 h 553"/>
                <a:gd name="T80" fmla="*/ 846 w 1413"/>
                <a:gd name="T81" fmla="*/ 369 h 553"/>
                <a:gd name="T82" fmla="*/ 570 w 1413"/>
                <a:gd name="T83" fmla="*/ 369 h 553"/>
                <a:gd name="T84" fmla="*/ 570 w 1413"/>
                <a:gd name="T85" fmla="*/ 442 h 553"/>
                <a:gd name="T86" fmla="*/ 570 w 1413"/>
                <a:gd name="T87" fmla="*/ 416 h 553"/>
                <a:gd name="T88" fmla="*/ 846 w 1413"/>
                <a:gd name="T89" fmla="*/ 416 h 553"/>
                <a:gd name="T90" fmla="*/ 846 w 1413"/>
                <a:gd name="T91" fmla="*/ 442 h 553"/>
                <a:gd name="T92" fmla="*/ 570 w 1413"/>
                <a:gd name="T93" fmla="*/ 442 h 553"/>
                <a:gd name="T94" fmla="*/ 570 w 1413"/>
                <a:gd name="T95" fmla="*/ 517 h 553"/>
                <a:gd name="T96" fmla="*/ 570 w 1413"/>
                <a:gd name="T97" fmla="*/ 491 h 553"/>
                <a:gd name="T98" fmla="*/ 846 w 1413"/>
                <a:gd name="T99" fmla="*/ 491 h 553"/>
                <a:gd name="T100" fmla="*/ 846 w 1413"/>
                <a:gd name="T101" fmla="*/ 517 h 553"/>
                <a:gd name="T102" fmla="*/ 570 w 1413"/>
                <a:gd name="T103" fmla="*/ 517 h 553"/>
                <a:gd name="T104" fmla="*/ 1396 w 1413"/>
                <a:gd name="T105" fmla="*/ 291 h 553"/>
                <a:gd name="T106" fmla="*/ 1122 w 1413"/>
                <a:gd name="T107" fmla="*/ 291 h 553"/>
                <a:gd name="T108" fmla="*/ 1122 w 1413"/>
                <a:gd name="T109" fmla="*/ 17 h 553"/>
                <a:gd name="T110" fmla="*/ 1396 w 1413"/>
                <a:gd name="T111" fmla="*/ 17 h 553"/>
                <a:gd name="T112" fmla="*/ 1396 w 1413"/>
                <a:gd name="T113" fmla="*/ 291 h 55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413" h="553">
                  <a:moveTo>
                    <a:pt x="1106" y="0"/>
                  </a:moveTo>
                  <a:lnTo>
                    <a:pt x="1106" y="0"/>
                  </a:lnTo>
                  <a:lnTo>
                    <a:pt x="863" y="243"/>
                  </a:lnTo>
                  <a:lnTo>
                    <a:pt x="863" y="0"/>
                  </a:lnTo>
                  <a:lnTo>
                    <a:pt x="553" y="0"/>
                  </a:lnTo>
                  <a:lnTo>
                    <a:pt x="0" y="553"/>
                  </a:lnTo>
                  <a:lnTo>
                    <a:pt x="310" y="553"/>
                  </a:lnTo>
                  <a:lnTo>
                    <a:pt x="553" y="307"/>
                  </a:lnTo>
                  <a:lnTo>
                    <a:pt x="799" y="307"/>
                  </a:lnTo>
                  <a:lnTo>
                    <a:pt x="782" y="324"/>
                  </a:lnTo>
                  <a:lnTo>
                    <a:pt x="553" y="324"/>
                  </a:lnTo>
                  <a:lnTo>
                    <a:pt x="553" y="385"/>
                  </a:lnTo>
                  <a:lnTo>
                    <a:pt x="721" y="385"/>
                  </a:lnTo>
                  <a:lnTo>
                    <a:pt x="707" y="399"/>
                  </a:lnTo>
                  <a:lnTo>
                    <a:pt x="553" y="399"/>
                  </a:lnTo>
                  <a:lnTo>
                    <a:pt x="553" y="461"/>
                  </a:lnTo>
                  <a:lnTo>
                    <a:pt x="645" y="461"/>
                  </a:lnTo>
                  <a:lnTo>
                    <a:pt x="631" y="475"/>
                  </a:lnTo>
                  <a:lnTo>
                    <a:pt x="553" y="475"/>
                  </a:lnTo>
                  <a:lnTo>
                    <a:pt x="553" y="534"/>
                  </a:lnTo>
                  <a:lnTo>
                    <a:pt x="572" y="534"/>
                  </a:lnTo>
                  <a:lnTo>
                    <a:pt x="553" y="553"/>
                  </a:lnTo>
                  <a:lnTo>
                    <a:pt x="863" y="553"/>
                  </a:lnTo>
                  <a:lnTo>
                    <a:pt x="1106" y="307"/>
                  </a:lnTo>
                  <a:lnTo>
                    <a:pt x="1413" y="307"/>
                  </a:lnTo>
                  <a:lnTo>
                    <a:pt x="1413" y="0"/>
                  </a:lnTo>
                  <a:lnTo>
                    <a:pt x="1106" y="0"/>
                  </a:lnTo>
                  <a:close/>
                  <a:moveTo>
                    <a:pt x="570" y="291"/>
                  </a:moveTo>
                  <a:lnTo>
                    <a:pt x="570" y="17"/>
                  </a:lnTo>
                  <a:lnTo>
                    <a:pt x="846" y="17"/>
                  </a:lnTo>
                  <a:lnTo>
                    <a:pt x="846" y="291"/>
                  </a:lnTo>
                  <a:lnTo>
                    <a:pt x="570" y="291"/>
                  </a:lnTo>
                  <a:close/>
                  <a:moveTo>
                    <a:pt x="570" y="369"/>
                  </a:moveTo>
                  <a:lnTo>
                    <a:pt x="570" y="340"/>
                  </a:lnTo>
                  <a:lnTo>
                    <a:pt x="846" y="340"/>
                  </a:lnTo>
                  <a:lnTo>
                    <a:pt x="846" y="369"/>
                  </a:lnTo>
                  <a:lnTo>
                    <a:pt x="570" y="369"/>
                  </a:lnTo>
                  <a:close/>
                  <a:moveTo>
                    <a:pt x="570" y="442"/>
                  </a:moveTo>
                  <a:lnTo>
                    <a:pt x="570" y="416"/>
                  </a:lnTo>
                  <a:lnTo>
                    <a:pt x="846" y="416"/>
                  </a:lnTo>
                  <a:lnTo>
                    <a:pt x="846" y="442"/>
                  </a:lnTo>
                  <a:lnTo>
                    <a:pt x="570" y="442"/>
                  </a:lnTo>
                  <a:close/>
                  <a:moveTo>
                    <a:pt x="570" y="517"/>
                  </a:moveTo>
                  <a:lnTo>
                    <a:pt x="570" y="491"/>
                  </a:lnTo>
                  <a:lnTo>
                    <a:pt x="846" y="491"/>
                  </a:lnTo>
                  <a:lnTo>
                    <a:pt x="846" y="517"/>
                  </a:lnTo>
                  <a:lnTo>
                    <a:pt x="570" y="517"/>
                  </a:lnTo>
                  <a:close/>
                  <a:moveTo>
                    <a:pt x="1396" y="291"/>
                  </a:moveTo>
                  <a:lnTo>
                    <a:pt x="1122" y="291"/>
                  </a:lnTo>
                  <a:lnTo>
                    <a:pt x="1122" y="17"/>
                  </a:lnTo>
                  <a:lnTo>
                    <a:pt x="1396" y="17"/>
                  </a:lnTo>
                  <a:lnTo>
                    <a:pt x="1396" y="2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Freeform 345"/>
            <p:cNvSpPr>
              <a:spLocks/>
            </p:cNvSpPr>
            <p:nvPr/>
          </p:nvSpPr>
          <p:spPr bwMode="auto">
            <a:xfrm>
              <a:off x="528" y="1227"/>
              <a:ext cx="123" cy="109"/>
            </a:xfrm>
            <a:custGeom>
              <a:avLst/>
              <a:gdLst>
                <a:gd name="T0" fmla="*/ 0 w 123"/>
                <a:gd name="T1" fmla="*/ 0 h 109"/>
                <a:gd name="T2" fmla="*/ 35 w 123"/>
                <a:gd name="T3" fmla="*/ 0 h 109"/>
                <a:gd name="T4" fmla="*/ 61 w 123"/>
                <a:gd name="T5" fmla="*/ 71 h 109"/>
                <a:gd name="T6" fmla="*/ 61 w 123"/>
                <a:gd name="T7" fmla="*/ 71 h 109"/>
                <a:gd name="T8" fmla="*/ 87 w 123"/>
                <a:gd name="T9" fmla="*/ 0 h 109"/>
                <a:gd name="T10" fmla="*/ 123 w 123"/>
                <a:gd name="T11" fmla="*/ 0 h 109"/>
                <a:gd name="T12" fmla="*/ 123 w 123"/>
                <a:gd name="T13" fmla="*/ 109 h 109"/>
                <a:gd name="T14" fmla="*/ 99 w 123"/>
                <a:gd name="T15" fmla="*/ 109 h 109"/>
                <a:gd name="T16" fmla="*/ 99 w 123"/>
                <a:gd name="T17" fmla="*/ 26 h 109"/>
                <a:gd name="T18" fmla="*/ 99 w 123"/>
                <a:gd name="T19" fmla="*/ 26 h 109"/>
                <a:gd name="T20" fmla="*/ 68 w 123"/>
                <a:gd name="T21" fmla="*/ 109 h 109"/>
                <a:gd name="T22" fmla="*/ 52 w 123"/>
                <a:gd name="T23" fmla="*/ 109 h 109"/>
                <a:gd name="T24" fmla="*/ 23 w 123"/>
                <a:gd name="T25" fmla="*/ 26 h 109"/>
                <a:gd name="T26" fmla="*/ 23 w 123"/>
                <a:gd name="T27" fmla="*/ 26 h 109"/>
                <a:gd name="T28" fmla="*/ 23 w 123"/>
                <a:gd name="T29" fmla="*/ 109 h 109"/>
                <a:gd name="T30" fmla="*/ 0 w 123"/>
                <a:gd name="T31" fmla="*/ 109 h 109"/>
                <a:gd name="T32" fmla="*/ 0 w 123"/>
                <a:gd name="T33" fmla="*/ 0 h 1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3" h="109">
                  <a:moveTo>
                    <a:pt x="0" y="0"/>
                  </a:moveTo>
                  <a:lnTo>
                    <a:pt x="35" y="0"/>
                  </a:lnTo>
                  <a:lnTo>
                    <a:pt x="61" y="71"/>
                  </a:lnTo>
                  <a:lnTo>
                    <a:pt x="87" y="0"/>
                  </a:lnTo>
                  <a:lnTo>
                    <a:pt x="123" y="0"/>
                  </a:lnTo>
                  <a:lnTo>
                    <a:pt x="123" y="109"/>
                  </a:lnTo>
                  <a:lnTo>
                    <a:pt x="99" y="109"/>
                  </a:lnTo>
                  <a:lnTo>
                    <a:pt x="99" y="26"/>
                  </a:lnTo>
                  <a:lnTo>
                    <a:pt x="68" y="109"/>
                  </a:lnTo>
                  <a:lnTo>
                    <a:pt x="52" y="109"/>
                  </a:lnTo>
                  <a:lnTo>
                    <a:pt x="23" y="26"/>
                  </a:lnTo>
                  <a:lnTo>
                    <a:pt x="23" y="109"/>
                  </a:lnTo>
                  <a:lnTo>
                    <a:pt x="0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Freeform 346"/>
            <p:cNvSpPr>
              <a:spLocks noEditPoints="1"/>
            </p:cNvSpPr>
            <p:nvPr/>
          </p:nvSpPr>
          <p:spPr bwMode="auto">
            <a:xfrm>
              <a:off x="778" y="1227"/>
              <a:ext cx="114" cy="109"/>
            </a:xfrm>
            <a:custGeom>
              <a:avLst/>
              <a:gdLst>
                <a:gd name="T0" fmla="*/ 69 w 114"/>
                <a:gd name="T1" fmla="*/ 66 h 109"/>
                <a:gd name="T2" fmla="*/ 43 w 114"/>
                <a:gd name="T3" fmla="*/ 66 h 109"/>
                <a:gd name="T4" fmla="*/ 57 w 114"/>
                <a:gd name="T5" fmla="*/ 33 h 109"/>
                <a:gd name="T6" fmla="*/ 69 w 114"/>
                <a:gd name="T7" fmla="*/ 66 h 109"/>
                <a:gd name="T8" fmla="*/ 0 w 114"/>
                <a:gd name="T9" fmla="*/ 109 h 109"/>
                <a:gd name="T10" fmla="*/ 26 w 114"/>
                <a:gd name="T11" fmla="*/ 109 h 109"/>
                <a:gd name="T12" fmla="*/ 36 w 114"/>
                <a:gd name="T13" fmla="*/ 87 h 109"/>
                <a:gd name="T14" fmla="*/ 78 w 114"/>
                <a:gd name="T15" fmla="*/ 87 h 109"/>
                <a:gd name="T16" fmla="*/ 88 w 114"/>
                <a:gd name="T17" fmla="*/ 109 h 109"/>
                <a:gd name="T18" fmla="*/ 114 w 114"/>
                <a:gd name="T19" fmla="*/ 109 h 109"/>
                <a:gd name="T20" fmla="*/ 66 w 114"/>
                <a:gd name="T21" fmla="*/ 0 h 109"/>
                <a:gd name="T22" fmla="*/ 47 w 114"/>
                <a:gd name="T23" fmla="*/ 0 h 109"/>
                <a:gd name="T24" fmla="*/ 0 w 114"/>
                <a:gd name="T25" fmla="*/ 109 h 1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109">
                  <a:moveTo>
                    <a:pt x="69" y="66"/>
                  </a:moveTo>
                  <a:lnTo>
                    <a:pt x="43" y="66"/>
                  </a:lnTo>
                  <a:lnTo>
                    <a:pt x="57" y="33"/>
                  </a:lnTo>
                  <a:lnTo>
                    <a:pt x="69" y="66"/>
                  </a:lnTo>
                  <a:close/>
                  <a:moveTo>
                    <a:pt x="0" y="109"/>
                  </a:moveTo>
                  <a:lnTo>
                    <a:pt x="26" y="109"/>
                  </a:lnTo>
                  <a:lnTo>
                    <a:pt x="36" y="87"/>
                  </a:lnTo>
                  <a:lnTo>
                    <a:pt x="78" y="87"/>
                  </a:lnTo>
                  <a:lnTo>
                    <a:pt x="88" y="109"/>
                  </a:lnTo>
                  <a:lnTo>
                    <a:pt x="114" y="109"/>
                  </a:lnTo>
                  <a:lnTo>
                    <a:pt x="66" y="0"/>
                  </a:lnTo>
                  <a:lnTo>
                    <a:pt x="47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347"/>
            <p:cNvSpPr>
              <a:spLocks noEditPoints="1"/>
            </p:cNvSpPr>
            <p:nvPr/>
          </p:nvSpPr>
          <p:spPr bwMode="auto">
            <a:xfrm>
              <a:off x="1019" y="1227"/>
              <a:ext cx="87" cy="109"/>
            </a:xfrm>
            <a:custGeom>
              <a:avLst/>
              <a:gdLst>
                <a:gd name="T0" fmla="*/ 1714 w 37"/>
                <a:gd name="T1" fmla="*/ 1571 h 46"/>
                <a:gd name="T2" fmla="*/ 2876 w 37"/>
                <a:gd name="T3" fmla="*/ 1571 h 46"/>
                <a:gd name="T4" fmla="*/ 4251 w 37"/>
                <a:gd name="T5" fmla="*/ 2460 h 46"/>
                <a:gd name="T6" fmla="*/ 2716 w 37"/>
                <a:gd name="T7" fmla="*/ 3379 h 46"/>
                <a:gd name="T8" fmla="*/ 1714 w 37"/>
                <a:gd name="T9" fmla="*/ 3379 h 46"/>
                <a:gd name="T10" fmla="*/ 1714 w 37"/>
                <a:gd name="T11" fmla="*/ 1571 h 46"/>
                <a:gd name="T12" fmla="*/ 0 w 37"/>
                <a:gd name="T13" fmla="*/ 8130 h 46"/>
                <a:gd name="T14" fmla="*/ 1714 w 37"/>
                <a:gd name="T15" fmla="*/ 8130 h 46"/>
                <a:gd name="T16" fmla="*/ 1714 w 37"/>
                <a:gd name="T17" fmla="*/ 4924 h 46"/>
                <a:gd name="T18" fmla="*/ 2511 w 37"/>
                <a:gd name="T19" fmla="*/ 4924 h 46"/>
                <a:gd name="T20" fmla="*/ 4251 w 37"/>
                <a:gd name="T21" fmla="*/ 8130 h 46"/>
                <a:gd name="T22" fmla="*/ 6264 w 37"/>
                <a:gd name="T23" fmla="*/ 8130 h 46"/>
                <a:gd name="T24" fmla="*/ 4369 w 37"/>
                <a:gd name="T25" fmla="*/ 4789 h 46"/>
                <a:gd name="T26" fmla="*/ 6109 w 37"/>
                <a:gd name="T27" fmla="*/ 2460 h 46"/>
                <a:gd name="T28" fmla="*/ 3031 w 37"/>
                <a:gd name="T29" fmla="*/ 0 h 46"/>
                <a:gd name="T30" fmla="*/ 0 w 37"/>
                <a:gd name="T31" fmla="*/ 0 h 46"/>
                <a:gd name="T32" fmla="*/ 0 w 37"/>
                <a:gd name="T33" fmla="*/ 8130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7" h="46">
                  <a:moveTo>
                    <a:pt x="10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21" y="9"/>
                    <a:pt x="25" y="9"/>
                    <a:pt x="25" y="14"/>
                  </a:cubicBezTo>
                  <a:cubicBezTo>
                    <a:pt x="25" y="19"/>
                    <a:pt x="20" y="19"/>
                    <a:pt x="16" y="19"/>
                  </a:cubicBezTo>
                  <a:cubicBezTo>
                    <a:pt x="10" y="19"/>
                    <a:pt x="10" y="19"/>
                    <a:pt x="10" y="19"/>
                  </a:cubicBezTo>
                  <a:lnTo>
                    <a:pt x="10" y="9"/>
                  </a:lnTo>
                  <a:close/>
                  <a:moveTo>
                    <a:pt x="0" y="46"/>
                  </a:moveTo>
                  <a:cubicBezTo>
                    <a:pt x="10" y="46"/>
                    <a:pt x="10" y="46"/>
                    <a:pt x="10" y="46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32" y="26"/>
                    <a:pt x="36" y="21"/>
                    <a:pt x="36" y="14"/>
                  </a:cubicBezTo>
                  <a:cubicBezTo>
                    <a:pt x="36" y="3"/>
                    <a:pt x="2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Freeform 348"/>
            <p:cNvSpPr>
              <a:spLocks/>
            </p:cNvSpPr>
            <p:nvPr/>
          </p:nvSpPr>
          <p:spPr bwMode="auto">
            <a:xfrm>
              <a:off x="1234" y="1227"/>
              <a:ext cx="109" cy="109"/>
            </a:xfrm>
            <a:custGeom>
              <a:avLst/>
              <a:gdLst>
                <a:gd name="T0" fmla="*/ 0 w 109"/>
                <a:gd name="T1" fmla="*/ 0 h 109"/>
                <a:gd name="T2" fmla="*/ 28 w 109"/>
                <a:gd name="T3" fmla="*/ 0 h 109"/>
                <a:gd name="T4" fmla="*/ 54 w 109"/>
                <a:gd name="T5" fmla="*/ 71 h 109"/>
                <a:gd name="T6" fmla="*/ 54 w 109"/>
                <a:gd name="T7" fmla="*/ 71 h 109"/>
                <a:gd name="T8" fmla="*/ 83 w 109"/>
                <a:gd name="T9" fmla="*/ 0 h 109"/>
                <a:gd name="T10" fmla="*/ 109 w 109"/>
                <a:gd name="T11" fmla="*/ 0 h 109"/>
                <a:gd name="T12" fmla="*/ 64 w 109"/>
                <a:gd name="T13" fmla="*/ 109 h 109"/>
                <a:gd name="T14" fmla="*/ 45 w 109"/>
                <a:gd name="T15" fmla="*/ 109 h 109"/>
                <a:gd name="T16" fmla="*/ 0 w 109"/>
                <a:gd name="T17" fmla="*/ 0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9" h="109">
                  <a:moveTo>
                    <a:pt x="0" y="0"/>
                  </a:moveTo>
                  <a:lnTo>
                    <a:pt x="28" y="0"/>
                  </a:lnTo>
                  <a:lnTo>
                    <a:pt x="54" y="71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64" y="109"/>
                  </a:lnTo>
                  <a:lnTo>
                    <a:pt x="45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349"/>
            <p:cNvSpPr>
              <a:spLocks/>
            </p:cNvSpPr>
            <p:nvPr/>
          </p:nvSpPr>
          <p:spPr bwMode="auto">
            <a:xfrm>
              <a:off x="1470" y="1227"/>
              <a:ext cx="78" cy="109"/>
            </a:xfrm>
            <a:custGeom>
              <a:avLst/>
              <a:gdLst>
                <a:gd name="T0" fmla="*/ 0 w 78"/>
                <a:gd name="T1" fmla="*/ 0 h 109"/>
                <a:gd name="T2" fmla="*/ 73 w 78"/>
                <a:gd name="T3" fmla="*/ 0 h 109"/>
                <a:gd name="T4" fmla="*/ 73 w 78"/>
                <a:gd name="T5" fmla="*/ 24 h 109"/>
                <a:gd name="T6" fmla="*/ 24 w 78"/>
                <a:gd name="T7" fmla="*/ 24 h 109"/>
                <a:gd name="T8" fmla="*/ 24 w 78"/>
                <a:gd name="T9" fmla="*/ 43 h 109"/>
                <a:gd name="T10" fmla="*/ 71 w 78"/>
                <a:gd name="T11" fmla="*/ 43 h 109"/>
                <a:gd name="T12" fmla="*/ 71 w 78"/>
                <a:gd name="T13" fmla="*/ 66 h 109"/>
                <a:gd name="T14" fmla="*/ 24 w 78"/>
                <a:gd name="T15" fmla="*/ 66 h 109"/>
                <a:gd name="T16" fmla="*/ 24 w 78"/>
                <a:gd name="T17" fmla="*/ 87 h 109"/>
                <a:gd name="T18" fmla="*/ 78 w 78"/>
                <a:gd name="T19" fmla="*/ 87 h 109"/>
                <a:gd name="T20" fmla="*/ 78 w 78"/>
                <a:gd name="T21" fmla="*/ 109 h 109"/>
                <a:gd name="T22" fmla="*/ 0 w 78"/>
                <a:gd name="T23" fmla="*/ 109 h 109"/>
                <a:gd name="T24" fmla="*/ 0 w 78"/>
                <a:gd name="T25" fmla="*/ 0 h 1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9">
                  <a:moveTo>
                    <a:pt x="0" y="0"/>
                  </a:moveTo>
                  <a:lnTo>
                    <a:pt x="73" y="0"/>
                  </a:lnTo>
                  <a:lnTo>
                    <a:pt x="73" y="24"/>
                  </a:lnTo>
                  <a:lnTo>
                    <a:pt x="24" y="24"/>
                  </a:lnTo>
                  <a:lnTo>
                    <a:pt x="24" y="43"/>
                  </a:lnTo>
                  <a:lnTo>
                    <a:pt x="71" y="43"/>
                  </a:lnTo>
                  <a:lnTo>
                    <a:pt x="71" y="66"/>
                  </a:lnTo>
                  <a:lnTo>
                    <a:pt x="24" y="66"/>
                  </a:lnTo>
                  <a:lnTo>
                    <a:pt x="24" y="87"/>
                  </a:lnTo>
                  <a:lnTo>
                    <a:pt x="78" y="87"/>
                  </a:lnTo>
                  <a:lnTo>
                    <a:pt x="78" y="109"/>
                  </a:lnTo>
                  <a:lnTo>
                    <a:pt x="0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Freeform 350"/>
            <p:cNvSpPr>
              <a:spLocks/>
            </p:cNvSpPr>
            <p:nvPr/>
          </p:nvSpPr>
          <p:spPr bwMode="auto">
            <a:xfrm>
              <a:off x="1673" y="1227"/>
              <a:ext cx="71" cy="109"/>
            </a:xfrm>
            <a:custGeom>
              <a:avLst/>
              <a:gdLst>
                <a:gd name="T0" fmla="*/ 0 w 71"/>
                <a:gd name="T1" fmla="*/ 0 h 109"/>
                <a:gd name="T2" fmla="*/ 26 w 71"/>
                <a:gd name="T3" fmla="*/ 0 h 109"/>
                <a:gd name="T4" fmla="*/ 26 w 71"/>
                <a:gd name="T5" fmla="*/ 87 h 109"/>
                <a:gd name="T6" fmla="*/ 71 w 71"/>
                <a:gd name="T7" fmla="*/ 87 h 109"/>
                <a:gd name="T8" fmla="*/ 71 w 71"/>
                <a:gd name="T9" fmla="*/ 109 h 109"/>
                <a:gd name="T10" fmla="*/ 0 w 71"/>
                <a:gd name="T11" fmla="*/ 109 h 109"/>
                <a:gd name="T12" fmla="*/ 0 w 71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1" h="109">
                  <a:moveTo>
                    <a:pt x="0" y="0"/>
                  </a:moveTo>
                  <a:lnTo>
                    <a:pt x="26" y="0"/>
                  </a:lnTo>
                  <a:lnTo>
                    <a:pt x="26" y="87"/>
                  </a:lnTo>
                  <a:lnTo>
                    <a:pt x="71" y="87"/>
                  </a:lnTo>
                  <a:lnTo>
                    <a:pt x="71" y="109"/>
                  </a:lnTo>
                  <a:lnTo>
                    <a:pt x="0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351"/>
            <p:cNvSpPr>
              <a:spLocks/>
            </p:cNvSpPr>
            <p:nvPr/>
          </p:nvSpPr>
          <p:spPr bwMode="auto">
            <a:xfrm>
              <a:off x="1869" y="1227"/>
              <a:ext cx="69" cy="109"/>
            </a:xfrm>
            <a:custGeom>
              <a:avLst/>
              <a:gdLst>
                <a:gd name="T0" fmla="*/ 0 w 69"/>
                <a:gd name="T1" fmla="*/ 0 h 109"/>
                <a:gd name="T2" fmla="*/ 26 w 69"/>
                <a:gd name="T3" fmla="*/ 0 h 109"/>
                <a:gd name="T4" fmla="*/ 26 w 69"/>
                <a:gd name="T5" fmla="*/ 87 h 109"/>
                <a:gd name="T6" fmla="*/ 69 w 69"/>
                <a:gd name="T7" fmla="*/ 87 h 109"/>
                <a:gd name="T8" fmla="*/ 69 w 69"/>
                <a:gd name="T9" fmla="*/ 109 h 109"/>
                <a:gd name="T10" fmla="*/ 0 w 69"/>
                <a:gd name="T11" fmla="*/ 109 h 109"/>
                <a:gd name="T12" fmla="*/ 0 w 69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09">
                  <a:moveTo>
                    <a:pt x="0" y="0"/>
                  </a:moveTo>
                  <a:lnTo>
                    <a:pt x="26" y="0"/>
                  </a:lnTo>
                  <a:lnTo>
                    <a:pt x="26" y="87"/>
                  </a:lnTo>
                  <a:lnTo>
                    <a:pt x="69" y="87"/>
                  </a:lnTo>
                  <a:lnTo>
                    <a:pt x="69" y="109"/>
                  </a:lnTo>
                  <a:lnTo>
                    <a:pt x="0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Freeform 352"/>
            <p:cNvSpPr>
              <a:spLocks noEditPoints="1"/>
            </p:cNvSpPr>
            <p:nvPr/>
          </p:nvSpPr>
          <p:spPr bwMode="auto">
            <a:xfrm>
              <a:off x="1971" y="1215"/>
              <a:ext cx="76" cy="73"/>
            </a:xfrm>
            <a:custGeom>
              <a:avLst/>
              <a:gdLst>
                <a:gd name="T0" fmla="*/ 2867 w 32"/>
                <a:gd name="T1" fmla="*/ 0 h 31"/>
                <a:gd name="T2" fmla="*/ 5759 w 32"/>
                <a:gd name="T3" fmla="*/ 2746 h 31"/>
                <a:gd name="T4" fmla="*/ 2867 w 32"/>
                <a:gd name="T5" fmla="*/ 5291 h 31"/>
                <a:gd name="T6" fmla="*/ 0 w 32"/>
                <a:gd name="T7" fmla="*/ 2746 h 31"/>
                <a:gd name="T8" fmla="*/ 2867 w 32"/>
                <a:gd name="T9" fmla="*/ 0 h 31"/>
                <a:gd name="T10" fmla="*/ 2867 w 32"/>
                <a:gd name="T11" fmla="*/ 495 h 31"/>
                <a:gd name="T12" fmla="*/ 762 w 32"/>
                <a:gd name="T13" fmla="*/ 2746 h 31"/>
                <a:gd name="T14" fmla="*/ 2867 w 32"/>
                <a:gd name="T15" fmla="*/ 4769 h 31"/>
                <a:gd name="T16" fmla="*/ 5066 w 32"/>
                <a:gd name="T17" fmla="*/ 2746 h 31"/>
                <a:gd name="T18" fmla="*/ 2867 w 32"/>
                <a:gd name="T19" fmla="*/ 495 h 31"/>
                <a:gd name="T20" fmla="*/ 2358 w 32"/>
                <a:gd name="T21" fmla="*/ 4269 h 31"/>
                <a:gd name="T22" fmla="*/ 1810 w 32"/>
                <a:gd name="T23" fmla="*/ 4269 h 31"/>
                <a:gd name="T24" fmla="*/ 1810 w 32"/>
                <a:gd name="T25" fmla="*/ 1166 h 31"/>
                <a:gd name="T26" fmla="*/ 2736 w 32"/>
                <a:gd name="T27" fmla="*/ 1166 h 31"/>
                <a:gd name="T28" fmla="*/ 3791 w 32"/>
                <a:gd name="T29" fmla="*/ 1387 h 31"/>
                <a:gd name="T30" fmla="*/ 4168 w 32"/>
                <a:gd name="T31" fmla="*/ 2025 h 31"/>
                <a:gd name="T32" fmla="*/ 3401 w 32"/>
                <a:gd name="T33" fmla="*/ 2746 h 31"/>
                <a:gd name="T34" fmla="*/ 3401 w 32"/>
                <a:gd name="T35" fmla="*/ 2746 h 31"/>
                <a:gd name="T36" fmla="*/ 3954 w 32"/>
                <a:gd name="T37" fmla="*/ 3410 h 31"/>
                <a:gd name="T38" fmla="*/ 4168 w 32"/>
                <a:gd name="T39" fmla="*/ 4269 h 31"/>
                <a:gd name="T40" fmla="*/ 3401 w 32"/>
                <a:gd name="T41" fmla="*/ 4269 h 31"/>
                <a:gd name="T42" fmla="*/ 3244 w 32"/>
                <a:gd name="T43" fmla="*/ 3410 h 31"/>
                <a:gd name="T44" fmla="*/ 2736 w 32"/>
                <a:gd name="T45" fmla="*/ 3045 h 31"/>
                <a:gd name="T46" fmla="*/ 2358 w 32"/>
                <a:gd name="T47" fmla="*/ 3045 h 31"/>
                <a:gd name="T48" fmla="*/ 2358 w 32"/>
                <a:gd name="T49" fmla="*/ 4269 h 31"/>
                <a:gd name="T50" fmla="*/ 2358 w 32"/>
                <a:gd name="T51" fmla="*/ 2517 h 31"/>
                <a:gd name="T52" fmla="*/ 2736 w 32"/>
                <a:gd name="T53" fmla="*/ 2517 h 31"/>
                <a:gd name="T54" fmla="*/ 3401 w 32"/>
                <a:gd name="T55" fmla="*/ 2025 h 31"/>
                <a:gd name="T56" fmla="*/ 2736 w 32"/>
                <a:gd name="T57" fmla="*/ 1752 h 31"/>
                <a:gd name="T58" fmla="*/ 2358 w 32"/>
                <a:gd name="T59" fmla="*/ 1752 h 31"/>
                <a:gd name="T60" fmla="*/ 2358 w 32"/>
                <a:gd name="T61" fmla="*/ 2517 h 3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25" y="0"/>
                    <a:pt x="32" y="7"/>
                    <a:pt x="32" y="16"/>
                  </a:cubicBezTo>
                  <a:cubicBezTo>
                    <a:pt x="32" y="24"/>
                    <a:pt x="25" y="31"/>
                    <a:pt x="16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16" y="3"/>
                  </a:moveTo>
                  <a:cubicBezTo>
                    <a:pt x="9" y="3"/>
                    <a:pt x="4" y="9"/>
                    <a:pt x="4" y="16"/>
                  </a:cubicBezTo>
                  <a:cubicBezTo>
                    <a:pt x="4" y="23"/>
                    <a:pt x="9" y="28"/>
                    <a:pt x="16" y="28"/>
                  </a:cubicBezTo>
                  <a:cubicBezTo>
                    <a:pt x="23" y="28"/>
                    <a:pt x="28" y="23"/>
                    <a:pt x="28" y="16"/>
                  </a:cubicBezTo>
                  <a:cubicBezTo>
                    <a:pt x="28" y="9"/>
                    <a:pt x="23" y="3"/>
                    <a:pt x="16" y="3"/>
                  </a:cubicBezTo>
                  <a:close/>
                  <a:moveTo>
                    <a:pt x="13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3" y="7"/>
                    <a:pt x="15" y="7"/>
                  </a:cubicBezTo>
                  <a:cubicBezTo>
                    <a:pt x="18" y="7"/>
                    <a:pt x="20" y="7"/>
                    <a:pt x="21" y="8"/>
                  </a:cubicBezTo>
                  <a:cubicBezTo>
                    <a:pt x="22" y="9"/>
                    <a:pt x="23" y="10"/>
                    <a:pt x="23" y="12"/>
                  </a:cubicBezTo>
                  <a:cubicBezTo>
                    <a:pt x="23" y="14"/>
                    <a:pt x="21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1" y="16"/>
                    <a:pt x="22" y="18"/>
                    <a:pt x="22" y="20"/>
                  </a:cubicBezTo>
                  <a:cubicBezTo>
                    <a:pt x="23" y="23"/>
                    <a:pt x="23" y="24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3"/>
                    <a:pt x="18" y="20"/>
                  </a:cubicBezTo>
                  <a:cubicBezTo>
                    <a:pt x="18" y="18"/>
                    <a:pt x="17" y="18"/>
                    <a:pt x="15" y="18"/>
                  </a:cubicBezTo>
                  <a:cubicBezTo>
                    <a:pt x="13" y="18"/>
                    <a:pt x="13" y="18"/>
                    <a:pt x="13" y="18"/>
                  </a:cubicBezTo>
                  <a:lnTo>
                    <a:pt x="13" y="25"/>
                  </a:lnTo>
                  <a:close/>
                  <a:moveTo>
                    <a:pt x="13" y="15"/>
                  </a:moveTo>
                  <a:cubicBezTo>
                    <a:pt x="15" y="15"/>
                    <a:pt x="15" y="15"/>
                    <a:pt x="15" y="15"/>
                  </a:cubicBezTo>
                  <a:cubicBezTo>
                    <a:pt x="17" y="15"/>
                    <a:pt x="19" y="14"/>
                    <a:pt x="19" y="12"/>
                  </a:cubicBezTo>
                  <a:cubicBezTo>
                    <a:pt x="19" y="11"/>
                    <a:pt x="18" y="10"/>
                    <a:pt x="15" y="10"/>
                  </a:cubicBezTo>
                  <a:cubicBezTo>
                    <a:pt x="14" y="10"/>
                    <a:pt x="14" y="10"/>
                    <a:pt x="13" y="10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F1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353"/>
            <p:cNvSpPr>
              <a:spLocks noEditPoints="1"/>
            </p:cNvSpPr>
            <p:nvPr/>
          </p:nvSpPr>
          <p:spPr bwMode="auto">
            <a:xfrm>
              <a:off x="1971" y="561"/>
              <a:ext cx="76" cy="73"/>
            </a:xfrm>
            <a:custGeom>
              <a:avLst/>
              <a:gdLst>
                <a:gd name="T0" fmla="*/ 2867 w 32"/>
                <a:gd name="T1" fmla="*/ 0 h 31"/>
                <a:gd name="T2" fmla="*/ 5759 w 32"/>
                <a:gd name="T3" fmla="*/ 2517 h 31"/>
                <a:gd name="T4" fmla="*/ 2867 w 32"/>
                <a:gd name="T5" fmla="*/ 5291 h 31"/>
                <a:gd name="T6" fmla="*/ 0 w 32"/>
                <a:gd name="T7" fmla="*/ 2517 h 31"/>
                <a:gd name="T8" fmla="*/ 2867 w 32"/>
                <a:gd name="T9" fmla="*/ 0 h 31"/>
                <a:gd name="T10" fmla="*/ 2867 w 32"/>
                <a:gd name="T11" fmla="*/ 495 h 31"/>
                <a:gd name="T12" fmla="*/ 762 w 32"/>
                <a:gd name="T13" fmla="*/ 2517 h 31"/>
                <a:gd name="T14" fmla="*/ 2867 w 32"/>
                <a:gd name="T15" fmla="*/ 4769 h 31"/>
                <a:gd name="T16" fmla="*/ 5066 w 32"/>
                <a:gd name="T17" fmla="*/ 2517 h 31"/>
                <a:gd name="T18" fmla="*/ 2867 w 32"/>
                <a:gd name="T19" fmla="*/ 495 h 31"/>
                <a:gd name="T20" fmla="*/ 2358 w 32"/>
                <a:gd name="T21" fmla="*/ 4126 h 31"/>
                <a:gd name="T22" fmla="*/ 1810 w 32"/>
                <a:gd name="T23" fmla="*/ 4126 h 31"/>
                <a:gd name="T24" fmla="*/ 1810 w 32"/>
                <a:gd name="T25" fmla="*/ 1166 h 31"/>
                <a:gd name="T26" fmla="*/ 2736 w 32"/>
                <a:gd name="T27" fmla="*/ 1020 h 31"/>
                <a:gd name="T28" fmla="*/ 3791 w 32"/>
                <a:gd name="T29" fmla="*/ 1387 h 31"/>
                <a:gd name="T30" fmla="*/ 4168 w 32"/>
                <a:gd name="T31" fmla="*/ 2025 h 31"/>
                <a:gd name="T32" fmla="*/ 3401 w 32"/>
                <a:gd name="T33" fmla="*/ 2746 h 31"/>
                <a:gd name="T34" fmla="*/ 3401 w 32"/>
                <a:gd name="T35" fmla="*/ 2746 h 31"/>
                <a:gd name="T36" fmla="*/ 3954 w 32"/>
                <a:gd name="T37" fmla="*/ 3410 h 31"/>
                <a:gd name="T38" fmla="*/ 4168 w 32"/>
                <a:gd name="T39" fmla="*/ 4126 h 31"/>
                <a:gd name="T40" fmla="*/ 3401 w 32"/>
                <a:gd name="T41" fmla="*/ 4126 h 31"/>
                <a:gd name="T42" fmla="*/ 3244 w 32"/>
                <a:gd name="T43" fmla="*/ 3410 h 31"/>
                <a:gd name="T44" fmla="*/ 2736 w 32"/>
                <a:gd name="T45" fmla="*/ 2885 h 31"/>
                <a:gd name="T46" fmla="*/ 2358 w 32"/>
                <a:gd name="T47" fmla="*/ 2885 h 31"/>
                <a:gd name="T48" fmla="*/ 2358 w 32"/>
                <a:gd name="T49" fmla="*/ 4126 h 31"/>
                <a:gd name="T50" fmla="*/ 2358 w 32"/>
                <a:gd name="T51" fmla="*/ 2402 h 31"/>
                <a:gd name="T52" fmla="*/ 2736 w 32"/>
                <a:gd name="T53" fmla="*/ 2402 h 31"/>
                <a:gd name="T54" fmla="*/ 3401 w 32"/>
                <a:gd name="T55" fmla="*/ 2025 h 31"/>
                <a:gd name="T56" fmla="*/ 2736 w 32"/>
                <a:gd name="T57" fmla="*/ 1502 h 31"/>
                <a:gd name="T58" fmla="*/ 2358 w 32"/>
                <a:gd name="T59" fmla="*/ 1502 h 31"/>
                <a:gd name="T60" fmla="*/ 2358 w 32"/>
                <a:gd name="T61" fmla="*/ 2402 h 3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25" y="0"/>
                    <a:pt x="32" y="7"/>
                    <a:pt x="32" y="15"/>
                  </a:cubicBezTo>
                  <a:cubicBezTo>
                    <a:pt x="32" y="24"/>
                    <a:pt x="25" y="31"/>
                    <a:pt x="16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16" y="3"/>
                  </a:moveTo>
                  <a:cubicBezTo>
                    <a:pt x="9" y="3"/>
                    <a:pt x="4" y="8"/>
                    <a:pt x="4" y="15"/>
                  </a:cubicBezTo>
                  <a:cubicBezTo>
                    <a:pt x="4" y="22"/>
                    <a:pt x="9" y="28"/>
                    <a:pt x="16" y="28"/>
                  </a:cubicBezTo>
                  <a:cubicBezTo>
                    <a:pt x="23" y="28"/>
                    <a:pt x="28" y="22"/>
                    <a:pt x="28" y="15"/>
                  </a:cubicBezTo>
                  <a:cubicBezTo>
                    <a:pt x="28" y="8"/>
                    <a:pt x="23" y="3"/>
                    <a:pt x="16" y="3"/>
                  </a:cubicBezTo>
                  <a:close/>
                  <a:moveTo>
                    <a:pt x="13" y="24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3" y="6"/>
                    <a:pt x="15" y="6"/>
                  </a:cubicBezTo>
                  <a:cubicBezTo>
                    <a:pt x="18" y="6"/>
                    <a:pt x="20" y="7"/>
                    <a:pt x="21" y="8"/>
                  </a:cubicBezTo>
                  <a:cubicBezTo>
                    <a:pt x="22" y="9"/>
                    <a:pt x="23" y="10"/>
                    <a:pt x="23" y="12"/>
                  </a:cubicBezTo>
                  <a:cubicBezTo>
                    <a:pt x="23" y="14"/>
                    <a:pt x="21" y="15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1" y="16"/>
                    <a:pt x="22" y="18"/>
                    <a:pt x="22" y="20"/>
                  </a:cubicBezTo>
                  <a:cubicBezTo>
                    <a:pt x="23" y="23"/>
                    <a:pt x="23" y="24"/>
                    <a:pt x="23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2"/>
                    <a:pt x="18" y="20"/>
                  </a:cubicBezTo>
                  <a:cubicBezTo>
                    <a:pt x="18" y="18"/>
                    <a:pt x="17" y="17"/>
                    <a:pt x="15" y="17"/>
                  </a:cubicBezTo>
                  <a:cubicBezTo>
                    <a:pt x="13" y="17"/>
                    <a:pt x="13" y="17"/>
                    <a:pt x="13" y="17"/>
                  </a:cubicBezTo>
                  <a:lnTo>
                    <a:pt x="13" y="24"/>
                  </a:lnTo>
                  <a:close/>
                  <a:moveTo>
                    <a:pt x="13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4"/>
                    <a:pt x="19" y="14"/>
                    <a:pt x="19" y="12"/>
                  </a:cubicBezTo>
                  <a:cubicBezTo>
                    <a:pt x="19" y="10"/>
                    <a:pt x="18" y="9"/>
                    <a:pt x="15" y="9"/>
                  </a:cubicBezTo>
                  <a:cubicBezTo>
                    <a:pt x="14" y="9"/>
                    <a:pt x="14" y="9"/>
                    <a:pt x="13" y="9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6" name="Rectangle 354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4835525"/>
            <a:ext cx="59896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9pPr>
    </p:titleStyle>
    <p:bodyStyle>
      <a:lvl1pPr marL="112713" indent="-112713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F15D2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List of files to include in list</a:t>
            </a:r>
            <a:endParaRPr lang="en-US" alt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09687"/>
            <a:ext cx="48577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12501"/>
            <a:ext cx="5334000" cy="445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62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Make file Flags and Includes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42335416"/>
              </p:ext>
            </p:extLst>
          </p:nvPr>
        </p:nvGraphicFramePr>
        <p:xfrm>
          <a:off x="685800" y="1066800"/>
          <a:ext cx="8686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5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/>
              <a:t>Requirements </a:t>
            </a:r>
            <a:r>
              <a:rPr lang="en-US" sz="2000" b="1" dirty="0" smtClean="0"/>
              <a:t>for </a:t>
            </a:r>
            <a:r>
              <a:rPr lang="en-US" sz="2000" b="1" dirty="0"/>
              <a:t>Fast Compilation </a:t>
            </a:r>
            <a:r>
              <a:rPr lang="en-US" sz="2000" b="1" dirty="0" smtClean="0"/>
              <a:t>system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600" b="1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75713543"/>
              </p:ext>
            </p:extLst>
          </p:nvPr>
        </p:nvGraphicFramePr>
        <p:xfrm>
          <a:off x="1600200" y="1371600"/>
          <a:ext cx="47244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35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Old/New directory list definition 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33005044"/>
              </p:ext>
            </p:extLst>
          </p:nvPr>
        </p:nvGraphicFramePr>
        <p:xfrm>
          <a:off x="3544" y="669851"/>
          <a:ext cx="60198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4800" y="2362200"/>
            <a:ext cx="48910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#</a:t>
            </a:r>
            <a:r>
              <a:rPr lang="en-US" dirty="0" err="1" smtClean="0"/>
              <a:t>ifeq</a:t>
            </a:r>
            <a:r>
              <a:rPr lang="en-US" dirty="0" smtClean="0"/>
              <a:t> </a:t>
            </a:r>
            <a:r>
              <a:rPr lang="en-US" dirty="0"/>
              <a:t>(ON, $(EXCLUDE_COMMON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dirty="0" smtClean="0"/>
              <a:t>#    </a:t>
            </a:r>
            <a:r>
              <a:rPr lang="en-US" dirty="0"/>
              <a:t>SUBDIRS = NONE </a:t>
            </a:r>
            <a:endParaRPr lang="en-US" dirty="0" smtClean="0"/>
          </a:p>
          <a:p>
            <a:pPr algn="l"/>
            <a:r>
              <a:rPr lang="en-US" dirty="0" smtClean="0"/>
              <a:t>#</a:t>
            </a:r>
            <a:r>
              <a:rPr lang="en-US" dirty="0" err="1" smtClean="0"/>
              <a:t>endif</a:t>
            </a:r>
            <a:r>
              <a:rPr lang="en-US" dirty="0" smtClean="0"/>
              <a:t> 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ifeq</a:t>
            </a:r>
            <a:r>
              <a:rPr lang="en-US" dirty="0" smtClean="0"/>
              <a:t> </a:t>
            </a:r>
            <a:r>
              <a:rPr lang="en-US" dirty="0"/>
              <a:t>(ON, $(EXCLUDE_COMMON)) </a:t>
            </a:r>
            <a:endParaRPr lang="en-US" dirty="0" smtClean="0"/>
          </a:p>
          <a:p>
            <a:pPr algn="l"/>
            <a:r>
              <a:rPr lang="en-US" dirty="0" smtClean="0"/>
              <a:t>	MODULES </a:t>
            </a:r>
            <a:r>
              <a:rPr lang="en-US" dirty="0"/>
              <a:t>:= </a:t>
            </a:r>
            <a:endParaRPr lang="en-US" dirty="0" smtClean="0"/>
          </a:p>
          <a:p>
            <a:pPr algn="l"/>
            <a:r>
              <a:rPr lang="en-US" dirty="0" smtClean="0"/>
              <a:t>else </a:t>
            </a:r>
          </a:p>
          <a:p>
            <a:pPr algn="l"/>
            <a:r>
              <a:rPr lang="en-US" dirty="0" smtClean="0"/>
              <a:t>	#</a:t>
            </a:r>
            <a:r>
              <a:rPr lang="en-US" dirty="0"/>
              <a:t>List of subfolders to include in build </a:t>
            </a:r>
            <a:endParaRPr lang="en-US" dirty="0" smtClean="0"/>
          </a:p>
          <a:p>
            <a:pPr algn="l"/>
            <a:r>
              <a:rPr lang="en-US" dirty="0" smtClean="0"/>
              <a:t>	MODULES </a:t>
            </a:r>
            <a:r>
              <a:rPr lang="en-US" dirty="0"/>
              <a:t>:= \ 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en-US" dirty="0"/>
              <a:t>\ </a:t>
            </a:r>
            <a:endParaRPr lang="en-US" dirty="0" smtClean="0"/>
          </a:p>
          <a:p>
            <a:pPr algn="l"/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err="1"/>
              <a:t>sharedMemory</a:t>
            </a:r>
            <a:r>
              <a:rPr lang="en-US" dirty="0"/>
              <a:t> </a:t>
            </a:r>
            <a:endParaRPr lang="en-US" dirty="0" smtClean="0"/>
          </a:p>
          <a:p>
            <a:pPr algn="l"/>
            <a:r>
              <a:rPr lang="en-US" dirty="0" err="1" smtClean="0"/>
              <a:t>endif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62200"/>
            <a:ext cx="461962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15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Regular-Fast </a:t>
            </a:r>
            <a:r>
              <a:rPr lang="en-US" dirty="0" smtClean="0"/>
              <a:t>file </a:t>
            </a:r>
            <a:r>
              <a:rPr lang="en-US" dirty="0" smtClean="0"/>
              <a:t>list definition 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50066848"/>
              </p:ext>
            </p:extLst>
          </p:nvPr>
        </p:nvGraphicFramePr>
        <p:xfrm>
          <a:off x="0" y="1041400"/>
          <a:ext cx="5715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14600"/>
            <a:ext cx="47434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64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dirty="0" smtClean="0"/>
              <a:t>Test/Update </a:t>
            </a:r>
            <a:r>
              <a:rPr lang="en-US" dirty="0"/>
              <a:t>Fast </a:t>
            </a:r>
            <a:r>
              <a:rPr lang="en-US" dirty="0" smtClean="0"/>
              <a:t>Compilation procedure</a:t>
            </a:r>
            <a:endParaRPr lang="en-US" altLang="en-US" dirty="0" smtClean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98170554"/>
              </p:ext>
            </p:extLst>
          </p:nvPr>
        </p:nvGraphicFramePr>
        <p:xfrm>
          <a:off x="228600" y="1524000"/>
          <a:ext cx="8534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4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 </a:t>
            </a:r>
            <a:r>
              <a:rPr lang="en-US" dirty="0" smtClean="0"/>
              <a:t>run Fast Compilation WM </a:t>
            </a:r>
            <a:r>
              <a:rPr lang="en-US" dirty="0" smtClean="0"/>
              <a:t>i386 for </a:t>
            </a:r>
            <a:r>
              <a:rPr lang="en-US" dirty="0" smtClean="0"/>
              <a:t>Linux environment</a:t>
            </a:r>
            <a:endParaRPr lang="en-US" altLang="en-US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E3D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9387" y="129540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/>
              <a:t>cpss.super/cpss/build_cpss.sh  DX_ALL  i386  </a:t>
            </a:r>
            <a:r>
              <a:rPr lang="en-US" sz="1400" b="1" dirty="0" smtClean="0"/>
              <a:t>silent </a:t>
            </a:r>
            <a:r>
              <a:rPr lang="en-US" sz="1400" b="1" dirty="0" smtClean="0">
                <a:solidFill>
                  <a:srgbClr val="F15D2A"/>
                </a:solidFill>
              </a:rPr>
              <a:t>FAST_COMP</a:t>
            </a:r>
            <a:endParaRPr lang="en-US" sz="1400" b="1" dirty="0" smtClean="0">
              <a:solidFill>
                <a:srgbClr val="F15D2A"/>
              </a:solidFill>
            </a:endParaRPr>
          </a:p>
          <a:p>
            <a:pPr algn="l"/>
            <a:r>
              <a:rPr lang="en-US" dirty="0" smtClean="0"/>
              <a:t>or </a:t>
            </a:r>
          </a:p>
          <a:p>
            <a:pPr algn="l"/>
            <a:r>
              <a:rPr lang="en-US" b="1" dirty="0" smtClean="0"/>
              <a:t>run </a:t>
            </a:r>
            <a:r>
              <a:rPr lang="en-US" b="1" dirty="0"/>
              <a:t>cpss/build.sh </a:t>
            </a:r>
            <a:r>
              <a:rPr lang="en-US" dirty="0"/>
              <a:t>with parameter </a:t>
            </a:r>
            <a:r>
              <a:rPr lang="en-US" b="1" dirty="0" smtClean="0">
                <a:solidFill>
                  <a:srgbClr val="F15D2A"/>
                </a:solidFill>
              </a:rPr>
              <a:t>–v</a:t>
            </a:r>
          </a:p>
          <a:p>
            <a:pPr algn="l"/>
            <a:r>
              <a:rPr lang="en-US" dirty="0"/>
              <a:t>or </a:t>
            </a:r>
          </a:p>
          <a:p>
            <a:pPr algn="l"/>
            <a:r>
              <a:rPr lang="en-US" b="1" dirty="0" smtClean="0"/>
              <a:t>run cpss/m.sh</a:t>
            </a:r>
            <a:endParaRPr lang="en-US" dirty="0">
              <a:solidFill>
                <a:srgbClr val="F15D2A"/>
              </a:solidFill>
            </a:endParaRPr>
          </a:p>
          <a:p>
            <a:endParaRPr lang="en-US" dirty="0">
              <a:solidFill>
                <a:srgbClr val="F15D2A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066800"/>
            <a:ext cx="763905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001000" cy="457200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Run </a:t>
            </a:r>
            <a:r>
              <a:rPr lang="en-US" dirty="0" err="1" smtClean="0"/>
              <a:t>cs_verification_f</a:t>
            </a:r>
            <a:r>
              <a:rPr lang="en-US" dirty="0" smtClean="0"/>
              <a:t> with fast compilation</a:t>
            </a:r>
            <a:endParaRPr lang="en-US" altLang="en-US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E3D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8309" y="1429433"/>
            <a:ext cx="8872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cpss/tools/genScripts/codeChecks/cs_verification_</a:t>
            </a:r>
            <a:r>
              <a:rPr lang="en-US" sz="3600" b="1" dirty="0">
                <a:solidFill>
                  <a:srgbClr val="FF0000"/>
                </a:solidFill>
              </a:rPr>
              <a:t>f</a:t>
            </a:r>
            <a:r>
              <a:rPr lang="en-US" sz="2800" dirty="0"/>
              <a:t>.sh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67151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76600"/>
            <a:ext cx="54102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6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 </a:t>
            </a:r>
            <a:r>
              <a:rPr lang="en-US" dirty="0" smtClean="0"/>
              <a:t>run Fast Compilation WM for Windows environment</a:t>
            </a:r>
            <a:endParaRPr lang="en-US" altLang="en-US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E3D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2057400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copy f:\Objects\cpss\bin\gmake2.exe c:\temp\cpss_bin\gmake2.exe </a:t>
            </a:r>
            <a:endParaRPr lang="en-US" b="1" dirty="0" smtClean="0"/>
          </a:p>
          <a:p>
            <a:pPr algn="l"/>
            <a:endParaRPr lang="en-US" b="1" dirty="0" smtClean="0"/>
          </a:p>
          <a:p>
            <a:pPr algn="l"/>
            <a:r>
              <a:rPr lang="en-US" b="1" dirty="0" err="1" smtClean="0"/>
              <a:t>cpss</a:t>
            </a:r>
            <a:r>
              <a:rPr lang="en-US" b="1" dirty="0" smtClean="0"/>
              <a:t>\build_cpss.bat </a:t>
            </a:r>
            <a:r>
              <a:rPr lang="en-US" b="1" dirty="0"/>
              <a:t>DX_ALL VC10 NO_COPY_BIN  VC10 </a:t>
            </a:r>
            <a:r>
              <a:rPr lang="en-US" b="1" dirty="0" smtClean="0">
                <a:solidFill>
                  <a:srgbClr val="F15D2A"/>
                </a:solidFill>
              </a:rPr>
              <a:t>FAST_COMP</a:t>
            </a:r>
          </a:p>
          <a:p>
            <a:pPr algn="l"/>
            <a:r>
              <a:rPr lang="en-US" dirty="0"/>
              <a:t>or </a:t>
            </a:r>
          </a:p>
          <a:p>
            <a:pPr algn="l"/>
            <a:r>
              <a:rPr lang="en-US" b="1" dirty="0" err="1"/>
              <a:t>cpss</a:t>
            </a:r>
            <a:r>
              <a:rPr lang="en-US" b="1" dirty="0"/>
              <a:t>\</a:t>
            </a:r>
            <a:r>
              <a:rPr lang="pt-BR" b="1" dirty="0" smtClean="0"/>
              <a:t>cmd </a:t>
            </a:r>
            <a:r>
              <a:rPr lang="pt-BR" b="1" dirty="0"/>
              <a:t>/c W.bat N </a:t>
            </a:r>
            <a:r>
              <a:rPr lang="pt-BR" sz="1600" b="1" dirty="0" smtClean="0"/>
              <a:t>41_668</a:t>
            </a:r>
            <a:r>
              <a:rPr lang="en-US" sz="1600" b="1" dirty="0" smtClean="0"/>
              <a:t> </a:t>
            </a:r>
            <a:r>
              <a:rPr lang="en-US" sz="1600" b="1" dirty="0" smtClean="0"/>
              <a:t>(</a:t>
            </a:r>
            <a:r>
              <a:rPr lang="en-US" sz="1600" b="1" i="1" dirty="0" smtClean="0"/>
              <a:t>compilation on the Build.sh </a:t>
            </a:r>
            <a:r>
              <a:rPr lang="en-US" sz="1600" b="1" i="1" dirty="0" smtClean="0"/>
              <a:t>-  </a:t>
            </a:r>
            <a:r>
              <a:rPr lang="en-US" sz="1600" b="1" i="1" dirty="0" smtClean="0"/>
              <a:t>main.sh level</a:t>
            </a:r>
            <a:r>
              <a:rPr lang="en-US" sz="1600" b="1" dirty="0" smtClean="0"/>
              <a:t>)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1726"/>
            <a:ext cx="59912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60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8001000" cy="457200"/>
          </a:xfrm>
        </p:spPr>
        <p:txBody>
          <a:bodyPr/>
          <a:lstStyle/>
          <a:p>
            <a:pPr lvl="0" algn="ctr"/>
            <a:r>
              <a:rPr lang="en-US" dirty="0" smtClean="0"/>
              <a:t>Build CPSS procedures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57655738"/>
              </p:ext>
            </p:extLst>
          </p:nvPr>
        </p:nvGraphicFramePr>
        <p:xfrm>
          <a:off x="2057400" y="1143000"/>
          <a:ext cx="7620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529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3356067"/>
            <a:ext cx="7772400" cy="828675"/>
          </a:xfrm>
        </p:spPr>
        <p:txBody>
          <a:bodyPr/>
          <a:lstStyle/>
          <a:p>
            <a:pPr eaLnBrk="1" hangingPunct="1"/>
            <a:r>
              <a:rPr lang="en-US" altLang="en-US" sz="2800" i="1" dirty="0" smtClean="0"/>
              <a:t>CPSS </a:t>
            </a:r>
            <a:r>
              <a:rPr lang="en-US" sz="2800" i="1" dirty="0"/>
              <a:t>Fast Compilation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6147" name="Text Box 8"/>
          <p:cNvSpPr txBox="1">
            <a:spLocks noChangeArrowheads="1"/>
          </p:cNvSpPr>
          <p:nvPr/>
        </p:nvSpPr>
        <p:spPr bwMode="auto">
          <a:xfrm>
            <a:off x="762000" y="4038600"/>
            <a:ext cx="533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284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90000"/>
              </a:lnSpc>
              <a:spcBef>
                <a:spcPct val="65000"/>
              </a:spcBef>
              <a:buClr>
                <a:srgbClr val="F15D2A"/>
              </a:buClr>
              <a:buFont typeface="Wingdings 3" pitchFamily="18" charset="2"/>
              <a:buChar char="}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lnSpc>
                <a:spcPct val="90000"/>
              </a:lnSpc>
              <a:spcBef>
                <a:spcPct val="25000"/>
              </a:spcBef>
              <a:buClr>
                <a:srgbClr val="F15D2A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rgbClr val="F15D2A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15D2A"/>
              </a:buClr>
              <a:buFont typeface="Arial" charset="0"/>
              <a:buChar char="–"/>
              <a:defRPr sz="1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15D2A"/>
              </a:buClr>
              <a:buFont typeface="Arial" charset="0"/>
              <a:buChar char="–"/>
              <a:defRPr sz="1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5D2A"/>
              </a:buClr>
              <a:buFont typeface="Arial" charset="0"/>
              <a:buChar char="–"/>
              <a:defRPr sz="1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5D2A"/>
              </a:buClr>
              <a:buFont typeface="Arial" charset="0"/>
              <a:buChar char="–"/>
              <a:defRPr sz="1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5D2A"/>
              </a:buClr>
              <a:buFont typeface="Arial" charset="0"/>
              <a:buChar char="–"/>
              <a:defRPr sz="1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5D2A"/>
              </a:buClr>
              <a:buFont typeface="Arial" charset="0"/>
              <a:buChar char="–"/>
              <a:defRPr sz="1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smtClean="0">
                <a:solidFill>
                  <a:schemeClr val="accent1"/>
                </a:solidFill>
              </a:rPr>
              <a:t>September 2016</a:t>
            </a:r>
            <a:endParaRPr lang="en-US" altLang="en-US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1800" b="1" dirty="0" smtClean="0"/>
              <a:t>Linux: </a:t>
            </a:r>
            <a:r>
              <a:rPr lang="en-US" sz="3600" b="1" dirty="0" smtClean="0"/>
              <a:t>build_cpss.sh</a:t>
            </a:r>
            <a:r>
              <a:rPr lang="en-US" b="1" dirty="0" smtClean="0"/>
              <a:t> </a:t>
            </a:r>
            <a:r>
              <a:rPr lang="en-US" b="1" dirty="0" smtClean="0"/>
              <a:t>definitions</a:t>
            </a:r>
            <a:endParaRPr lang="en-US" alt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786251"/>
              </p:ext>
            </p:extLst>
          </p:nvPr>
        </p:nvGraphicFramePr>
        <p:xfrm>
          <a:off x="533400" y="1524000"/>
          <a:ext cx="7848600" cy="4343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8600"/>
              </a:tblGrid>
              <a:tr h="2554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##################################################################################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531" marR="2531" marT="2531" marB="0" anchor="ctr"/>
                </a:tc>
              </a:tr>
              <a:tr h="2554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##  </a:t>
                      </a:r>
                      <a:r>
                        <a:rPr lang="en-US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build_cpss.sh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2531" marR="2531" marT="2531" marB="0" anchor="ctr"/>
                </a:tc>
              </a:tr>
              <a:tr h="2554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##################################################################################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531" marR="2531" marT="2531" marB="0" anchor="ctr"/>
                </a:tc>
              </a:tr>
              <a:tr h="2554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##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531" marR="2531" marT="2531" marB="0" anchor="ctr"/>
                </a:tc>
              </a:tr>
              <a:tr h="2554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##  APPDEMO IMAGE BUILD WRAPPER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531" marR="2531" marT="2531" marB="0" anchor="ctr"/>
                </a:tc>
              </a:tr>
              <a:tr h="2554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##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531" marR="2531" marT="2531" marB="0" anchor="ctr"/>
                </a:tc>
              </a:tr>
              <a:tr h="2554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##################################################################################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531" marR="2531" marT="2531" marB="0" anchor="ctr"/>
                </a:tc>
              </a:tr>
              <a:tr h="2554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## ARGUMENTS         :  Can be defined in any order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531" marR="2531" marT="2531" marB="0" anchor="ctr"/>
                </a:tc>
              </a:tr>
              <a:tr h="2554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##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531" marR="2531" marT="2531" marB="0" anchor="ctr"/>
                </a:tc>
              </a:tr>
              <a:tr h="2554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##     CPU and  PP_TYPE  are the mandatory parameters  -  the rest are optional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531" marR="2531" marT="2531" marB="0" anchor="ctr"/>
                </a:tc>
              </a:tr>
              <a:tr h="2554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##      MANDATORY PARAMETERS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531" marR="2531" marT="2531" marB="0" anchor="ctr"/>
                </a:tc>
              </a:tr>
              <a:tr h="2554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##      -----------------------------------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531" marR="2531" marT="2531" marB="0" anchor="ctr"/>
                </a:tc>
              </a:tr>
              <a:tr h="2554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## CPU      : ARM5181 ARM5281 PPC603 PPC85XX EP3041A XCAT XCAT_BE i386 i386_64 XCAT_2.6.31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531" marR="2531" marT="2531" marB="0" anchor="ctr"/>
                </a:tc>
              </a:tr>
              <a:tr h="2554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##            XCAT_BE_2.6.31 ARM78200 ARM78200_BE ARMADAXP ARMADAXP_BE XCAT_3.4 XCAT_3.4_BE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531" marR="2531" marT="2531" marB="0" anchor="ctr"/>
                </a:tc>
              </a:tr>
              <a:tr h="2554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##            MIPS64 INTEL64 INTEL64_32 INTEL32 MSYS MSYS_2_6_32 ARMADAXP_3.4.69 ARMADA_385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531" marR="2531" marT="2531" marB="0" anchor="ctr"/>
                </a:tc>
              </a:tr>
              <a:tr h="2554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##            MSYS_3_10 ARMADA_390 MSYS_BE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531" marR="2531" marT="2531" marB="0" anchor="ctr"/>
                </a:tc>
              </a:tr>
              <a:tr h="2554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## PP_TYPE  : DX_ALL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531" marR="2531" marT="253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00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/>
              <a:t>build_cpss.sh</a:t>
            </a:r>
            <a:r>
              <a:rPr lang="en-US" b="1" dirty="0"/>
              <a:t> </a:t>
            </a:r>
            <a:r>
              <a:rPr lang="en-US" b="1" dirty="0" smtClean="0"/>
              <a:t>definitions </a:t>
            </a:r>
            <a:r>
              <a:rPr lang="en-US" b="1" dirty="0" smtClean="0"/>
              <a:t>- continue</a:t>
            </a:r>
            <a:endParaRPr lang="en-US" alt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430386"/>
              </p:ext>
            </p:extLst>
          </p:nvPr>
        </p:nvGraphicFramePr>
        <p:xfrm>
          <a:off x="457200" y="1524000"/>
          <a:ext cx="7924800" cy="47343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4800"/>
              </a:tblGrid>
              <a:tr h="210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##      </a:t>
                      </a:r>
                      <a:r>
                        <a:rPr lang="en-US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OPTIONAL PARAMETERS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2049" marR="2049" marT="2049" marB="0" anchor="b"/>
                </a:tc>
              </a:tr>
              <a:tr h="210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##      -------------------------------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49" marR="2049" marT="2049" marB="0" anchor="b"/>
                </a:tc>
              </a:tr>
              <a:tr h="210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## PRODUCT           :  CPSS_ENABLER  CPSS_LIB  CPSS_ENABLER_NOKM CPSS_BLOB CPSS_USE_MUTEX_PROFILER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49" marR="2049" marT="2049" marB="0" anchor="b"/>
                </a:tc>
              </a:tr>
              <a:tr h="210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##                      CPSS_ENABLER_SHARED CPSS_LIB_SHARED CPSS_ENABLER_SHARED_NOKM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49" marR="2049" marT="2049" marB="0" anchor="b"/>
                </a:tc>
              </a:tr>
              <a:tr h="210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##                      - default value CPSS_ENABLER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49" marR="2049" marT="2049" marB="0" anchor="b"/>
                </a:tc>
              </a:tr>
              <a:tr h="210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## UT                :  UTF_YES UTF_NO       - default value UTF_YES  ( build UT 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49" marR="2049" marT="2049" marB="0" anchor="b"/>
                </a:tc>
              </a:tr>
              <a:tr h="210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## CPSS_LOG          :  CPSS_LOG_YES CPSS_LOG_NO - default value  CPSS_LOG_YES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49" marR="2049" marT="2049" marB="0" anchor="b"/>
                </a:tc>
              </a:tr>
              <a:tr h="210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## LUA               :  NOLUA (the same as LUA_NO) -  by default LUA code is included, NOLUA removes LUA support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49" marR="2049" marT="2049" marB="0" anchor="b"/>
                </a:tc>
              </a:tr>
              <a:tr h="210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## NO_EXAMPLES       :  remove examples from LUA code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49" marR="2049" marT="2049" marB="0" anchor="b"/>
                </a:tc>
              </a:tr>
              <a:tr h="210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## GALTIS            :  NOGALTIS - galtis code not used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49" marR="2049" marT="2049" marB="0" anchor="b"/>
                </a:tc>
              </a:tr>
              <a:tr h="210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## TOOLKIT           :  SDK_5_V5 SDK_5_V7 SDK_3.2 SDK_1.2.4 ELDK_3.1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49" marR="2049" marT="2049" marB="0" anchor="b"/>
                </a:tc>
              </a:tr>
              <a:tr h="210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## Build options     :  UNZIP   ENVBASE  CUST  SHLIB SO_LIB     - no </a:t>
                      </a:r>
                      <a:r>
                        <a:rPr lang="en-US" sz="1200" b="1" u="none" strike="noStrike" dirty="0" err="1">
                          <a:effectLst/>
                        </a:rPr>
                        <a:t>defaulf</a:t>
                      </a:r>
                      <a:r>
                        <a:rPr lang="en-US" sz="1200" b="1" u="none" strike="noStrike" dirty="0">
                          <a:effectLst/>
                        </a:rPr>
                        <a:t> 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49" marR="2049" marT="2049" marB="0" anchor="b"/>
                </a:tc>
              </a:tr>
              <a:tr h="210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## Build options     :  UNZIP   ENVBASE  CUST  SHLIB      - no </a:t>
                      </a:r>
                      <a:r>
                        <a:rPr lang="en-US" sz="1200" b="1" u="none" strike="noStrike" dirty="0" err="1">
                          <a:effectLst/>
                        </a:rPr>
                        <a:t>defaulf</a:t>
                      </a:r>
                      <a:r>
                        <a:rPr lang="en-US" sz="1200" b="1" u="none" strike="noStrike" dirty="0">
                          <a:effectLst/>
                        </a:rPr>
                        <a:t> 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49" marR="2049" marT="2049" marB="0" anchor="b"/>
                </a:tc>
              </a:tr>
              <a:tr h="210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## GM_LION           :  specify using of   GM libs for DX LION simulation image build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49" marR="2049" marT="2049" marB="0" anchor="b"/>
                </a:tc>
              </a:tr>
              <a:tr h="210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## GM_BOBCAT2        :  specify using of   GM libs for GM_BOBCAT2 simulation image build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49" marR="2049" marT="2049" marB="0" anchor="b"/>
                </a:tc>
              </a:tr>
              <a:tr h="210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## GM_BOBCAT2_B0     :  specify using of   GM libs for GM_BOBCAT2_B0 simulation image build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49" marR="2049" marT="2049" marB="0" anchor="b"/>
                </a:tc>
              </a:tr>
              <a:tr h="210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## GM_BOBCAT3        :  specify using of   GM libs for GM_BOBCAT3 simulation image build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49" marR="2049" marT="2049" marB="0" anchor="b"/>
                </a:tc>
              </a:tr>
              <a:tr h="210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## NOKERNEL          :  Do not build kernel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49" marR="2049" marT="2049" marB="0" anchor="b"/>
                </a:tc>
              </a:tr>
              <a:tr h="210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## NOLINK :  Only build libs - do not try to link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49" marR="2049" marT="2049" marB="0" anchor="b"/>
                </a:tc>
              </a:tr>
              <a:tr h="210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## </a:t>
                      </a:r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silent</a:t>
                      </a:r>
                      <a:r>
                        <a:rPr lang="en-US" sz="1200" b="1" u="none" strike="noStrike" dirty="0">
                          <a:effectLst/>
                        </a:rPr>
                        <a:t>            :  Build CPSS silently (-s make's option)(as default) or </a:t>
                      </a:r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verbose</a:t>
                      </a:r>
                      <a:r>
                        <a:rPr lang="en-US" sz="1200" b="1" u="none" strike="noStrike" dirty="0">
                          <a:effectLst/>
                        </a:rPr>
                        <a:t> - Build CPSS verbose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49" marR="2049" marT="2049" marB="0" anchor="b"/>
                </a:tc>
              </a:tr>
              <a:tr h="210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## FAST_COMP         :  Non-Recursive fast compilation options - no </a:t>
                      </a:r>
                      <a:r>
                        <a:rPr lang="en-US" sz="12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defaulf</a:t>
                      </a:r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value 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49" marR="2049" marT="204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b="1" dirty="0" smtClean="0"/>
              <a:t>main.sh</a:t>
            </a:r>
            <a:r>
              <a:rPr lang="en-US" b="1" dirty="0" smtClean="0"/>
              <a:t> </a:t>
            </a:r>
            <a:r>
              <a:rPr lang="en-US" b="1" dirty="0"/>
              <a:t>definitions</a:t>
            </a:r>
            <a:endParaRPr lang="en-US" alt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71551"/>
              </p:ext>
            </p:extLst>
          </p:nvPr>
        </p:nvGraphicFramePr>
        <p:xfrm>
          <a:off x="609600" y="1371600"/>
          <a:ext cx="8077199" cy="464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7199"/>
              </a:tblGrid>
              <a:tr h="23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#!/usr/bin/env bash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151" marR="2151" marT="2151" marB="0" anchor="ctr"/>
                </a:tc>
              </a:tr>
              <a:tr h="23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151" marR="2151" marT="2151" marB="0" anchor="ctr"/>
                </a:tc>
              </a:tr>
              <a:tr h="23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PSS/CPSS build script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151" marR="2151" marT="2151" marB="0" anchor="ctr"/>
                </a:tc>
              </a:tr>
              <a:tr h="23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151" marR="2151" marT="2151" marB="0" anchor="ctr"/>
                </a:tc>
              </a:tr>
              <a:tr h="23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Enviroment variables: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151" marR="2151" marT="2151" marB="0" anchor="ctr"/>
                </a:tc>
              </a:tr>
              <a:tr h="23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1. Project depended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151" marR="2151" marT="2151" marB="0" anchor="ctr"/>
                </a:tc>
              </a:tr>
              <a:tr h="23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  PSS_PATH                required for PSS* projects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151" marR="2151" marT="2151" marB="0" anchor="ctr"/>
                </a:tc>
              </a:tr>
              <a:tr h="23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  CPSS_PATH               required for CPSS* projects and PSS_O_CPSS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151" marR="2151" marT="2151" marB="0" anchor="ctr"/>
                </a:tc>
              </a:tr>
              <a:tr h="23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151" marR="2151" marT="2151" marB="0" anchor="ctr"/>
                </a:tc>
              </a:tr>
              <a:tr h="23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2. OS depended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151" marR="2151" marT="2151" marB="0" anchor="ctr"/>
                </a:tc>
              </a:tr>
              <a:tr h="23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2.1. Linux BM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151" marR="2151" marT="2151" marB="0" anchor="ctr"/>
                </a:tc>
              </a:tr>
              <a:tr h="23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  LINUX_DIST_PATH         required. Kernel sources should be found here,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151" marR="2151" marT="2151" marB="0" anchor="ctr"/>
                </a:tc>
              </a:tr>
              <a:tr h="23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                          kernel will be compiled in this directory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151" marR="2151" marT="2151" marB="0" anchor="ctr"/>
                </a:tc>
              </a:tr>
              <a:tr h="23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  LSP_USER_BASE           required.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151" marR="2151" marT="2151" marB="0" anchor="ctr"/>
                </a:tc>
              </a:tr>
              <a:tr h="23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  LSP_SUBDIR            try $LSP_USER_BASE/$LSP_SUBDIR/$LINUX_LSP_NAME first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151" marR="2151" marT="2151" marB="0" anchor="ctr"/>
                </a:tc>
              </a:tr>
              <a:tr h="23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                        Otherwise use $LSP_USER_BASE/$LINUX_LSP_NAME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151" marR="2151" marT="2151" marB="0" anchor="ctr"/>
                </a:tc>
              </a:tr>
              <a:tr h="23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  LINUX_KERNEL_VERSION    (or DEFAULT_LINUX_KERNEL_VERSION from CPU defs)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151" marR="2151" marT="2151" marB="0" anchor="ctr"/>
                </a:tc>
              </a:tr>
              <a:tr h="23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  LINUX_LSP_NAME          (or DEFAULT_LINUX_LSP_NAME from CPU defs)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151" marR="2151" marT="2151" marB="0" anchor="ctr"/>
                </a:tc>
              </a:tr>
              <a:tr h="23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  LINUX_BUILD_KERNEL    set to YES to build kernel. Default is YES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151" marR="2151" marT="2151" marB="0" anchor="ctr"/>
                </a:tc>
              </a:tr>
              <a:tr h="23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#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2151" marR="2151" marT="215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4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8001000" cy="457200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main.sh</a:t>
            </a:r>
            <a:r>
              <a:rPr lang="en-US" b="1" dirty="0"/>
              <a:t> definitions </a:t>
            </a:r>
            <a:r>
              <a:rPr lang="en-US" b="1" dirty="0" smtClean="0"/>
              <a:t>- continue</a:t>
            </a:r>
            <a:endParaRPr lang="en-US" alt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38957"/>
              </p:ext>
            </p:extLst>
          </p:nvPr>
        </p:nvGraphicFramePr>
        <p:xfrm>
          <a:off x="533400" y="1143000"/>
          <a:ext cx="8077200" cy="5407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7200"/>
              </a:tblGrid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# Options: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   -T toolkit          Choose toolkit.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                       VC,eldk,GnuEabi,Tornado,gcc(native for simulation),etc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                       refers $tool_build/toolkit/${toolkit_name}.sh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#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                       Default toolkit for each supported OS defined in CPU file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#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   -b BUS              override management bus.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                       Default is CPU specific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   -x XBAR             set XBAR type. Default NONE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#   -s SO_LIB           Build shared objects. Default NONE.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   -u UTF_YES|UTF_NO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                       Incude UTF. Default YES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   -a CPSS_LOG_YES|CPSS_LOG_NO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                       Enable/disable CPSS API log. Default is CPSS_LOG_YES.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   -C                  Do build in current directory only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                       This option developed to be used with simple script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                       Example  (bld_cpss_sim)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                           #!/bin/bash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                           export CPSS_PATH=/home/serg/tmp/Marvell/cpss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                           $CPSS_PATH/Build.sh $1 \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                               -u UTF_YES -L \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                               Linux i386 LinuxWM \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                               DX simulation CPSS_ENABLER \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                               /home/serg/tmp/Marvell/objs -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                       Run this script with no option to build whole project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#                       Add -C parameter to build in current directory only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  <a:tr h="142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#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344" marR="1344" marT="134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3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 dirty="0"/>
              <a:t>main.sh</a:t>
            </a:r>
            <a:r>
              <a:rPr lang="en-US" altLang="en-US" dirty="0"/>
              <a:t> definitions </a:t>
            </a:r>
            <a:r>
              <a:rPr lang="en-US" altLang="en-US" dirty="0" smtClean="0"/>
              <a:t>- continue</a:t>
            </a:r>
            <a:endParaRPr lang="en-US" alt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98564"/>
              </p:ext>
            </p:extLst>
          </p:nvPr>
        </p:nvGraphicFramePr>
        <p:xfrm>
          <a:off x="381000" y="1524000"/>
          <a:ext cx="8458200" cy="4883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8200"/>
              </a:tblGrid>
              <a:tr h="452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#   -D DEV | ENVBASE | CUST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68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                      If DEV Run in developer mode - spawn an interactive shell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68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#                       after finishing of all steps (BSP copy, compile and link)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68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68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#                       If ENBASE - spawn an interactive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68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                      shell after all environment set and host OS depended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68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#                       preparation actions is done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68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68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                      If CUST - spawn an interactive shell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68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#                       after finishing compile and link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68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#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68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  -q                  Run script silently - only warning and error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68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#                       messages will be visible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68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#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68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#   -l                  </a:t>
                      </a:r>
                      <a:r>
                        <a:rPr lang="en-US" sz="1200" b="1" u="none" strike="noStrike" dirty="0" err="1">
                          <a:effectLst/>
                        </a:rPr>
                        <a:t>lua</a:t>
                      </a:r>
                      <a:r>
                        <a:rPr lang="en-US" sz="1200" b="1" u="none" strike="noStrike" dirty="0">
                          <a:effectLst/>
                        </a:rPr>
                        <a:t> CLI compilation and build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68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#   -e                  LUA_CLI without examples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68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  -N NOKERNEL|NOLINK|NOKERNEL_NOLINK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68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#                       no </a:t>
                      </a:r>
                      <a:r>
                        <a:rPr lang="en-US" sz="1200" b="1" u="none" strike="noStrike" dirty="0" err="1">
                          <a:effectLst/>
                        </a:rPr>
                        <a:t>linux</a:t>
                      </a:r>
                      <a:r>
                        <a:rPr lang="en-US" sz="1200" b="1" u="none" strike="noStrike" dirty="0">
                          <a:effectLst/>
                        </a:rPr>
                        <a:t> kernel build | no </a:t>
                      </a:r>
                      <a:r>
                        <a:rPr lang="en-US" sz="1200" b="1" u="none" strike="noStrike" dirty="0" err="1">
                          <a:effectLst/>
                        </a:rPr>
                        <a:t>appDemo</a:t>
                      </a:r>
                      <a:r>
                        <a:rPr lang="en-US" sz="1200" b="1" u="none" strike="noStrike" dirty="0">
                          <a:effectLst/>
                        </a:rPr>
                        <a:t> link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68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68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  -R                  The directory to copy uImage and rootfs.tgz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68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#   -g                  force Golden Module Lib usage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68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  -d                  ClearCase baseline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68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#   -p                  </a:t>
                      </a:r>
                      <a:r>
                        <a:rPr lang="en-US" sz="1200" b="1" u="none" strike="noStrike" dirty="0" err="1">
                          <a:effectLst/>
                        </a:rPr>
                        <a:t>Coverity</a:t>
                      </a:r>
                      <a:r>
                        <a:rPr lang="en-US" sz="1200" b="1" u="none" strike="noStrike" dirty="0">
                          <a:effectLst/>
                        </a:rPr>
                        <a:t> Server Port Number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68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#   -</a:t>
                      </a:r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v                  Non-Recursive fast compilation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68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#   </a:t>
                      </a:r>
                      <a:r>
                        <a:rPr lang="en-US" sz="12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-w                  Build CPSS verbose</a:t>
                      </a:r>
                      <a:endParaRPr lang="en-US" sz="1200" b="1" i="0" u="none" strike="noStrike" dirty="0">
                        <a:solidFill>
                          <a:srgbClr val="00B0F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 dirty="0"/>
              <a:t>main.sh</a:t>
            </a:r>
            <a:r>
              <a:rPr lang="en-US" altLang="en-US" dirty="0"/>
              <a:t> definitions </a:t>
            </a:r>
            <a:r>
              <a:rPr lang="en-US" altLang="en-US" dirty="0" smtClean="0"/>
              <a:t>- continue</a:t>
            </a:r>
            <a:endParaRPr lang="en-US" alt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187775"/>
              </p:ext>
            </p:extLst>
          </p:nvPr>
        </p:nvGraphicFramePr>
        <p:xfrm>
          <a:off x="685800" y="1905000"/>
          <a:ext cx="7772400" cy="38862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72400"/>
              </a:tblGrid>
              <a:tr h="2775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Parameters: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073" marR="3073" marT="3073" marB="0" anchor="ctr"/>
                </a:tc>
              </a:tr>
              <a:tr h="2775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  1. Host OS          Linux, WIN32, FreeBSD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073" marR="3073" marT="3073" marB="0" anchor="ctr"/>
                </a:tc>
              </a:tr>
              <a:tr h="2775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  2. Target CPU       PPC603, PPC6024, PPC603_VB, ARM_EV, ARM_RD, ARM_SP,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073" marR="3073" marT="3073" marB="0" anchor="ctr"/>
                </a:tc>
              </a:tr>
              <a:tr h="277586">
                <a:tc>
                  <a:txBody>
                    <a:bodyPr/>
                    <a:lstStyle/>
                    <a:p>
                      <a:pPr algn="l" fontAlgn="ctr"/>
                      <a:r>
                        <a:rPr lang="sv-SE" sz="1200" b="1" u="none" strike="noStrike">
                          <a:effectLst/>
                        </a:rPr>
                        <a:t>#                       ARM_GM, ARM5181, ARM5281, i386, etc</a:t>
                      </a:r>
                      <a:endParaRPr lang="sv-SE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073" marR="3073" marT="3073" marB="0" anchor="ctr"/>
                </a:tc>
              </a:tr>
              <a:tr h="2775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                      refers $tool_build/cpu/${target_cpu}.sh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073" marR="3073" marT="3073" marB="0" anchor="ctr"/>
                </a:tc>
              </a:tr>
              <a:tr h="2775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  3. Target OS        Linux,vxWorks,uClinux,WIN32,FreeBSD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073" marR="3073" marT="3073" marB="0" anchor="ctr"/>
                </a:tc>
              </a:tr>
              <a:tr h="2775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                      refers $tool_build/os/${target_os}.sh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073" marR="3073" marT="3073" marB="0" anchor="ctr"/>
                </a:tc>
              </a:tr>
              <a:tr h="2775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073" marR="3073" marT="3073" marB="0" anchor="ctr"/>
                </a:tc>
              </a:tr>
              <a:tr h="2775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  4. the prestera PP family (DX, SX, EX, MX, DXSX)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073" marR="3073" marT="3073" marB="0" anchor="ctr"/>
                </a:tc>
              </a:tr>
              <a:tr h="2775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  5. pp type: HW(BM), simulation, GM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073" marR="3073" marT="3073" marB="0" anchor="ctr"/>
                </a:tc>
              </a:tr>
              <a:tr h="2775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  6. product type: PSS, CPSS, POC, PSS_O_CPSS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073" marR="3073" marT="3073" marB="0" anchor="ctr"/>
                </a:tc>
              </a:tr>
              <a:tr h="2775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073" marR="3073" marT="3073" marB="0" anchor="ctr"/>
                </a:tc>
              </a:tr>
              <a:tr h="2775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#   7. compilation root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073" marR="3073" marT="3073" marB="0" anchor="ctr"/>
                </a:tc>
              </a:tr>
              <a:tr h="2775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#   8. (image) destination path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073" marR="3073" marT="307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1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1400" b="1" dirty="0" smtClean="0"/>
              <a:t>Linux: </a:t>
            </a:r>
            <a:r>
              <a:rPr lang="en-US" altLang="en-US" sz="2000" b="1" dirty="0" smtClean="0"/>
              <a:t>build_cpss.sh </a:t>
            </a:r>
            <a:r>
              <a:rPr lang="en-US" altLang="en-US" sz="1400" b="1" dirty="0"/>
              <a:t>base</a:t>
            </a:r>
            <a:r>
              <a:rPr lang="en-US" altLang="en-US" sz="2000" b="1" dirty="0"/>
              <a:t> </a:t>
            </a:r>
            <a:r>
              <a:rPr lang="en-US" altLang="en-US" sz="2000" dirty="0"/>
              <a:t>build WM i386 </a:t>
            </a:r>
            <a:r>
              <a:rPr lang="en-US" altLang="en-US" sz="2000" b="1" dirty="0" smtClean="0"/>
              <a:t>fast </a:t>
            </a:r>
            <a:r>
              <a:rPr lang="en-US" altLang="en-US" sz="2000" b="1" dirty="0"/>
              <a:t>compilation log</a:t>
            </a:r>
            <a:endParaRPr lang="en-US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1219200"/>
            <a:ext cx="933450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2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1800" b="1" dirty="0"/>
              <a:t>build_cpss.sh </a:t>
            </a:r>
            <a:r>
              <a:rPr lang="en-US" altLang="en-US" sz="1800" dirty="0"/>
              <a:t>build WM i386 </a:t>
            </a:r>
            <a:r>
              <a:rPr lang="en-US" altLang="en-US" sz="1800" b="1" dirty="0" smtClean="0"/>
              <a:t>fast </a:t>
            </a:r>
            <a:r>
              <a:rPr lang="en-US" altLang="en-US" sz="1800" b="1" dirty="0"/>
              <a:t>compilation </a:t>
            </a:r>
            <a:r>
              <a:rPr lang="en-US" altLang="en-US" sz="1800" b="1" dirty="0" smtClean="0"/>
              <a:t>log -continue</a:t>
            </a:r>
            <a:endParaRPr lang="en-US" altLang="en-US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1550"/>
            <a:ext cx="933450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93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400" b="1" dirty="0"/>
              <a:t>build_cpss.sh </a:t>
            </a:r>
            <a:r>
              <a:rPr lang="en-US" altLang="en-US" sz="2000" dirty="0"/>
              <a:t>build WM i386 </a:t>
            </a:r>
            <a:r>
              <a:rPr lang="en-US" altLang="en-US" sz="2000" b="1" dirty="0" smtClean="0"/>
              <a:t>fast </a:t>
            </a:r>
            <a:r>
              <a:rPr lang="en-US" altLang="en-US" sz="2000" b="1" dirty="0"/>
              <a:t>compilation log </a:t>
            </a:r>
            <a:r>
              <a:rPr lang="en-US" altLang="en-US" sz="2000" b="1" dirty="0" smtClean="0"/>
              <a:t>- end</a:t>
            </a:r>
            <a:endParaRPr lang="en-US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1295400"/>
            <a:ext cx="92964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9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400" dirty="0" smtClean="0"/>
              <a:t>Linux: </a:t>
            </a:r>
            <a:r>
              <a:rPr lang="en-US" altLang="en-US" sz="2000" dirty="0" smtClean="0"/>
              <a:t>cpss/m.sh</a:t>
            </a:r>
            <a:r>
              <a:rPr lang="en-US" altLang="en-US" dirty="0" smtClean="0"/>
              <a:t> - </a:t>
            </a:r>
            <a:r>
              <a:rPr lang="en-US" altLang="en-US" sz="1400" dirty="0" smtClean="0"/>
              <a:t>Build.sh(main.sh) base </a:t>
            </a:r>
            <a:r>
              <a:rPr lang="en-US" altLang="en-US" sz="1400" dirty="0"/>
              <a:t>example </a:t>
            </a:r>
            <a:r>
              <a:rPr lang="en-US" altLang="en-US" sz="1400" dirty="0" smtClean="0"/>
              <a:t>build</a:t>
            </a:r>
            <a:r>
              <a:rPr lang="en-US" altLang="en-US" sz="1600" dirty="0" smtClean="0"/>
              <a:t> WM i386 fast </a:t>
            </a:r>
            <a:r>
              <a:rPr lang="en-US" altLang="en-US" sz="1600" dirty="0"/>
              <a:t>compilation </a:t>
            </a:r>
            <a:r>
              <a:rPr lang="en-US" altLang="en-US" sz="1400" dirty="0"/>
              <a:t>log</a:t>
            </a:r>
            <a:endParaRPr lang="en-US" altLang="en-US" sz="14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143000"/>
            <a:ext cx="763905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98612"/>
            <a:ext cx="8153400" cy="2357568"/>
          </a:xfrm>
        </p:spPr>
        <p:txBody>
          <a:bodyPr/>
          <a:lstStyle/>
          <a:p>
            <a:pPr eaLnBrk="1" hangingPunct="1"/>
            <a:r>
              <a:rPr lang="en-US" altLang="en-US" sz="3600" b="1" i="1" dirty="0" smtClean="0"/>
              <a:t>Improving </a:t>
            </a:r>
            <a:r>
              <a:rPr lang="en-US" altLang="en-US" sz="3600" b="1" i="1" dirty="0" smtClean="0"/>
              <a:t>performance</a:t>
            </a:r>
            <a:r>
              <a:rPr lang="en-US" altLang="en-US" sz="3600" b="1" i="1" dirty="0" smtClean="0"/>
              <a:t>: </a:t>
            </a:r>
          </a:p>
          <a:p>
            <a:pPr lvl="1" eaLnBrk="1" hangingPunct="1"/>
            <a:r>
              <a:rPr lang="en-US" sz="2800" dirty="0" smtClean="0"/>
              <a:t>Including instead of calling make for </a:t>
            </a:r>
            <a:r>
              <a:rPr lang="en-US" sz="2800" dirty="0"/>
              <a:t>each </a:t>
            </a:r>
            <a:r>
              <a:rPr lang="en-US" sz="2800" dirty="0" smtClean="0"/>
              <a:t>directory – make runs only once (non recursive make).</a:t>
            </a:r>
          </a:p>
          <a:p>
            <a:pPr lvl="1" eaLnBrk="1" hangingPunct="1"/>
            <a:r>
              <a:rPr lang="en-US" altLang="en-US" sz="2800" dirty="0"/>
              <a:t>Parallel </a:t>
            </a:r>
            <a:r>
              <a:rPr lang="en-US" altLang="en-US" sz="2800" dirty="0" smtClean="0"/>
              <a:t>compilation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79918790"/>
              </p:ext>
            </p:extLst>
          </p:nvPr>
        </p:nvGraphicFramePr>
        <p:xfrm>
          <a:off x="2133600" y="28296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4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/>
              <a:t>Build.sh(main.sh) </a:t>
            </a:r>
            <a:r>
              <a:rPr lang="en-US" altLang="en-US" sz="1800" dirty="0" smtClean="0"/>
              <a:t>example </a:t>
            </a:r>
            <a:r>
              <a:rPr lang="en-US" altLang="en-US" sz="1800" dirty="0"/>
              <a:t>build WM i386 fast compilation </a:t>
            </a:r>
            <a:r>
              <a:rPr lang="en-US" altLang="en-US" sz="1800" dirty="0" smtClean="0"/>
              <a:t>log - continue</a:t>
            </a:r>
            <a:endParaRPr lang="en-US" altLang="en-US" sz="18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63905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8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1600" dirty="0"/>
              <a:t>Build.sh(main.sh) example build WM i386 fast compilation log - </a:t>
            </a:r>
            <a:r>
              <a:rPr lang="en-US" altLang="en-US" sz="1600" dirty="0" smtClean="0"/>
              <a:t>end</a:t>
            </a:r>
            <a:endParaRPr lang="en-US" altLang="en-US" sz="1600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990600"/>
            <a:ext cx="763905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0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 smtClean="0"/>
              <a:t>Windows: </a:t>
            </a:r>
            <a:r>
              <a:rPr lang="en-US" altLang="en-US" sz="3600" b="1" dirty="0" smtClean="0"/>
              <a:t>build_cpss.bat</a:t>
            </a:r>
            <a:r>
              <a:rPr lang="en-US" altLang="en-US" b="1" dirty="0" smtClean="0"/>
              <a:t> </a:t>
            </a:r>
            <a:r>
              <a:rPr lang="en-US" altLang="en-US" b="1" dirty="0"/>
              <a:t>definitions</a:t>
            </a:r>
            <a:endParaRPr lang="en-US" altLang="en-US" b="1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604141"/>
              </p:ext>
            </p:extLst>
          </p:nvPr>
        </p:nvGraphicFramePr>
        <p:xfrm>
          <a:off x="152400" y="1524000"/>
          <a:ext cx="8305800" cy="5163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05800"/>
              </a:tblGrid>
              <a:tr h="17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::::::::::::::::::::::::::::::::::::::::::::::::::::::::::::::::::::::::::::::::::</a:t>
                      </a:r>
                      <a:endParaRPr lang="en-US" sz="1200" b="1" i="0" u="none" strike="noStrike" dirty="0">
                        <a:solidFill>
                          <a:srgbClr val="8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7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::  </a:t>
                      </a:r>
                      <a:r>
                        <a:rPr lang="en-US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build_cpss.bat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7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::::::::::::::::::::::::::::::::::::::::::::::::::::::::::::::::::::::::::::::::::</a:t>
                      </a:r>
                      <a:endParaRPr lang="en-US" sz="1200" b="1" i="0" u="none" strike="noStrike">
                        <a:solidFill>
                          <a:srgbClr val="8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7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::  DEVELOPER IMAGE BUILD WRAPPER</a:t>
                      </a:r>
                      <a:endParaRPr lang="en-US" sz="1200" b="1" i="0" u="none" strike="noStrike" dirty="0">
                        <a:solidFill>
                          <a:srgbClr val="8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7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::  $Revision: 44 $</a:t>
                      </a:r>
                      <a:endParaRPr lang="en-US" sz="1200" b="1" i="0" u="none" strike="noStrike">
                        <a:solidFill>
                          <a:srgbClr val="8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7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::::::::::::::::::::::::::::::::::::::::::::::::::::::::::::::::::::::::::::::::::</a:t>
                      </a:r>
                      <a:endParaRPr lang="en-US" sz="1200" b="1" i="0" u="none" strike="noStrike">
                        <a:solidFill>
                          <a:srgbClr val="8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7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:: ARGUMENTS    : [Can be defined in any order]</a:t>
                      </a:r>
                      <a:endParaRPr lang="en-US" sz="1200" b="1" i="0" u="none" strike="noStrike">
                        <a:solidFill>
                          <a:srgbClr val="8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7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:: CPU          : ARM5181 ARM5281 ARM78200 ARM78200_BE ARM78200RD ARM78200RD_BE ARMADAXP ARMADAXP_BE</a:t>
                      </a:r>
                      <a:endParaRPr lang="en-US" sz="1200" b="1" i="0" u="none" strike="noStrike">
                        <a:solidFill>
                          <a:srgbClr val="8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7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::                  PPC603 PPC85XX PPC85XX_LION_RD XCAT XCAT_BE VC VC8 VC10 VC10_64 BC</a:t>
                      </a:r>
                      <a:endParaRPr lang="en-US" sz="1200" b="1" i="0" u="none" strike="noStrike" dirty="0">
                        <a:solidFill>
                          <a:srgbClr val="8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7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:: PP_TYPE      : DX_ALL</a:t>
                      </a:r>
                      <a:endParaRPr lang="en-US" sz="1200" b="1" i="0" u="none" strike="noStrike">
                        <a:solidFill>
                          <a:srgbClr val="8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7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:: TOOLKIT      : DIAB WB26 WB26_DIAB WB33 WB33_DIAB</a:t>
                      </a:r>
                      <a:endParaRPr lang="en-US" sz="1200" b="1" i="0" u="none" strike="noStrike">
                        <a:solidFill>
                          <a:srgbClr val="8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7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:: PRODUCT      : CPSS_ENABLER</a:t>
                      </a:r>
                      <a:endParaRPr lang="en-US" sz="1200" b="1" i="0" u="none" strike="noStrike">
                        <a:solidFill>
                          <a:srgbClr val="8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7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:: UT           : UTF_YES (default) or UTF_NO</a:t>
                      </a:r>
                      <a:endParaRPr lang="en-US" sz="1200" b="1" i="0" u="none" strike="noStrike" dirty="0">
                        <a:solidFill>
                          <a:srgbClr val="8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7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:: CPSS_LOG     : CPSS_LOG_YES (default) or CPSS_LOG_NO</a:t>
                      </a:r>
                      <a:endParaRPr lang="en-US" sz="1200" b="1" i="0" u="none" strike="noStrike">
                        <a:solidFill>
                          <a:srgbClr val="8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7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:: LUA          : NOLUA (the same as LUA_NO) -  by default LUA code is included, NOLUA removes LUA support</a:t>
                      </a:r>
                      <a:endParaRPr lang="en-US" sz="1200" b="1" i="0" u="none" strike="noStrike">
                        <a:solidFill>
                          <a:srgbClr val="8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7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:: GALTIS       : NOGALTIS (the same as GALTIS_NO) -  by default GALTIS code is included, NOGALTIS removes GALTIS support</a:t>
                      </a:r>
                      <a:endParaRPr lang="en-US" sz="1200" b="1" i="0" u="none" strike="noStrike">
                        <a:solidFill>
                          <a:srgbClr val="8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7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:: BUS_OPTION   : type of management bus - PCI(PEX) SMI PCI_SMI PCI_SMI_I2C</a:t>
                      </a:r>
                      <a:endParaRPr lang="en-US" sz="1200" b="1" i="0" u="none" strike="noStrike">
                        <a:solidFill>
                          <a:srgbClr val="8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7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:: Builld optons: DEV ENVBASE CUST</a:t>
                      </a:r>
                      <a:endParaRPr lang="en-US" sz="1200" b="1" i="0" u="none" strike="noStrike">
                        <a:solidFill>
                          <a:srgbClr val="8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7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:: GM_MODE      : GM_LION GM_XCAT2 GM_LION2 GM_BOBCAT2 GM_BOBCAT2_B0 GM_BOBK_CAELUM</a:t>
                      </a:r>
                      <a:endParaRPr lang="en-US" sz="1200" b="1" i="0" u="none" strike="noStrike" dirty="0">
                        <a:solidFill>
                          <a:srgbClr val="8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7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:: Additional</a:t>
                      </a:r>
                      <a:endParaRPr lang="en-US" sz="1200" b="1" i="0" u="none" strike="noStrike">
                        <a:solidFill>
                          <a:srgbClr val="8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7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::  options     : SUB20</a:t>
                      </a:r>
                      <a:endParaRPr lang="en-US" sz="1200" b="1" i="0" u="none" strike="noStrike">
                        <a:solidFill>
                          <a:srgbClr val="8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7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::  options     : </a:t>
                      </a:r>
                      <a:r>
                        <a:rPr lang="en-US" sz="12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NO_COPY_BIN - in developer mode don't copy(or check) binary files from f:\Objects\cpss\bin to c:\temp\cpss_bin</a:t>
                      </a:r>
                      <a:endParaRPr lang="en-US" sz="1200" b="1" i="0" u="none" strike="noStrike" dirty="0">
                        <a:solidFill>
                          <a:srgbClr val="00B0F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7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::                For example:build_cpss.bat DX_ALL VC10 NO_COPY_BIN</a:t>
                      </a:r>
                      <a:endParaRPr lang="en-US" sz="1200" b="1" i="0" u="none" strike="noStrike">
                        <a:solidFill>
                          <a:srgbClr val="8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7678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</a:rPr>
                        <a:t>::  options     : </a:t>
                      </a:r>
                      <a:r>
                        <a:rPr lang="fr-F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FAST_COMP - Non-</a:t>
                      </a:r>
                      <a:r>
                        <a:rPr lang="fr-FR" sz="12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Recursive</a:t>
                      </a:r>
                      <a:r>
                        <a:rPr lang="fr-F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fr-FR" sz="12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fast</a:t>
                      </a:r>
                      <a:r>
                        <a:rPr lang="fr-F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compilation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  <a:tr h="17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::  options     : </a:t>
                      </a:r>
                      <a:r>
                        <a:rPr lang="en-US" sz="12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silent</a:t>
                      </a:r>
                      <a:r>
                        <a:rPr lang="en-US" sz="1200" b="1" u="none" strike="noStrike" dirty="0">
                          <a:effectLst/>
                        </a:rPr>
                        <a:t> - Build CPSS silently (-s make's option)(as default) or </a:t>
                      </a:r>
                      <a:r>
                        <a:rPr lang="en-US" sz="12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verbose</a:t>
                      </a:r>
                      <a:r>
                        <a:rPr lang="en-US" sz="1200" b="1" u="none" strike="noStrike" dirty="0">
                          <a:effectLst/>
                        </a:rPr>
                        <a:t> - Build CPSS verbose</a:t>
                      </a:r>
                      <a:endParaRPr lang="en-US" sz="1200" b="1" i="0" u="none" strike="noStrike" dirty="0">
                        <a:solidFill>
                          <a:srgbClr val="800000"/>
                        </a:solidFill>
                        <a:effectLst/>
                        <a:latin typeface="Arial Unicode MS"/>
                      </a:endParaRPr>
                    </a:p>
                  </a:txBody>
                  <a:tcPr marL="1721" marR="1721" marT="172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11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600" b="1" dirty="0"/>
              <a:t>Windows: </a:t>
            </a:r>
            <a:r>
              <a:rPr lang="en-US" altLang="en-US" sz="2800" b="1" dirty="0" smtClean="0"/>
              <a:t>build_cpss.bat </a:t>
            </a:r>
            <a:r>
              <a:rPr lang="en-US" altLang="en-US" sz="1800" b="1" dirty="0" smtClean="0"/>
              <a:t>base</a:t>
            </a:r>
            <a:r>
              <a:rPr lang="en-US" altLang="en-US" sz="2400" b="1" dirty="0" smtClean="0"/>
              <a:t> fast compilation log</a:t>
            </a:r>
            <a:endParaRPr lang="en-US" alt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376363"/>
            <a:ext cx="72866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8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build_cpss.bat</a:t>
            </a:r>
            <a:r>
              <a:rPr lang="en-US" altLang="en-US" sz="2400" b="1" dirty="0"/>
              <a:t> </a:t>
            </a:r>
            <a:r>
              <a:rPr lang="en-US" altLang="en-US" sz="2400" b="1" dirty="0" smtClean="0"/>
              <a:t>fast </a:t>
            </a:r>
            <a:r>
              <a:rPr lang="en-US" altLang="en-US" sz="2400" b="1" dirty="0"/>
              <a:t>compilation log - continue</a:t>
            </a:r>
            <a:endParaRPr lang="en-US" altLang="en-US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262063"/>
            <a:ext cx="728662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7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build_cpss.bat</a:t>
            </a:r>
            <a:r>
              <a:rPr lang="en-US" altLang="en-US" sz="2400" b="1" dirty="0"/>
              <a:t> </a:t>
            </a:r>
            <a:r>
              <a:rPr lang="en-US" altLang="en-US" sz="2400" b="1" dirty="0" smtClean="0"/>
              <a:t>fast </a:t>
            </a:r>
            <a:r>
              <a:rPr lang="en-US" altLang="en-US" sz="2400" b="1" dirty="0"/>
              <a:t>compilation log - continue</a:t>
            </a:r>
            <a:endParaRPr lang="en-US" altLang="en-US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662113"/>
            <a:ext cx="71342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7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build_cpss.bat</a:t>
            </a:r>
            <a:r>
              <a:rPr lang="en-US" altLang="en-US" sz="2400" b="1" dirty="0"/>
              <a:t> </a:t>
            </a:r>
            <a:r>
              <a:rPr lang="en-US" altLang="en-US" sz="2400" b="1" dirty="0" smtClean="0"/>
              <a:t>fast </a:t>
            </a:r>
            <a:r>
              <a:rPr lang="en-US" altLang="en-US" sz="2400" b="1" dirty="0"/>
              <a:t>compilation log - continue</a:t>
            </a:r>
            <a:endParaRPr lang="en-US" altLang="en-US" dirty="0" smtClean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662113"/>
            <a:ext cx="71342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49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build_cpss.bat</a:t>
            </a:r>
            <a:r>
              <a:rPr lang="en-US" altLang="en-US" sz="2400" b="1" dirty="0"/>
              <a:t> </a:t>
            </a:r>
            <a:r>
              <a:rPr lang="en-US" altLang="en-US" sz="2400" b="1" dirty="0" smtClean="0"/>
              <a:t>fast </a:t>
            </a:r>
            <a:r>
              <a:rPr lang="en-US" altLang="en-US" sz="2400" b="1" dirty="0"/>
              <a:t>compilation log - continue</a:t>
            </a:r>
            <a:endParaRPr lang="en-US" altLang="en-US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604963"/>
            <a:ext cx="759142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9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b="1" dirty="0"/>
              <a:t>build_cpss.bat </a:t>
            </a:r>
            <a:r>
              <a:rPr lang="en-US" altLang="en-US" sz="2400" b="1" dirty="0" smtClean="0"/>
              <a:t>fast </a:t>
            </a:r>
            <a:r>
              <a:rPr lang="en-US" altLang="en-US" sz="2400" b="1" dirty="0"/>
              <a:t>compilation log - </a:t>
            </a:r>
            <a:r>
              <a:rPr lang="en-US" altLang="en-US" sz="2400" b="1" dirty="0" smtClean="0"/>
              <a:t>end</a:t>
            </a:r>
            <a:endParaRPr lang="en-US" altLang="en-US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066800"/>
            <a:ext cx="75914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1400" dirty="0" err="1" smtClean="0"/>
              <a:t>Windows:</a:t>
            </a:r>
            <a:r>
              <a:rPr lang="en-US" altLang="en-US" dirty="0" err="1" smtClean="0"/>
              <a:t>W.bat</a:t>
            </a:r>
            <a:r>
              <a:rPr lang="en-US" altLang="en-US" dirty="0"/>
              <a:t> </a:t>
            </a:r>
            <a:r>
              <a:rPr lang="en-US" altLang="en-US" dirty="0" smtClean="0"/>
              <a:t>- </a:t>
            </a:r>
            <a:r>
              <a:rPr lang="en-US" altLang="en-US" sz="2800" dirty="0" smtClean="0"/>
              <a:t>Build.sh(main.sh) </a:t>
            </a:r>
            <a:r>
              <a:rPr lang="en-US" altLang="en-US" sz="1800" dirty="0"/>
              <a:t>base</a:t>
            </a:r>
            <a:r>
              <a:rPr lang="en-US" altLang="en-US" dirty="0"/>
              <a:t> fast compilation </a:t>
            </a:r>
            <a:r>
              <a:rPr lang="en-US" altLang="en-US" dirty="0" smtClean="0"/>
              <a:t>log</a:t>
            </a:r>
            <a:endParaRPr lang="en-US" alt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8" y="2107287"/>
            <a:ext cx="1109662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23079" y="1307068"/>
            <a:ext cx="46090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/>
              <a:t>c</a:t>
            </a:r>
            <a:r>
              <a:rPr lang="en-US" dirty="0" err="1" smtClean="0"/>
              <a:t>pss</a:t>
            </a:r>
            <a:r>
              <a:rPr lang="en-US" dirty="0" smtClean="0"/>
              <a:t>\W.bat  example bath file for WM build:</a:t>
            </a:r>
          </a:p>
          <a:p>
            <a:r>
              <a:rPr lang="en-US" sz="1400" dirty="0" smtClean="0"/>
              <a:t>   Parameter #</a:t>
            </a:r>
            <a:r>
              <a:rPr lang="en-US" sz="1400" dirty="0"/>
              <a:t>1 </a:t>
            </a:r>
            <a:r>
              <a:rPr lang="en-US" sz="1100" dirty="0"/>
              <a:t>SET </a:t>
            </a:r>
            <a:r>
              <a:rPr lang="en-US" sz="1100" dirty="0" smtClean="0"/>
              <a:t>DELETE_OLD_COMPILATION=Y/N</a:t>
            </a:r>
          </a:p>
          <a:p>
            <a:pPr algn="l"/>
            <a:r>
              <a:rPr lang="en-US" sz="1400" dirty="0" smtClean="0"/>
              <a:t>        Parameter #2  </a:t>
            </a:r>
            <a:r>
              <a:rPr lang="en-US" sz="1100" dirty="0" smtClean="0"/>
              <a:t>Compilation folder suffix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48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endParaRPr lang="en-US" altLang="en-US" dirty="0" smtClean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90217199"/>
              </p:ext>
            </p:extLst>
          </p:nvPr>
        </p:nvGraphicFramePr>
        <p:xfrm>
          <a:off x="1143000" y="1600200"/>
          <a:ext cx="5715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533400" y="609600"/>
            <a:ext cx="769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Minimal time of </a:t>
            </a:r>
            <a:r>
              <a:rPr lang="en-US" sz="3200" dirty="0" smtClean="0">
                <a:solidFill>
                  <a:srgbClr val="FF0000"/>
                </a:solidFill>
              </a:rPr>
              <a:t>build WM image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08114483"/>
              </p:ext>
            </p:extLst>
          </p:nvPr>
        </p:nvGraphicFramePr>
        <p:xfrm>
          <a:off x="2550695" y="3657600"/>
          <a:ext cx="5678905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3600" y="2207232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Linux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0" y="39624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Windows</a:t>
            </a:r>
            <a:endParaRPr 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3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959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971800"/>
            <a:ext cx="7772400" cy="828675"/>
          </a:xfrm>
        </p:spPr>
        <p:txBody>
          <a:bodyPr/>
          <a:lstStyle/>
          <a:p>
            <a:pPr eaLnBrk="1" hangingPunct="1"/>
            <a:r>
              <a:rPr lang="en-US" altLang="en-US" sz="2800"/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8001000" cy="457200"/>
          </a:xfrm>
        </p:spPr>
        <p:txBody>
          <a:bodyPr/>
          <a:lstStyle/>
          <a:p>
            <a:r>
              <a:rPr lang="en-US" sz="2400" dirty="0" smtClean="0"/>
              <a:t>Regular-Fast</a:t>
            </a:r>
            <a:r>
              <a:rPr lang="en-US" dirty="0" smtClean="0"/>
              <a:t> </a:t>
            </a:r>
            <a:r>
              <a:rPr lang="en-US" dirty="0" smtClean="0"/>
              <a:t>make definition changes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58912236"/>
              </p:ext>
            </p:extLst>
          </p:nvPr>
        </p:nvGraphicFramePr>
        <p:xfrm>
          <a:off x="2057400" y="1143000"/>
          <a:ext cx="7620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err="1" smtClean="0"/>
              <a:t>cpss</a:t>
            </a:r>
            <a:r>
              <a:rPr lang="en-US" altLang="en-US" sz="2000" dirty="0" smtClean="0"/>
              <a:t>\</a:t>
            </a:r>
            <a:r>
              <a:rPr lang="en-US" altLang="en-US" sz="2000" dirty="0" err="1" smtClean="0"/>
              <a:t>mainTmDrv</a:t>
            </a:r>
            <a:r>
              <a:rPr lang="en-US" altLang="en-US" sz="2000" dirty="0" smtClean="0">
                <a:solidFill>
                  <a:srgbClr val="00B0F0"/>
                </a:solidFill>
              </a:rPr>
              <a:t>\</a:t>
            </a:r>
            <a:r>
              <a:rPr lang="en-US" altLang="en-US" sz="2000" dirty="0" err="1" smtClean="0">
                <a:solidFill>
                  <a:srgbClr val="00B0F0"/>
                </a:solidFill>
              </a:rPr>
              <a:t>gtTopMake</a:t>
            </a:r>
            <a:r>
              <a:rPr lang="en-US" altLang="en-US" sz="2000" dirty="0" smtClean="0"/>
              <a:t>   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 err="1" smtClean="0"/>
              <a:t>cpss</a:t>
            </a:r>
            <a:r>
              <a:rPr lang="en-US" altLang="en-US" sz="2000" dirty="0" smtClean="0"/>
              <a:t>\tools\build\flag</a:t>
            </a:r>
            <a:r>
              <a:rPr lang="en-US" altLang="en-US" sz="2000" dirty="0"/>
              <a:t>\</a:t>
            </a:r>
            <a:r>
              <a:rPr lang="en-US" altLang="en-US" sz="2000" dirty="0">
                <a:solidFill>
                  <a:srgbClr val="00B0F0"/>
                </a:solidFill>
              </a:rPr>
              <a:t>_</a:t>
            </a:r>
            <a:r>
              <a:rPr lang="en-US" altLang="en-US" sz="2000" dirty="0" err="1">
                <a:solidFill>
                  <a:srgbClr val="00B0F0"/>
                </a:solidFill>
              </a:rPr>
              <a:t>mainTmDrv_TopMakeDef</a:t>
            </a:r>
            <a:r>
              <a:rPr lang="en-US" altLang="en-US" sz="2000" dirty="0">
                <a:solidFill>
                  <a:srgbClr val="00B0F0"/>
                </a:solidFill>
              </a:rPr>
              <a:t> </a:t>
            </a:r>
            <a:endParaRPr lang="en-US" altLang="en-US" sz="2000" dirty="0" smtClean="0">
              <a:solidFill>
                <a:srgbClr val="00B0F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947737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26029"/>
            <a:ext cx="10163176" cy="706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8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400" dirty="0" smtClean="0"/>
              <a:t>Now fast compilation used for all </a:t>
            </a:r>
            <a:r>
              <a:rPr lang="en-US" altLang="en-US" sz="1400" dirty="0" err="1" smtClean="0"/>
              <a:t>packeges</a:t>
            </a:r>
            <a:r>
              <a:rPr lang="en-US" altLang="en-US" sz="1400" dirty="0"/>
              <a:t> </a:t>
            </a:r>
            <a:r>
              <a:rPr lang="en-US" altLang="en-US" sz="1800" b="1" dirty="0" err="1" smtClean="0"/>
              <a:t>all_INCLUDE</a:t>
            </a:r>
            <a:r>
              <a:rPr lang="en-US" altLang="en-US" sz="1400" dirty="0" smtClean="0"/>
              <a:t/>
            </a:r>
            <a:br>
              <a:rPr lang="en-US" altLang="en-US" sz="1400" dirty="0" smtClean="0"/>
            </a:br>
            <a:r>
              <a:rPr lang="en-US" altLang="en-US" sz="1400" dirty="0" smtClean="0"/>
              <a:t>located in </a:t>
            </a:r>
            <a:r>
              <a:rPr lang="en-US" altLang="en-US" sz="1400" dirty="0" err="1" smtClean="0"/>
              <a:t>inux</a:t>
            </a:r>
            <a:r>
              <a:rPr lang="en-US" altLang="en-US" sz="1400" dirty="0" smtClean="0"/>
              <a:t>/</a:t>
            </a:r>
            <a:r>
              <a:rPr lang="en-US" sz="1400" dirty="0" err="1" smtClean="0"/>
              <a:t>cpss.super</a:t>
            </a:r>
            <a:r>
              <a:rPr lang="en-US" sz="1400" dirty="0" smtClean="0"/>
              <a:t>/</a:t>
            </a:r>
            <a:r>
              <a:rPr lang="en-US" sz="1400" dirty="0" err="1" smtClean="0"/>
              <a:t>cpss</a:t>
            </a:r>
            <a:r>
              <a:rPr lang="en-US" sz="1400" dirty="0" smtClean="0"/>
              <a:t>/tools/build/flag\</a:t>
            </a:r>
            <a:r>
              <a:rPr lang="en-US" sz="1400" dirty="0" err="1" smtClean="0"/>
              <a:t>Make_cpss_include</a:t>
            </a:r>
            <a:endParaRPr lang="en-US" altLang="en-US" sz="1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30300"/>
            <a:ext cx="7391400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0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000" dirty="0"/>
              <a:t> </a:t>
            </a:r>
            <a:r>
              <a:rPr lang="en-US" sz="2000" dirty="0" smtClean="0"/>
              <a:t>New </a:t>
            </a:r>
            <a:r>
              <a:rPr lang="en-US" sz="2000" dirty="0"/>
              <a:t>top-level </a:t>
            </a:r>
            <a:r>
              <a:rPr lang="en-US" sz="2000" dirty="0" smtClean="0"/>
              <a:t>make packages (MODULES) </a:t>
            </a:r>
            <a:r>
              <a:rPr lang="en-US" sz="2000" b="1" i="1" u="sng" dirty="0" smtClean="0"/>
              <a:t>include</a:t>
            </a:r>
            <a:r>
              <a:rPr lang="en-US" sz="2000" dirty="0" smtClean="0"/>
              <a:t> sub-</a:t>
            </a:r>
            <a:r>
              <a:rPr lang="en-US" sz="2000" dirty="0" err="1" smtClean="0"/>
              <a:t>makefiles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73484"/>
            <a:ext cx="538162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538162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2" y="3581400"/>
            <a:ext cx="84772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79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List of subfolders to include in build</a:t>
            </a:r>
            <a:endParaRPr lang="en-US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09800"/>
            <a:ext cx="37242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39814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66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PLT_Marvell-FINAL">
  <a:themeElements>
    <a:clrScheme name="TMPLT_Marvell-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MPLT_Marvell-FI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808284"/>
          </a:solidFill>
          <a:prstDash val="solid"/>
          <a:round/>
          <a:headEnd type="none" w="lg" len="med"/>
          <a:tailEnd type="none" w="lg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808284"/>
          </a:solidFill>
          <a:prstDash val="solid"/>
          <a:round/>
          <a:headEnd type="none" w="lg" len="med"/>
          <a:tailEnd type="none" w="lg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TMPLT_Marvell-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LT_Marvell-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LT_Marvell-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LT_Marvell-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LT_Marvell-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LT_Marvell-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PLT_Marvell-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PLT_Marvell-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PLT_Marvell-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PLT_Marvell-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PLT_Marvell-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PLT_Marvell-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PLT_Marvell-FINAL 13">
        <a:dk1>
          <a:srgbClr val="000000"/>
        </a:dk1>
        <a:lt1>
          <a:srgbClr val="FFFFFF"/>
        </a:lt1>
        <a:dk2>
          <a:srgbClr val="808080"/>
        </a:dk2>
        <a:lt2>
          <a:srgbClr val="B2B2B2"/>
        </a:lt2>
        <a:accent1>
          <a:srgbClr val="F15D2A"/>
        </a:accent1>
        <a:accent2>
          <a:srgbClr val="009A00"/>
        </a:accent2>
        <a:accent3>
          <a:srgbClr val="FFFFFF"/>
        </a:accent3>
        <a:accent4>
          <a:srgbClr val="000000"/>
        </a:accent4>
        <a:accent5>
          <a:srgbClr val="F7B6AC"/>
        </a:accent5>
        <a:accent6>
          <a:srgbClr val="008B00"/>
        </a:accent6>
        <a:hlink>
          <a:srgbClr val="0099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LT_Marvell-FINAL 14">
        <a:dk1>
          <a:srgbClr val="000000"/>
        </a:dk1>
        <a:lt1>
          <a:srgbClr val="FFFFFF"/>
        </a:lt1>
        <a:dk2>
          <a:srgbClr val="808284"/>
        </a:dk2>
        <a:lt2>
          <a:srgbClr val="AEB0B2"/>
        </a:lt2>
        <a:accent1>
          <a:srgbClr val="F15D2A"/>
        </a:accent1>
        <a:accent2>
          <a:srgbClr val="418067"/>
        </a:accent2>
        <a:accent3>
          <a:srgbClr val="FFFFFF"/>
        </a:accent3>
        <a:accent4>
          <a:srgbClr val="000000"/>
        </a:accent4>
        <a:accent5>
          <a:srgbClr val="F7B6AC"/>
        </a:accent5>
        <a:accent6>
          <a:srgbClr val="3A735D"/>
        </a:accent6>
        <a:hlink>
          <a:srgbClr val="46648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rvell">
  <a:themeElements>
    <a:clrScheme name="Marvell 1">
      <a:dk1>
        <a:srgbClr val="000000"/>
      </a:dk1>
      <a:lt1>
        <a:srgbClr val="FFFFFF"/>
      </a:lt1>
      <a:dk2>
        <a:srgbClr val="808284"/>
      </a:dk2>
      <a:lt2>
        <a:srgbClr val="AEB0B2"/>
      </a:lt2>
      <a:accent1>
        <a:srgbClr val="F15D2A"/>
      </a:accent1>
      <a:accent2>
        <a:srgbClr val="418067"/>
      </a:accent2>
      <a:accent3>
        <a:srgbClr val="FFFFFF"/>
      </a:accent3>
      <a:accent4>
        <a:srgbClr val="000000"/>
      </a:accent4>
      <a:accent5>
        <a:srgbClr val="F7B6AC"/>
      </a:accent5>
      <a:accent6>
        <a:srgbClr val="3A735D"/>
      </a:accent6>
      <a:hlink>
        <a:srgbClr val="46648C"/>
      </a:hlink>
      <a:folHlink>
        <a:srgbClr val="FF99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808284"/>
          </a:solidFill>
          <a:prstDash val="solid"/>
          <a:round/>
          <a:headEnd type="none" w="lg" len="med"/>
          <a:tailEnd type="none" w="lg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808284"/>
          </a:solidFill>
          <a:prstDash val="solid"/>
          <a:round/>
          <a:headEnd type="none" w="lg" len="med"/>
          <a:tailEnd type="none" w="lg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vell 1">
        <a:dk1>
          <a:srgbClr val="000000"/>
        </a:dk1>
        <a:lt1>
          <a:srgbClr val="FFFFFF"/>
        </a:lt1>
        <a:dk2>
          <a:srgbClr val="808284"/>
        </a:dk2>
        <a:lt2>
          <a:srgbClr val="AEB0B2"/>
        </a:lt2>
        <a:accent1>
          <a:srgbClr val="F15D2A"/>
        </a:accent1>
        <a:accent2>
          <a:srgbClr val="418067"/>
        </a:accent2>
        <a:accent3>
          <a:srgbClr val="FFFFFF"/>
        </a:accent3>
        <a:accent4>
          <a:srgbClr val="000000"/>
        </a:accent4>
        <a:accent5>
          <a:srgbClr val="F7B6AC"/>
        </a:accent5>
        <a:accent6>
          <a:srgbClr val="3A735D"/>
        </a:accent6>
        <a:hlink>
          <a:srgbClr val="46648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arvell">
  <a:themeElements>
    <a:clrScheme name="1_Marvell 1">
      <a:dk1>
        <a:srgbClr val="000000"/>
      </a:dk1>
      <a:lt1>
        <a:srgbClr val="FFFFFF"/>
      </a:lt1>
      <a:dk2>
        <a:srgbClr val="808284"/>
      </a:dk2>
      <a:lt2>
        <a:srgbClr val="AEB0B2"/>
      </a:lt2>
      <a:accent1>
        <a:srgbClr val="F15D2A"/>
      </a:accent1>
      <a:accent2>
        <a:srgbClr val="418067"/>
      </a:accent2>
      <a:accent3>
        <a:srgbClr val="FFFFFF"/>
      </a:accent3>
      <a:accent4>
        <a:srgbClr val="000000"/>
      </a:accent4>
      <a:accent5>
        <a:srgbClr val="F7B6AC"/>
      </a:accent5>
      <a:accent6>
        <a:srgbClr val="3A735D"/>
      </a:accent6>
      <a:hlink>
        <a:srgbClr val="46648C"/>
      </a:hlink>
      <a:folHlink>
        <a:srgbClr val="FF9900"/>
      </a:folHlink>
    </a:clrScheme>
    <a:fontScheme name="1_Marvel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808284"/>
          </a:solidFill>
          <a:prstDash val="solid"/>
          <a:round/>
          <a:headEnd type="none" w="lg" len="med"/>
          <a:tailEnd type="none" w="lg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808284"/>
          </a:solidFill>
          <a:prstDash val="solid"/>
          <a:round/>
          <a:headEnd type="none" w="lg" len="med"/>
          <a:tailEnd type="none" w="lg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1_Marvell 1">
        <a:dk1>
          <a:srgbClr val="000000"/>
        </a:dk1>
        <a:lt1>
          <a:srgbClr val="FFFFFF"/>
        </a:lt1>
        <a:dk2>
          <a:srgbClr val="808284"/>
        </a:dk2>
        <a:lt2>
          <a:srgbClr val="AEB0B2"/>
        </a:lt2>
        <a:accent1>
          <a:srgbClr val="F15D2A"/>
        </a:accent1>
        <a:accent2>
          <a:srgbClr val="418067"/>
        </a:accent2>
        <a:accent3>
          <a:srgbClr val="FFFFFF"/>
        </a:accent3>
        <a:accent4>
          <a:srgbClr val="000000"/>
        </a:accent4>
        <a:accent5>
          <a:srgbClr val="F7B6AC"/>
        </a:accent5>
        <a:accent6>
          <a:srgbClr val="3A735D"/>
        </a:accent6>
        <a:hlink>
          <a:srgbClr val="46648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Quote">
  <a:themeElements>
    <a:clrScheme name="Quo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808284"/>
          </a:solidFill>
          <a:prstDash val="solid"/>
          <a:round/>
          <a:headEnd type="none" w="lg" len="med"/>
          <a:tailEnd type="none" w="lg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808284"/>
          </a:solidFill>
          <a:prstDash val="solid"/>
          <a:round/>
          <a:headEnd type="none" w="lg" len="med"/>
          <a:tailEnd type="none" w="lg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Quo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 13">
        <a:dk1>
          <a:srgbClr val="000000"/>
        </a:dk1>
        <a:lt1>
          <a:srgbClr val="FFFFFF"/>
        </a:lt1>
        <a:dk2>
          <a:srgbClr val="808080"/>
        </a:dk2>
        <a:lt2>
          <a:srgbClr val="B2B2B2"/>
        </a:lt2>
        <a:accent1>
          <a:srgbClr val="F15D2A"/>
        </a:accent1>
        <a:accent2>
          <a:srgbClr val="009A00"/>
        </a:accent2>
        <a:accent3>
          <a:srgbClr val="FFFFFF"/>
        </a:accent3>
        <a:accent4>
          <a:srgbClr val="000000"/>
        </a:accent4>
        <a:accent5>
          <a:srgbClr val="F7B6AC"/>
        </a:accent5>
        <a:accent6>
          <a:srgbClr val="008B00"/>
        </a:accent6>
        <a:hlink>
          <a:srgbClr val="0099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 14">
        <a:dk1>
          <a:srgbClr val="000000"/>
        </a:dk1>
        <a:lt1>
          <a:srgbClr val="FFFFFF"/>
        </a:lt1>
        <a:dk2>
          <a:srgbClr val="808284"/>
        </a:dk2>
        <a:lt2>
          <a:srgbClr val="AEB0B2"/>
        </a:lt2>
        <a:accent1>
          <a:srgbClr val="F15D2A"/>
        </a:accent1>
        <a:accent2>
          <a:srgbClr val="418067"/>
        </a:accent2>
        <a:accent3>
          <a:srgbClr val="FFFFFF"/>
        </a:accent3>
        <a:accent4>
          <a:srgbClr val="000000"/>
        </a:accent4>
        <a:accent5>
          <a:srgbClr val="F7B6AC"/>
        </a:accent5>
        <a:accent6>
          <a:srgbClr val="3A735D"/>
        </a:accent6>
        <a:hlink>
          <a:srgbClr val="46648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TMPLT_Marvell-FINAL</Template>
  <TotalTime>17745</TotalTime>
  <Words>1511</Words>
  <Application>Microsoft Office PowerPoint</Application>
  <PresentationFormat>On-screen Show (4:3)</PresentationFormat>
  <Paragraphs>272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TMPLT_Marvell-FINAL</vt:lpstr>
      <vt:lpstr>Marvell</vt:lpstr>
      <vt:lpstr>1_Marvell</vt:lpstr>
      <vt:lpstr>Quote</vt:lpstr>
      <vt:lpstr>PowerPoint Presentation</vt:lpstr>
      <vt:lpstr>CPSS Fast Compilation  </vt:lpstr>
      <vt:lpstr>Overview</vt:lpstr>
      <vt:lpstr> </vt:lpstr>
      <vt:lpstr>Regular-Fast make definition changes</vt:lpstr>
      <vt:lpstr>cpss\mainTmDrv\gtTopMake     cpss\tools\build\flag\_mainTmDrv_TopMakeDef </vt:lpstr>
      <vt:lpstr>Now fast compilation used for all packeges all_INCLUDE located in inux/cpss.super/cpss/tools/build/flag\Make_cpss_include</vt:lpstr>
      <vt:lpstr> New top-level make packages (MODULES) include sub-makefiles. </vt:lpstr>
      <vt:lpstr>List of subfolders to include in build</vt:lpstr>
      <vt:lpstr>List of files to include in list</vt:lpstr>
      <vt:lpstr>Make file Flags and Includes</vt:lpstr>
      <vt:lpstr>Requirements for Fast Compilation system </vt:lpstr>
      <vt:lpstr>Old/New directory list definition </vt:lpstr>
      <vt:lpstr>Regular-Fast file list definition </vt:lpstr>
      <vt:lpstr>Test/Update Fast Compilation procedure</vt:lpstr>
      <vt:lpstr> Example run Fast Compilation WM i386 for Linux environment</vt:lpstr>
      <vt:lpstr> Run cs_verification_f with fast compilation</vt:lpstr>
      <vt:lpstr> Example run Fast Compilation WM for Windows environment</vt:lpstr>
      <vt:lpstr>Build CPSS procedures</vt:lpstr>
      <vt:lpstr>Linux: build_cpss.sh definitions</vt:lpstr>
      <vt:lpstr>build_cpss.sh definitions - continue</vt:lpstr>
      <vt:lpstr>main.sh definitions</vt:lpstr>
      <vt:lpstr>main.sh definitions - continue</vt:lpstr>
      <vt:lpstr>main.sh definitions - continue</vt:lpstr>
      <vt:lpstr>main.sh definitions - continue</vt:lpstr>
      <vt:lpstr>Linux: build_cpss.sh base build WM i386 fast compilation log</vt:lpstr>
      <vt:lpstr>build_cpss.sh build WM i386 fast compilation log -continue</vt:lpstr>
      <vt:lpstr>build_cpss.sh build WM i386 fast compilation log - end</vt:lpstr>
      <vt:lpstr>Linux: cpss/m.sh - Build.sh(main.sh) base example build WM i386 fast compilation log</vt:lpstr>
      <vt:lpstr>Build.sh(main.sh) example build WM i386 fast compilation log - continue</vt:lpstr>
      <vt:lpstr>Build.sh(main.sh) example build WM i386 fast compilation log - end</vt:lpstr>
      <vt:lpstr>Windows: build_cpss.bat definitions</vt:lpstr>
      <vt:lpstr>Windows: build_cpss.bat base fast compilation log</vt:lpstr>
      <vt:lpstr>build_cpss.bat fast compilation log - continue</vt:lpstr>
      <vt:lpstr>build_cpss.bat fast compilation log - continue</vt:lpstr>
      <vt:lpstr>build_cpss.bat fast compilation log - continue</vt:lpstr>
      <vt:lpstr>build_cpss.bat fast compilation log - continue</vt:lpstr>
      <vt:lpstr>build_cpss.bat fast compilation log - end</vt:lpstr>
      <vt:lpstr>Windows:W.bat - Build.sh(main.sh) base fast compilation log</vt:lpstr>
      <vt:lpstr>PowerPoint Presentation</vt:lpstr>
      <vt:lpstr>Thank You!</vt:lpstr>
    </vt:vector>
  </TitlesOfParts>
  <Company>Marvell Semiconductor,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dc:description>Big Picture Design Group_x000d_
650.224.6763</dc:description>
  <cp:lastModifiedBy>Sergei Freidman</cp:lastModifiedBy>
  <cp:revision>284</cp:revision>
  <dcterms:created xsi:type="dcterms:W3CDTF">2008-07-09T16:57:04Z</dcterms:created>
  <dcterms:modified xsi:type="dcterms:W3CDTF">2016-09-15T10:15:55Z</dcterms:modified>
</cp:coreProperties>
</file>