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3" autoAdjust="0"/>
    <p:restoredTop sz="94631" autoAdjust="0"/>
  </p:normalViewPr>
  <p:slideViewPr>
    <p:cSldViewPr snapToGrid="0">
      <p:cViewPr>
        <p:scale>
          <a:sx n="84" d="100"/>
          <a:sy n="84" d="100"/>
        </p:scale>
        <p:origin x="14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6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A35AD0E0-C004-4524-8563-1A96E2ECE420}">
      <dgm:prSet phldrT="[Text]"/>
      <dgm:spPr/>
      <dgm:t>
        <a:bodyPr/>
        <a:lstStyle/>
        <a:p>
          <a:endParaRPr lang="en-US" dirty="0"/>
        </a:p>
      </dgm:t>
    </dgm:pt>
    <dgm:pt modelId="{F97BC281-7BB4-4616-8086-5FD5B6F2E59B}" type="parTrans" cxnId="{A949FF45-5E28-4ACF-8C1D-78CFBF23A403}">
      <dgm:prSet/>
      <dgm:spPr/>
      <dgm:t>
        <a:bodyPr/>
        <a:lstStyle/>
        <a:p>
          <a:endParaRPr lang="en-US"/>
        </a:p>
      </dgm:t>
    </dgm:pt>
    <dgm:pt modelId="{44A3E571-EAEF-403B-B5E1-38C4D764C2F2}" type="sibTrans" cxnId="{A949FF45-5E28-4ACF-8C1D-78CFBF23A403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Экраны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 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A95891B9-C6DC-4578-B7E2-D58E8302B821}" type="pres">
      <dgm:prSet presAssocID="{CC31F10D-E519-486A-9F6F-9FA74FA23F2E}" presName="theList" presStyleCnt="0">
        <dgm:presLayoutVars>
          <dgm:dir/>
          <dgm:animLvl val="lvl"/>
          <dgm:resizeHandles val="exact"/>
        </dgm:presLayoutVars>
      </dgm:prSet>
      <dgm:spPr/>
    </dgm:pt>
    <dgm:pt modelId="{4B799228-39C1-43B3-BFB4-4927CAC5F348}" type="pres">
      <dgm:prSet presAssocID="{A8CE5427-8956-4A99-ADED-14EBD026E137}" presName="compNode" presStyleCnt="0"/>
      <dgm:spPr/>
    </dgm:pt>
    <dgm:pt modelId="{1A7FDFBF-9565-49A7-B0F2-ADB5A66AF366}" type="pres">
      <dgm:prSet presAssocID="{A8CE5427-8956-4A99-ADED-14EBD026E137}" presName="noGeometry" presStyleCnt="0"/>
      <dgm:spPr/>
    </dgm:pt>
    <dgm:pt modelId="{1F54813C-8354-4FFB-8B50-433D78D0CF13}" type="pres">
      <dgm:prSet presAssocID="{A8CE5427-8956-4A99-ADED-14EBD026E13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21AE7-5CC8-4CF7-9A98-28A2C4A31108}" type="pres">
      <dgm:prSet presAssocID="{A8CE5427-8956-4A99-ADED-14EBD026E13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211AA887-F40C-4848-94E1-E4FA382CA341}" type="pres">
      <dgm:prSet presAssocID="{A8CE5427-8956-4A99-ADED-14EBD026E13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A058-11E0-4CEF-954E-13DE66E0E044}" type="pres">
      <dgm:prSet presAssocID="{A8CE5427-8956-4A99-ADED-14EBD026E137}" presName="aSpace" presStyleCnt="0"/>
      <dgm:spPr/>
    </dgm:pt>
    <dgm:pt modelId="{DBBAB7BB-9DC2-406A-95A3-8C91C94BF9DB}" type="pres">
      <dgm:prSet presAssocID="{73201A1F-671B-4D71-9CAC-3758367F29A3}" presName="compNode" presStyleCnt="0"/>
      <dgm:spPr/>
    </dgm:pt>
    <dgm:pt modelId="{76A62B0B-23FA-4CDC-AE5E-6081331ECAF5}" type="pres">
      <dgm:prSet presAssocID="{73201A1F-671B-4D71-9CAC-3758367F29A3}" presName="noGeometry" presStyleCnt="0"/>
      <dgm:spPr/>
    </dgm:pt>
    <dgm:pt modelId="{75AD98D6-8246-4A28-8086-E0DC7605E660}" type="pres">
      <dgm:prSet presAssocID="{73201A1F-671B-4D71-9CAC-3758367F29A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0DD69-C907-4F48-88C3-45755F2F2347}" type="pres">
      <dgm:prSet presAssocID="{73201A1F-671B-4D71-9CAC-3758367F29A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40C292DC-E2E0-451D-9559-4B1681F06219}" type="pres">
      <dgm:prSet presAssocID="{73201A1F-671B-4D71-9CAC-3758367F29A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F5FA-44C7-4176-85BE-710A8C5942B8}" type="pres">
      <dgm:prSet presAssocID="{73201A1F-671B-4D71-9CAC-3758367F29A3}" presName="aSpace" presStyleCnt="0"/>
      <dgm:spPr/>
    </dgm:pt>
    <dgm:pt modelId="{C6CC0B8D-80C3-44DD-96D4-D2DB458652FB}" type="pres">
      <dgm:prSet presAssocID="{6B3EA655-53C8-4204-989F-27AAFE46EB4F}" presName="compNode" presStyleCnt="0"/>
      <dgm:spPr/>
    </dgm:pt>
    <dgm:pt modelId="{91FD44A1-778B-4D20-8DE9-FA09A7B4D80D}" type="pres">
      <dgm:prSet presAssocID="{6B3EA655-53C8-4204-989F-27AAFE46EB4F}" presName="noGeometry" presStyleCnt="0"/>
      <dgm:spPr/>
    </dgm:pt>
    <dgm:pt modelId="{28F809DB-4E5F-4D2D-B268-534B8813E486}" type="pres">
      <dgm:prSet presAssocID="{6B3EA655-53C8-4204-989F-27AAFE46EB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D9EC-4E9E-46CA-9253-6D6E7F07F718}" type="pres">
      <dgm:prSet presAssocID="{6B3EA655-53C8-4204-989F-27AAFE46EB4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F0C48508-CD50-4557-8E9C-E109D3B3771B}" type="pres">
      <dgm:prSet presAssocID="{6B3EA655-53C8-4204-989F-27AAFE46EB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981E0E-E2A8-4119-963D-5C525DA12E8B}" type="presOf" srcId="{A35AD0E0-C004-4524-8563-1A96E2ECE420}" destId="{75AD98D6-8246-4A28-8086-E0DC7605E660}" srcOrd="0" destOrd="0" presId="urn:microsoft.com/office/officeart/2005/8/layout/hProcess6"/>
    <dgm:cxn modelId="{6109C599-0312-4CE6-A7BB-2B14D183D622}" type="presOf" srcId="{CC31F10D-E519-486A-9F6F-9FA74FA23F2E}" destId="{A95891B9-C6DC-4578-B7E2-D58E8302B821}" srcOrd="0" destOrd="0" presId="urn:microsoft.com/office/officeart/2005/8/layout/hProcess6"/>
    <dgm:cxn modelId="{0668C188-40DE-40FB-A35A-2841DCDCCD57}" type="presOf" srcId="{B15B0A73-DDE5-4B48-B653-C90E870F9CF0}" destId="{1F54813C-8354-4FFB-8B50-433D78D0CF13}" srcOrd="0" destOrd="0" presId="urn:microsoft.com/office/officeart/2005/8/layout/hProcess6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8121D7A6-0AFD-4CDF-AF44-45F01783139C}" type="presOf" srcId="{A8CE5427-8956-4A99-ADED-14EBD026E137}" destId="{211AA887-F40C-4848-94E1-E4FA382CA341}" srcOrd="0" destOrd="0" presId="urn:microsoft.com/office/officeart/2005/8/layout/hProcess6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823A391A-BBB6-4B0D-B627-5DAF4BA818C6}" type="presOf" srcId="{B15B0A73-DDE5-4B48-B653-C90E870F9CF0}" destId="{3E721AE7-5CC8-4CF7-9A98-28A2C4A31108}" srcOrd="1" destOrd="0" presId="urn:microsoft.com/office/officeart/2005/8/layout/hProcess6"/>
    <dgm:cxn modelId="{A949FF45-5E28-4ACF-8C1D-78CFBF23A403}" srcId="{73201A1F-671B-4D71-9CAC-3758367F29A3}" destId="{A35AD0E0-C004-4524-8563-1A96E2ECE420}" srcOrd="0" destOrd="0" parTransId="{F97BC281-7BB4-4616-8086-5FD5B6F2E59B}" sibTransId="{44A3E571-EAEF-403B-B5E1-38C4D764C2F2}"/>
    <dgm:cxn modelId="{F56B9889-F91F-4712-A9D1-CEF2A12E200F}" srcId="{A8CE5427-8956-4A99-ADED-14EBD026E137}" destId="{B15B0A73-DDE5-4B48-B653-C90E870F9CF0}" srcOrd="0" destOrd="0" parTransId="{EAF72CCD-75D5-489B-8657-79FCD4D398CA}" sibTransId="{2B3C7F03-672A-4CA3-8494-3AA1EC7D9E6F}"/>
    <dgm:cxn modelId="{DB9F81CE-4A33-4CD0-B4EE-CF7589A60DC7}" type="presOf" srcId="{AFD3A1F4-9C0C-4EB3-9424-4094AA67AF2D}" destId="{D3B9D9EC-4E9E-46CA-9253-6D6E7F07F718}" srcOrd="1" destOrd="0" presId="urn:microsoft.com/office/officeart/2005/8/layout/hProcess6"/>
    <dgm:cxn modelId="{3C04A9E0-3486-4794-9528-899ECFDD7227}" type="presOf" srcId="{73201A1F-671B-4D71-9CAC-3758367F29A3}" destId="{40C292DC-E2E0-451D-9559-4B1681F06219}" srcOrd="0" destOrd="0" presId="urn:microsoft.com/office/officeart/2005/8/layout/hProcess6"/>
    <dgm:cxn modelId="{EF428596-6AE6-40B2-A986-A0B809616E14}" type="presOf" srcId="{A35AD0E0-C004-4524-8563-1A96E2ECE420}" destId="{7410DD69-C907-4F48-88C3-45755F2F2347}" srcOrd="1" destOrd="0" presId="urn:microsoft.com/office/officeart/2005/8/layout/hProcess6"/>
    <dgm:cxn modelId="{AC95BAF4-04EA-4507-B8EE-9415657CBB35}" type="presOf" srcId="{6B3EA655-53C8-4204-989F-27AAFE46EB4F}" destId="{F0C48508-CD50-4557-8E9C-E109D3B3771B}" srcOrd="0" destOrd="0" presId="urn:microsoft.com/office/officeart/2005/8/layout/hProcess6"/>
    <dgm:cxn modelId="{6D2157CB-7F04-429E-88E1-C066F1F8D2FE}" type="presOf" srcId="{AFD3A1F4-9C0C-4EB3-9424-4094AA67AF2D}" destId="{28F809DB-4E5F-4D2D-B268-534B8813E486}" srcOrd="0" destOrd="0" presId="urn:microsoft.com/office/officeart/2005/8/layout/hProcess6"/>
    <dgm:cxn modelId="{FBB134CE-DDAF-42E1-8BAD-2575BCA3193C}" type="presParOf" srcId="{A95891B9-C6DC-4578-B7E2-D58E8302B821}" destId="{4B799228-39C1-43B3-BFB4-4927CAC5F348}" srcOrd="0" destOrd="0" presId="urn:microsoft.com/office/officeart/2005/8/layout/hProcess6"/>
    <dgm:cxn modelId="{968C7729-A0FD-4531-ABEC-CC5FA1949DF7}" type="presParOf" srcId="{4B799228-39C1-43B3-BFB4-4927CAC5F348}" destId="{1A7FDFBF-9565-49A7-B0F2-ADB5A66AF366}" srcOrd="0" destOrd="0" presId="urn:microsoft.com/office/officeart/2005/8/layout/hProcess6"/>
    <dgm:cxn modelId="{CC41DABC-7AF3-4740-AF6D-10F94176D592}" type="presParOf" srcId="{4B799228-39C1-43B3-BFB4-4927CAC5F348}" destId="{1F54813C-8354-4FFB-8B50-433D78D0CF13}" srcOrd="1" destOrd="0" presId="urn:microsoft.com/office/officeart/2005/8/layout/hProcess6"/>
    <dgm:cxn modelId="{9D63E061-46EF-494D-83FF-A6909A1FE9E3}" type="presParOf" srcId="{4B799228-39C1-43B3-BFB4-4927CAC5F348}" destId="{3E721AE7-5CC8-4CF7-9A98-28A2C4A31108}" srcOrd="2" destOrd="0" presId="urn:microsoft.com/office/officeart/2005/8/layout/hProcess6"/>
    <dgm:cxn modelId="{1D6CFF2C-E7BA-4C0D-ADA3-DA4A4A107332}" type="presParOf" srcId="{4B799228-39C1-43B3-BFB4-4927CAC5F348}" destId="{211AA887-F40C-4848-94E1-E4FA382CA341}" srcOrd="3" destOrd="0" presId="urn:microsoft.com/office/officeart/2005/8/layout/hProcess6"/>
    <dgm:cxn modelId="{E1779101-655F-4083-BD7C-449BD1889A8A}" type="presParOf" srcId="{A95891B9-C6DC-4578-B7E2-D58E8302B821}" destId="{712DA058-11E0-4CEF-954E-13DE66E0E044}" srcOrd="1" destOrd="0" presId="urn:microsoft.com/office/officeart/2005/8/layout/hProcess6"/>
    <dgm:cxn modelId="{F144C376-890B-4304-BB16-6FA8236F3897}" type="presParOf" srcId="{A95891B9-C6DC-4578-B7E2-D58E8302B821}" destId="{DBBAB7BB-9DC2-406A-95A3-8C91C94BF9DB}" srcOrd="2" destOrd="0" presId="urn:microsoft.com/office/officeart/2005/8/layout/hProcess6"/>
    <dgm:cxn modelId="{1FC4734F-BD12-403E-BFA7-FC0474E74063}" type="presParOf" srcId="{DBBAB7BB-9DC2-406A-95A3-8C91C94BF9DB}" destId="{76A62B0B-23FA-4CDC-AE5E-6081331ECAF5}" srcOrd="0" destOrd="0" presId="urn:microsoft.com/office/officeart/2005/8/layout/hProcess6"/>
    <dgm:cxn modelId="{DE6C016F-5323-4698-A207-722BD47A95CA}" type="presParOf" srcId="{DBBAB7BB-9DC2-406A-95A3-8C91C94BF9DB}" destId="{75AD98D6-8246-4A28-8086-E0DC7605E660}" srcOrd="1" destOrd="0" presId="urn:microsoft.com/office/officeart/2005/8/layout/hProcess6"/>
    <dgm:cxn modelId="{09D26293-4402-4DD0-946D-C537554E5771}" type="presParOf" srcId="{DBBAB7BB-9DC2-406A-95A3-8C91C94BF9DB}" destId="{7410DD69-C907-4F48-88C3-45755F2F2347}" srcOrd="2" destOrd="0" presId="urn:microsoft.com/office/officeart/2005/8/layout/hProcess6"/>
    <dgm:cxn modelId="{AE5B65CF-0F77-4955-A544-BF1C19B655E7}" type="presParOf" srcId="{DBBAB7BB-9DC2-406A-95A3-8C91C94BF9DB}" destId="{40C292DC-E2E0-451D-9559-4B1681F06219}" srcOrd="3" destOrd="0" presId="urn:microsoft.com/office/officeart/2005/8/layout/hProcess6"/>
    <dgm:cxn modelId="{EB60F8C5-30F7-4095-AC68-78B6557A8668}" type="presParOf" srcId="{A95891B9-C6DC-4578-B7E2-D58E8302B821}" destId="{DCB9F5FA-44C7-4176-85BE-710A8C5942B8}" srcOrd="3" destOrd="0" presId="urn:microsoft.com/office/officeart/2005/8/layout/hProcess6"/>
    <dgm:cxn modelId="{F132D719-A4C4-4C0D-BE92-54F41F183005}" type="presParOf" srcId="{A95891B9-C6DC-4578-B7E2-D58E8302B821}" destId="{C6CC0B8D-80C3-44DD-96D4-D2DB458652FB}" srcOrd="4" destOrd="0" presId="urn:microsoft.com/office/officeart/2005/8/layout/hProcess6"/>
    <dgm:cxn modelId="{BE757AF8-0FB4-4B7A-A336-0804495AE0BA}" type="presParOf" srcId="{C6CC0B8D-80C3-44DD-96D4-D2DB458652FB}" destId="{91FD44A1-778B-4D20-8DE9-FA09A7B4D80D}" srcOrd="0" destOrd="0" presId="urn:microsoft.com/office/officeart/2005/8/layout/hProcess6"/>
    <dgm:cxn modelId="{22523BD6-E0F6-4396-8FA5-8712F03D8602}" type="presParOf" srcId="{C6CC0B8D-80C3-44DD-96D4-D2DB458652FB}" destId="{28F809DB-4E5F-4D2D-B268-534B8813E486}" srcOrd="1" destOrd="0" presId="urn:microsoft.com/office/officeart/2005/8/layout/hProcess6"/>
    <dgm:cxn modelId="{1AD40E84-9DD1-45E5-91DC-D2B1B3C01397}" type="presParOf" srcId="{C6CC0B8D-80C3-44DD-96D4-D2DB458652FB}" destId="{D3B9D9EC-4E9E-46CA-9253-6D6E7F07F718}" srcOrd="2" destOrd="0" presId="urn:microsoft.com/office/officeart/2005/8/layout/hProcess6"/>
    <dgm:cxn modelId="{B052CE15-C39C-4CD5-A049-53A2A3379686}" type="presParOf" srcId="{C6CC0B8D-80C3-44DD-96D4-D2DB458652FB}" destId="{F0C48508-CD50-4557-8E9C-E109D3B3771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r>
            <a:rPr lang="ru-RU" dirty="0" smtClean="0"/>
            <a:t>Заказ на </a:t>
          </a:r>
          <a:r>
            <a:rPr lang="ru-RU" b="0" i="0" dirty="0" smtClean="0"/>
            <a:t>место, время, расположение и количество экранов</a:t>
          </a:r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E0B124A9-2042-48C5-BC94-F4E9F3A16ED6}">
      <dgm:prSet phldrT="[Text]"/>
      <dgm:spPr/>
      <dgm:t>
        <a:bodyPr/>
        <a:lstStyle/>
        <a:p>
          <a:r>
            <a:rPr lang="ru-RU" dirty="0" smtClean="0"/>
            <a:t>Оплата</a:t>
          </a:r>
          <a:endParaRPr lang="en-US" dirty="0"/>
        </a:p>
      </dgm:t>
    </dgm:pt>
    <dgm:pt modelId="{3A1C0918-3927-4ECB-8599-221FF6886C50}" type="parTrans" cxnId="{45CB6BD3-0BD1-4474-9427-18855FBDB506}">
      <dgm:prSet/>
      <dgm:spPr/>
      <dgm:t>
        <a:bodyPr/>
        <a:lstStyle/>
        <a:p>
          <a:endParaRPr lang="en-US"/>
        </a:p>
      </dgm:t>
    </dgm:pt>
    <dgm:pt modelId="{4E4DE5AF-B9A9-4E13-84B5-A2A483853F34}" type="sibTrans" cxnId="{45CB6BD3-0BD1-4474-9427-18855FBDB506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  <a:p>
          <a:endParaRPr lang="en-US" dirty="0"/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D2AAAE0E-8C17-43F0-B7DD-0840D74A94F9}">
      <dgm:prSet phldrT="[Text]"/>
      <dgm:spPr/>
      <dgm:t>
        <a:bodyPr/>
        <a:lstStyle/>
        <a:p>
          <a:r>
            <a:rPr lang="ru-RU" dirty="0" smtClean="0"/>
            <a:t>Диспечеризация программы воспроизведения</a:t>
          </a:r>
          <a:endParaRPr lang="en-US" dirty="0"/>
        </a:p>
      </dgm:t>
    </dgm:pt>
    <dgm:pt modelId="{6C3291FE-826C-40FA-8EF1-8D3F9581940A}" type="parTrans" cxnId="{E1554056-7E4F-4A15-A830-0E7BE45782D4}">
      <dgm:prSet/>
      <dgm:spPr/>
      <dgm:t>
        <a:bodyPr/>
        <a:lstStyle/>
        <a:p>
          <a:endParaRPr lang="en-US"/>
        </a:p>
      </dgm:t>
    </dgm:pt>
    <dgm:pt modelId="{6418B81A-7E6A-4D06-ADD4-02634F952FAC}" type="sibTrans" cxnId="{E1554056-7E4F-4A15-A830-0E7BE45782D4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Прием/удаление медиа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0F0C48BE-E13F-4935-855D-623577C524B1}">
      <dgm:prSet phldrT="[Text]"/>
      <dgm:spPr/>
      <dgm:t>
        <a:bodyPr/>
        <a:lstStyle/>
        <a:p>
          <a:r>
            <a:rPr lang="ru-RU" dirty="0" smtClean="0"/>
            <a:t> Передача/выбор/создание медиа файла</a:t>
          </a:r>
          <a:endParaRPr lang="en-US" dirty="0"/>
        </a:p>
      </dgm:t>
    </dgm:pt>
    <dgm:pt modelId="{75156022-628B-469A-B23D-AF219F443640}" type="parTrans" cxnId="{6FC0AF45-5C72-4DED-9D3A-9F6996CF6EF4}">
      <dgm:prSet/>
      <dgm:spPr/>
      <dgm:t>
        <a:bodyPr/>
        <a:lstStyle/>
        <a:p>
          <a:endParaRPr lang="en-US"/>
        </a:p>
      </dgm:t>
    </dgm:pt>
    <dgm:pt modelId="{4FBABE4C-3E8F-4959-9691-78EF6416FCF8}" type="sibTrans" cxnId="{6FC0AF45-5C72-4DED-9D3A-9F6996CF6EF4}">
      <dgm:prSet/>
      <dgm:spPr/>
      <dgm:t>
        <a:bodyPr/>
        <a:lstStyle/>
        <a:p>
          <a:endParaRPr lang="en-US"/>
        </a:p>
      </dgm:t>
    </dgm:pt>
    <dgm:pt modelId="{D1D4809B-14E5-40A7-97DB-48343C5F7ECE}">
      <dgm:prSet phldrT="[Text]"/>
      <dgm:spPr/>
      <dgm:t>
        <a:bodyPr/>
        <a:lstStyle/>
        <a:p>
          <a:r>
            <a:rPr lang="ru-RU" dirty="0" smtClean="0"/>
            <a:t>Передача/удаление медиа</a:t>
          </a:r>
          <a:endParaRPr lang="en-US" dirty="0"/>
        </a:p>
      </dgm:t>
    </dgm:pt>
    <dgm:pt modelId="{98FE07D3-8ECD-40E3-AB40-FCC724CE9E18}" type="parTrans" cxnId="{B4843126-5271-42C8-A336-A9F762975950}">
      <dgm:prSet/>
      <dgm:spPr/>
      <dgm:t>
        <a:bodyPr/>
        <a:lstStyle/>
        <a:p>
          <a:endParaRPr lang="en-US"/>
        </a:p>
      </dgm:t>
    </dgm:pt>
    <dgm:pt modelId="{BAC8D164-71A0-491C-9AC5-D23F06316916}" type="sibTrans" cxnId="{B4843126-5271-42C8-A336-A9F762975950}">
      <dgm:prSet/>
      <dgm:spPr/>
      <dgm:t>
        <a:bodyPr/>
        <a:lstStyle/>
        <a:p>
          <a:endParaRPr lang="en-US"/>
        </a:p>
      </dgm:t>
    </dgm:pt>
    <dgm:pt modelId="{03972FF5-C8F0-40ED-B1BF-E18E42E348A9}">
      <dgm:prSet phldrT="[Text]"/>
      <dgm:spPr/>
      <dgm:t>
        <a:bodyPr/>
        <a:lstStyle/>
        <a:p>
          <a:r>
            <a:rPr lang="ru-RU" dirty="0" smtClean="0"/>
            <a:t>Воспроизведение программы</a:t>
          </a:r>
        </a:p>
        <a:p>
          <a:r>
            <a:rPr lang="ru-RU" dirty="0" smtClean="0"/>
            <a:t> </a:t>
          </a:r>
          <a:endParaRPr lang="en-US" dirty="0"/>
        </a:p>
      </dgm:t>
    </dgm:pt>
    <dgm:pt modelId="{DEE9F5AA-61E1-437D-BBAB-63A11B401EF7}" type="parTrans" cxnId="{79375CD7-9BEF-4F81-A9F4-A4FBCAA247F4}">
      <dgm:prSet/>
      <dgm:spPr/>
      <dgm:t>
        <a:bodyPr/>
        <a:lstStyle/>
        <a:p>
          <a:endParaRPr lang="en-US"/>
        </a:p>
      </dgm:t>
    </dgm:pt>
    <dgm:pt modelId="{D5F8812C-A7FD-4C7C-9D4E-D24764DBFD89}" type="sibTrans" cxnId="{79375CD7-9BEF-4F81-A9F4-A4FBCAA247F4}">
      <dgm:prSet/>
      <dgm:spPr/>
      <dgm:t>
        <a:bodyPr/>
        <a:lstStyle/>
        <a:p>
          <a:endParaRPr lang="en-US"/>
        </a:p>
      </dgm:t>
    </dgm:pt>
    <dgm:pt modelId="{7A288290-B42A-43EC-899B-80548C4077C0}">
      <dgm:prSet phldrT="[Text]"/>
      <dgm:spPr/>
      <dgm:t>
        <a:bodyPr/>
        <a:lstStyle/>
        <a:p>
          <a:r>
            <a:rPr lang="ru-RU" dirty="0" smtClean="0"/>
            <a:t>Прием </a:t>
          </a:r>
          <a:r>
            <a:rPr lang="ru-RU" dirty="0" smtClean="0"/>
            <a:t>програмы </a:t>
          </a:r>
          <a:r>
            <a:rPr lang="ru-RU" dirty="0" smtClean="0"/>
            <a:t>воспроизведения</a:t>
          </a:r>
          <a:endParaRPr lang="en-US" dirty="0"/>
        </a:p>
      </dgm:t>
    </dgm:pt>
    <dgm:pt modelId="{77C5B6A9-673A-4B72-B661-0EB5418B15A9}" type="parTrans" cxnId="{9679445A-D74B-4F8B-A288-104624121F53}">
      <dgm:prSet/>
      <dgm:spPr/>
      <dgm:t>
        <a:bodyPr/>
        <a:lstStyle/>
        <a:p>
          <a:endParaRPr lang="en-US"/>
        </a:p>
      </dgm:t>
    </dgm:pt>
    <dgm:pt modelId="{8C5A446B-FC91-4FF4-9E00-523D054590BE}" type="sibTrans" cxnId="{9679445A-D74B-4F8B-A288-104624121F53}">
      <dgm:prSet/>
      <dgm:spPr/>
      <dgm:t>
        <a:bodyPr/>
        <a:lstStyle/>
        <a:p>
          <a:endParaRPr lang="en-US"/>
        </a:p>
      </dgm:t>
    </dgm:pt>
    <dgm:pt modelId="{F8E741C9-36F8-44E1-8ED4-102F0EB7F0D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984EC6B1-85CA-412B-8E8C-948A06D04531}" type="parTrans" cxnId="{0E779A77-4BF9-4A4F-AC2A-6E89967E0B2D}">
      <dgm:prSet/>
      <dgm:spPr/>
      <dgm:t>
        <a:bodyPr/>
        <a:lstStyle/>
        <a:p>
          <a:endParaRPr lang="en-US"/>
        </a:p>
      </dgm:t>
    </dgm:pt>
    <dgm:pt modelId="{AC985469-9A1A-4803-8A4B-0BA4FA7A5FA3}" type="sibTrans" cxnId="{0E779A77-4BF9-4A4F-AC2A-6E89967E0B2D}">
      <dgm:prSet/>
      <dgm:spPr/>
      <dgm:t>
        <a:bodyPr/>
        <a:lstStyle/>
        <a:p>
          <a:endParaRPr lang="en-US"/>
        </a:p>
      </dgm:t>
    </dgm:pt>
    <dgm:pt modelId="{A386C408-6F9E-423A-A964-A4629BE2A382}">
      <dgm:prSet phldrT="[Text]"/>
      <dgm:spPr/>
      <dgm:t>
        <a:bodyPr/>
        <a:lstStyle/>
        <a:p>
          <a:r>
            <a:rPr lang="ru-RU" dirty="0" smtClean="0"/>
            <a:t>Получение подтверждения/отказа от заказа</a:t>
          </a:r>
          <a:endParaRPr lang="en-US" dirty="0"/>
        </a:p>
      </dgm:t>
    </dgm:pt>
    <dgm:pt modelId="{F0B53D39-6AA5-4AB2-AA69-92393F929D6D}" type="parTrans" cxnId="{BCA400C9-F7A7-4145-9B2B-9F1211B98A24}">
      <dgm:prSet/>
      <dgm:spPr/>
    </dgm:pt>
    <dgm:pt modelId="{8117D3E6-40FC-437D-9CA5-8CFADA5AB23F}" type="sibTrans" cxnId="{BCA400C9-F7A7-4145-9B2B-9F1211B98A24}">
      <dgm:prSet/>
      <dgm:spPr/>
    </dgm:pt>
    <dgm:pt modelId="{1AC4B500-8E99-4379-8428-B6A93FA9CFE6}">
      <dgm:prSet phldrT="[Text]"/>
      <dgm:spPr/>
      <dgm:t>
        <a:bodyPr/>
        <a:lstStyle/>
        <a:p>
          <a:r>
            <a:rPr lang="ru-RU" dirty="0" smtClean="0"/>
            <a:t>Прием/Генерация/Хранение медиа</a:t>
          </a:r>
          <a:endParaRPr lang="en-US" dirty="0"/>
        </a:p>
      </dgm:t>
    </dgm:pt>
    <dgm:pt modelId="{93F4A54E-871E-4D77-B2E2-0B5C64915383}" type="parTrans" cxnId="{DA9E2A0A-91AD-49EA-9E0A-783ED1EE835A}">
      <dgm:prSet/>
      <dgm:spPr/>
    </dgm:pt>
    <dgm:pt modelId="{1F334EEC-2175-4470-AB49-0714A4B9DF6C}" type="sibTrans" cxnId="{DA9E2A0A-91AD-49EA-9E0A-783ED1EE835A}">
      <dgm:prSet/>
      <dgm:spPr/>
    </dgm:pt>
    <dgm:pt modelId="{4D265C46-0FAE-40C7-8C16-6635C608458E}">
      <dgm:prSet phldrT="[Text]"/>
      <dgm:spPr/>
      <dgm:t>
        <a:bodyPr/>
        <a:lstStyle/>
        <a:p>
          <a:r>
            <a:rPr lang="ru-RU" dirty="0" smtClean="0"/>
            <a:t>Цензура/</a:t>
          </a:r>
          <a:r>
            <a:rPr lang="ru-RU" dirty="0" smtClean="0"/>
            <a:t>Подтверждение/отказ от заказа</a:t>
          </a:r>
          <a:endParaRPr lang="en-US" dirty="0"/>
        </a:p>
      </dgm:t>
    </dgm:pt>
    <dgm:pt modelId="{8B3D53A9-2F31-4D21-8A43-EFF283C2BBBE}" type="parTrans" cxnId="{B2635295-A500-4D4D-8090-73D40A0876B6}">
      <dgm:prSet/>
      <dgm:spPr/>
    </dgm:pt>
    <dgm:pt modelId="{F094FD07-6706-4A15-8E78-FEA3A0D4AA9A}" type="sibTrans" cxnId="{B2635295-A500-4D4D-8090-73D40A0876B6}">
      <dgm:prSet/>
      <dgm:spPr/>
    </dgm:pt>
    <dgm:pt modelId="{E43A5C41-6223-46F8-85CB-2336001C7D29}">
      <dgm:prSet phldrT="[Text]"/>
      <dgm:spPr/>
      <dgm:t>
        <a:bodyPr/>
        <a:lstStyle/>
        <a:p>
          <a:r>
            <a:rPr lang="ru-RU" dirty="0" smtClean="0"/>
            <a:t>Счет на оплату</a:t>
          </a:r>
          <a:endParaRPr lang="en-US" dirty="0"/>
        </a:p>
      </dgm:t>
    </dgm:pt>
    <dgm:pt modelId="{39CC26D6-B3F3-4574-A406-E93DC90CFC41}" type="parTrans" cxnId="{44C7ACC9-A60A-48D0-8ABA-8E637F402256}">
      <dgm:prSet/>
      <dgm:spPr/>
    </dgm:pt>
    <dgm:pt modelId="{EF2939CA-F16E-4F1B-87F7-C16C185460FC}" type="sibTrans" cxnId="{44C7ACC9-A60A-48D0-8ABA-8E637F402256}">
      <dgm:prSet/>
      <dgm:spPr/>
    </dgm:pt>
    <dgm:pt modelId="{860C6527-4A4C-44AB-A413-057F77DD622F}" type="pres">
      <dgm:prSet presAssocID="{CC31F10D-E519-486A-9F6F-9FA74FA23F2E}" presName="Name0" presStyleCnt="0">
        <dgm:presLayoutVars>
          <dgm:dir/>
          <dgm:animLvl val="lvl"/>
          <dgm:resizeHandles val="exact"/>
        </dgm:presLayoutVars>
      </dgm:prSet>
      <dgm:spPr/>
    </dgm:pt>
    <dgm:pt modelId="{8D026475-715A-4084-AA2A-67B92795B990}" type="pres">
      <dgm:prSet presAssocID="{CC31F10D-E519-486A-9F6F-9FA74FA23F2E}" presName="tSp" presStyleCnt="0"/>
      <dgm:spPr/>
    </dgm:pt>
    <dgm:pt modelId="{5FD565B0-9AF2-47DF-8D38-8E642350BDDF}" type="pres">
      <dgm:prSet presAssocID="{CC31F10D-E519-486A-9F6F-9FA74FA23F2E}" presName="bSp" presStyleCnt="0"/>
      <dgm:spPr/>
    </dgm:pt>
    <dgm:pt modelId="{BD30F73D-6848-44D5-B16B-C81130BCD67C}" type="pres">
      <dgm:prSet presAssocID="{CC31F10D-E519-486A-9F6F-9FA74FA23F2E}" presName="process" presStyleCnt="0"/>
      <dgm:spPr/>
    </dgm:pt>
    <dgm:pt modelId="{56F1824C-C7D0-4CC1-9802-E8135744CBA4}" type="pres">
      <dgm:prSet presAssocID="{A8CE5427-8956-4A99-ADED-14EBD026E137}" presName="composite1" presStyleCnt="0"/>
      <dgm:spPr/>
    </dgm:pt>
    <dgm:pt modelId="{43438856-E63D-4013-B7A8-0E9FF98C62EF}" type="pres">
      <dgm:prSet presAssocID="{A8CE5427-8956-4A99-ADED-14EBD026E137}" presName="dummyNode1" presStyleLbl="node1" presStyleIdx="0" presStyleCnt="3"/>
      <dgm:spPr/>
    </dgm:pt>
    <dgm:pt modelId="{B3D26255-0AC8-4259-88F4-82FDC3A064A1}" type="pres">
      <dgm:prSet presAssocID="{A8CE5427-8956-4A99-ADED-14EBD026E13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9520D-DDCB-41D2-ABB5-718E0791E3C9}" type="pres">
      <dgm:prSet presAssocID="{A8CE5427-8956-4A99-ADED-14EBD026E13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5A253-42AD-4C4E-A066-A23820EAF40E}" type="pres">
      <dgm:prSet presAssocID="{A8CE5427-8956-4A99-ADED-14EBD026E13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E2803-3B02-46D9-B761-F22F897EF30B}" type="pres">
      <dgm:prSet presAssocID="{A8CE5427-8956-4A99-ADED-14EBD026E137}" presName="connSite1" presStyleCnt="0"/>
      <dgm:spPr/>
    </dgm:pt>
    <dgm:pt modelId="{7FD9741E-13A8-4E37-8C10-169103BCAE72}" type="pres">
      <dgm:prSet presAssocID="{BB4DB770-E8DE-4736-8744-1A3CED83C038}" presName="Name9" presStyleLbl="sibTrans2D1" presStyleIdx="0" presStyleCnt="2"/>
      <dgm:spPr/>
    </dgm:pt>
    <dgm:pt modelId="{F07A17DC-C672-4F0F-A3FA-D4B77BE61978}" type="pres">
      <dgm:prSet presAssocID="{73201A1F-671B-4D71-9CAC-3758367F29A3}" presName="composite2" presStyleCnt="0"/>
      <dgm:spPr/>
    </dgm:pt>
    <dgm:pt modelId="{472CED7F-12E8-4D43-93A1-5CECB5372678}" type="pres">
      <dgm:prSet presAssocID="{73201A1F-671B-4D71-9CAC-3758367F29A3}" presName="dummyNode2" presStyleLbl="node1" presStyleIdx="0" presStyleCnt="3"/>
      <dgm:spPr/>
    </dgm:pt>
    <dgm:pt modelId="{727D48DC-BC8C-4DBF-892E-F9C0D678F36D}" type="pres">
      <dgm:prSet presAssocID="{73201A1F-671B-4D71-9CAC-3758367F29A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DD2AA-18EA-4929-B5C4-B961DCA048E5}" type="pres">
      <dgm:prSet presAssocID="{73201A1F-671B-4D71-9CAC-3758367F29A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908A8-16E7-4D23-9B2B-A049570F5B4E}" type="pres">
      <dgm:prSet presAssocID="{73201A1F-671B-4D71-9CAC-3758367F29A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B253628-A0A8-49FE-B2D3-790E1CFD12F6}" type="pres">
      <dgm:prSet presAssocID="{73201A1F-671B-4D71-9CAC-3758367F29A3}" presName="connSite2" presStyleCnt="0"/>
      <dgm:spPr/>
    </dgm:pt>
    <dgm:pt modelId="{721E1F2A-1ED6-4DBB-B4E0-259B01CEC08D}" type="pres">
      <dgm:prSet presAssocID="{AB17FC8F-D84D-428D-B1BD-122662A4ADA7}" presName="Name18" presStyleLbl="sibTrans2D1" presStyleIdx="1" presStyleCnt="2"/>
      <dgm:spPr/>
    </dgm:pt>
    <dgm:pt modelId="{39263A67-4037-4948-87A1-EE1EB520B0FF}" type="pres">
      <dgm:prSet presAssocID="{6B3EA655-53C8-4204-989F-27AAFE46EB4F}" presName="composite1" presStyleCnt="0"/>
      <dgm:spPr/>
    </dgm:pt>
    <dgm:pt modelId="{AAE388CD-2CDA-42A6-AB0B-AC70A7F1E96A}" type="pres">
      <dgm:prSet presAssocID="{6B3EA655-53C8-4204-989F-27AAFE46EB4F}" presName="dummyNode1" presStyleLbl="node1" presStyleIdx="1" presStyleCnt="3"/>
      <dgm:spPr/>
    </dgm:pt>
    <dgm:pt modelId="{A7267FA9-7CF6-4F1B-B0E3-BD8B4BFCFA6A}" type="pres">
      <dgm:prSet presAssocID="{6B3EA655-53C8-4204-989F-27AAFE46EB4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C2633-B571-44F8-9639-7C4960F75FAB}" type="pres">
      <dgm:prSet presAssocID="{6B3EA655-53C8-4204-989F-27AAFE46EB4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1F0A-7393-4578-B59A-F6F6597FD890}" type="pres">
      <dgm:prSet presAssocID="{6B3EA655-53C8-4204-989F-27AAFE46EB4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A0239-9F38-4CBF-AC72-46CA6D1AB1EB}" type="pres">
      <dgm:prSet presAssocID="{6B3EA655-53C8-4204-989F-27AAFE46EB4F}" presName="connSite1" presStyleCnt="0"/>
      <dgm:spPr/>
    </dgm:pt>
  </dgm:ptLst>
  <dgm:cxnLst>
    <dgm:cxn modelId="{0D9B662E-F4AD-4F6D-9DF4-465BA1A7876F}" type="presOf" srcId="{E0B124A9-2042-48C5-BC94-F4E9F3A16ED6}" destId="{B3D26255-0AC8-4259-88F4-82FDC3A064A1}" srcOrd="0" destOrd="4" presId="urn:microsoft.com/office/officeart/2005/8/layout/hProcess4"/>
    <dgm:cxn modelId="{5C5E16AD-349B-413D-8839-8472A9085312}" type="presOf" srcId="{E43A5C41-6223-46F8-85CB-2336001C7D29}" destId="{959DD2AA-18EA-4929-B5C4-B961DCA048E5}" srcOrd="1" destOrd="4" presId="urn:microsoft.com/office/officeart/2005/8/layout/hProcess4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DA9E2A0A-91AD-49EA-9E0A-783ED1EE835A}" srcId="{73201A1F-671B-4D71-9CAC-3758367F29A3}" destId="{1AC4B500-8E99-4379-8428-B6A93FA9CFE6}" srcOrd="0" destOrd="0" parTransId="{93F4A54E-871E-4D77-B2E2-0B5C64915383}" sibTransId="{1F334EEC-2175-4470-AB49-0714A4B9DF6C}"/>
    <dgm:cxn modelId="{444560CA-4BE5-4B3C-9717-CD2B3ABDBF42}" type="presOf" srcId="{03972FF5-C8F0-40ED-B1BF-E18E42E348A9}" destId="{A7267FA9-7CF6-4F1B-B0E3-BD8B4BFCFA6A}" srcOrd="0" destOrd="2" presId="urn:microsoft.com/office/officeart/2005/8/layout/hProcess4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6FC0AF45-5C72-4DED-9D3A-9F6996CF6EF4}" srcId="{A8CE5427-8956-4A99-ADED-14EBD026E137}" destId="{0F0C48BE-E13F-4935-855D-623577C524B1}" srcOrd="2" destOrd="0" parTransId="{75156022-628B-469A-B23D-AF219F443640}" sibTransId="{4FBABE4C-3E8F-4959-9691-78EF6416FCF8}"/>
    <dgm:cxn modelId="{60D3C83F-B4E0-439E-93ED-1230208B6709}" type="presOf" srcId="{F8E741C9-36F8-44E1-8ED4-102F0EB7F0D4}" destId="{B3D26255-0AC8-4259-88F4-82FDC3A064A1}" srcOrd="0" destOrd="0" presId="urn:microsoft.com/office/officeart/2005/8/layout/hProcess4"/>
    <dgm:cxn modelId="{8D238EB8-B6DA-4B0F-BEDE-93D8A105E8FF}" type="presOf" srcId="{03972FF5-C8F0-40ED-B1BF-E18E42E348A9}" destId="{666C2633-B571-44F8-9639-7C4960F75FAB}" srcOrd="1" destOrd="2" presId="urn:microsoft.com/office/officeart/2005/8/layout/hProcess4"/>
    <dgm:cxn modelId="{41F8B9A4-335A-46FD-8103-CFE66FDA15A6}" type="presOf" srcId="{A386C408-6F9E-423A-A964-A4629BE2A382}" destId="{B3D26255-0AC8-4259-88F4-82FDC3A064A1}" srcOrd="0" destOrd="3" presId="urn:microsoft.com/office/officeart/2005/8/layout/hProcess4"/>
    <dgm:cxn modelId="{ACFCB7FA-3E06-4189-8F5A-590C4C4CEC62}" type="presOf" srcId="{B15B0A73-DDE5-4B48-B653-C90E870F9CF0}" destId="{5F79520D-DDCB-41D2-ABB5-718E0791E3C9}" srcOrd="1" destOrd="1" presId="urn:microsoft.com/office/officeart/2005/8/layout/hProcess4"/>
    <dgm:cxn modelId="{BCA400C9-F7A7-4145-9B2B-9F1211B98A24}" srcId="{A8CE5427-8956-4A99-ADED-14EBD026E137}" destId="{A386C408-6F9E-423A-A964-A4629BE2A382}" srcOrd="3" destOrd="0" parTransId="{F0B53D39-6AA5-4AB2-AA69-92393F929D6D}" sibTransId="{8117D3E6-40FC-437D-9CA5-8CFADA5AB23F}"/>
    <dgm:cxn modelId="{ADB44304-B227-48F7-9B6B-D0E73F7E3F9C}" type="presOf" srcId="{6B3EA655-53C8-4204-989F-27AAFE46EB4F}" destId="{57571F0A-7393-4578-B59A-F6F6597FD890}" srcOrd="0" destOrd="0" presId="urn:microsoft.com/office/officeart/2005/8/layout/hProcess4"/>
    <dgm:cxn modelId="{8CCE3949-EA1A-434A-BAD2-5D01541DCF6B}" type="presOf" srcId="{1AC4B500-8E99-4379-8428-B6A93FA9CFE6}" destId="{959DD2AA-18EA-4929-B5C4-B961DCA048E5}" srcOrd="1" destOrd="0" presId="urn:microsoft.com/office/officeart/2005/8/layout/hProcess4"/>
    <dgm:cxn modelId="{4499C79C-7A68-4ADB-AFF2-867AE84741A6}" type="presOf" srcId="{D1D4809B-14E5-40A7-97DB-48343C5F7ECE}" destId="{727D48DC-BC8C-4DBF-892E-F9C0D678F36D}" srcOrd="0" destOrd="2" presId="urn:microsoft.com/office/officeart/2005/8/layout/hProcess4"/>
    <dgm:cxn modelId="{F56B9889-F91F-4712-A9D1-CEF2A12E200F}" srcId="{A8CE5427-8956-4A99-ADED-14EBD026E137}" destId="{B15B0A73-DDE5-4B48-B653-C90E870F9CF0}" srcOrd="1" destOrd="0" parTransId="{EAF72CCD-75D5-489B-8657-79FCD4D398CA}" sibTransId="{2B3C7F03-672A-4CA3-8494-3AA1EC7D9E6F}"/>
    <dgm:cxn modelId="{5ABD08DF-3A4A-407C-9D6D-009E2CE8D801}" type="presOf" srcId="{B15B0A73-DDE5-4B48-B653-C90E870F9CF0}" destId="{B3D26255-0AC8-4259-88F4-82FDC3A064A1}" srcOrd="0" destOrd="1" presId="urn:microsoft.com/office/officeart/2005/8/layout/hProcess4"/>
    <dgm:cxn modelId="{D0671A0A-C8E2-4DB8-BA02-53731244DF5E}" type="presOf" srcId="{E0B124A9-2042-48C5-BC94-F4E9F3A16ED6}" destId="{5F79520D-DDCB-41D2-ABB5-718E0791E3C9}" srcOrd="1" destOrd="4" presId="urn:microsoft.com/office/officeart/2005/8/layout/hProcess4"/>
    <dgm:cxn modelId="{AC04DF07-C5D5-44EB-A251-C3505F03BE65}" type="presOf" srcId="{1AC4B500-8E99-4379-8428-B6A93FA9CFE6}" destId="{727D48DC-BC8C-4DBF-892E-F9C0D678F36D}" srcOrd="0" destOrd="0" presId="urn:microsoft.com/office/officeart/2005/8/layout/hProcess4"/>
    <dgm:cxn modelId="{0E779A77-4BF9-4A4F-AC2A-6E89967E0B2D}" srcId="{A8CE5427-8956-4A99-ADED-14EBD026E137}" destId="{F8E741C9-36F8-44E1-8ED4-102F0EB7F0D4}" srcOrd="0" destOrd="0" parTransId="{984EC6B1-85CA-412B-8E8C-948A06D04531}" sibTransId="{AC985469-9A1A-4803-8A4B-0BA4FA7A5FA3}"/>
    <dgm:cxn modelId="{980E7E99-0F34-4087-8706-19584AA38054}" type="presOf" srcId="{AFD3A1F4-9C0C-4EB3-9424-4094AA67AF2D}" destId="{666C2633-B571-44F8-9639-7C4960F75FAB}" srcOrd="1" destOrd="0" presId="urn:microsoft.com/office/officeart/2005/8/layout/hProcess4"/>
    <dgm:cxn modelId="{79375CD7-9BEF-4F81-A9F4-A4FBCAA247F4}" srcId="{6B3EA655-53C8-4204-989F-27AAFE46EB4F}" destId="{03972FF5-C8F0-40ED-B1BF-E18E42E348A9}" srcOrd="2" destOrd="0" parTransId="{DEE9F5AA-61E1-437D-BBAB-63A11B401EF7}" sibTransId="{D5F8812C-A7FD-4C7C-9D4E-D24764DBFD89}"/>
    <dgm:cxn modelId="{B2635295-A500-4D4D-8090-73D40A0876B6}" srcId="{73201A1F-671B-4D71-9CAC-3758367F29A3}" destId="{4D265C46-0FAE-40C7-8C16-6635C608458E}" srcOrd="1" destOrd="0" parTransId="{8B3D53A9-2F31-4D21-8A43-EFF283C2BBBE}" sibTransId="{F094FD07-6706-4A15-8E78-FEA3A0D4AA9A}"/>
    <dgm:cxn modelId="{26515FCC-4534-4F53-A180-8F73F6C73B2E}" type="presOf" srcId="{F8E741C9-36F8-44E1-8ED4-102F0EB7F0D4}" destId="{5F79520D-DDCB-41D2-ABB5-718E0791E3C9}" srcOrd="1" destOrd="0" presId="urn:microsoft.com/office/officeart/2005/8/layout/hProcess4"/>
    <dgm:cxn modelId="{B617DEBF-681B-4C8A-8F5C-E2A16D392002}" type="presOf" srcId="{CC31F10D-E519-486A-9F6F-9FA74FA23F2E}" destId="{860C6527-4A4C-44AB-A413-057F77DD622F}" srcOrd="0" destOrd="0" presId="urn:microsoft.com/office/officeart/2005/8/layout/hProcess4"/>
    <dgm:cxn modelId="{44C7ACC9-A60A-48D0-8ABA-8E637F402256}" srcId="{73201A1F-671B-4D71-9CAC-3758367F29A3}" destId="{E43A5C41-6223-46F8-85CB-2336001C7D29}" srcOrd="4" destOrd="0" parTransId="{39CC26D6-B3F3-4574-A406-E93DC90CFC41}" sibTransId="{EF2939CA-F16E-4F1B-87F7-C16C185460FC}"/>
    <dgm:cxn modelId="{959CDFE4-DDD6-4011-90B2-646C488D0263}" type="presOf" srcId="{7A288290-B42A-43EC-899B-80548C4077C0}" destId="{A7267FA9-7CF6-4F1B-B0E3-BD8B4BFCFA6A}" srcOrd="0" destOrd="1" presId="urn:microsoft.com/office/officeart/2005/8/layout/hProcess4"/>
    <dgm:cxn modelId="{A128E2F4-C7BC-432F-8C68-BD711D1E2BE0}" type="presOf" srcId="{0F0C48BE-E13F-4935-855D-623577C524B1}" destId="{B3D26255-0AC8-4259-88F4-82FDC3A064A1}" srcOrd="0" destOrd="2" presId="urn:microsoft.com/office/officeart/2005/8/layout/hProcess4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45CB6BD3-0BD1-4474-9427-18855FBDB506}" srcId="{A8CE5427-8956-4A99-ADED-14EBD026E137}" destId="{E0B124A9-2042-48C5-BC94-F4E9F3A16ED6}" srcOrd="4" destOrd="0" parTransId="{3A1C0918-3927-4ECB-8599-221FF6886C50}" sibTransId="{4E4DE5AF-B9A9-4E13-84B5-A2A483853F34}"/>
    <dgm:cxn modelId="{8C937D41-341B-4DE9-9061-839A36443E35}" type="presOf" srcId="{AB17FC8F-D84D-428D-B1BD-122662A4ADA7}" destId="{721E1F2A-1ED6-4DBB-B4E0-259B01CEC08D}" srcOrd="0" destOrd="0" presId="urn:microsoft.com/office/officeart/2005/8/layout/hProcess4"/>
    <dgm:cxn modelId="{A6316806-202F-49A2-901B-328CE2AFA95C}" type="presOf" srcId="{0F0C48BE-E13F-4935-855D-623577C524B1}" destId="{5F79520D-DDCB-41D2-ABB5-718E0791E3C9}" srcOrd="1" destOrd="2" presId="urn:microsoft.com/office/officeart/2005/8/layout/hProcess4"/>
    <dgm:cxn modelId="{D06AF719-3C6C-4515-B6AC-E4DADE5EFC73}" type="presOf" srcId="{AFD3A1F4-9C0C-4EB3-9424-4094AA67AF2D}" destId="{A7267FA9-7CF6-4F1B-B0E3-BD8B4BFCFA6A}" srcOrd="0" destOrd="0" presId="urn:microsoft.com/office/officeart/2005/8/layout/hProcess4"/>
    <dgm:cxn modelId="{F05058FA-F918-4343-85A2-6A5C159B9670}" type="presOf" srcId="{4D265C46-0FAE-40C7-8C16-6635C608458E}" destId="{727D48DC-BC8C-4DBF-892E-F9C0D678F36D}" srcOrd="0" destOrd="1" presId="urn:microsoft.com/office/officeart/2005/8/layout/hProcess4"/>
    <dgm:cxn modelId="{AF828FE4-57A8-4FFE-AC10-597BF9D899BD}" type="presOf" srcId="{7A288290-B42A-43EC-899B-80548C4077C0}" destId="{666C2633-B571-44F8-9639-7C4960F75FAB}" srcOrd="1" destOrd="1" presId="urn:microsoft.com/office/officeart/2005/8/layout/hProcess4"/>
    <dgm:cxn modelId="{A973FC08-FAE3-4BD0-BA6C-79940305F97E}" type="presOf" srcId="{73201A1F-671B-4D71-9CAC-3758367F29A3}" destId="{620908A8-16E7-4D23-9B2B-A049570F5B4E}" srcOrd="0" destOrd="0" presId="urn:microsoft.com/office/officeart/2005/8/layout/hProcess4"/>
    <dgm:cxn modelId="{08D3C81E-D67E-4895-84A0-F684C8E09E49}" type="presOf" srcId="{D2AAAE0E-8C17-43F0-B7DD-0840D74A94F9}" destId="{959DD2AA-18EA-4929-B5C4-B961DCA048E5}" srcOrd="1" destOrd="3" presId="urn:microsoft.com/office/officeart/2005/8/layout/hProcess4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BDAC0463-97F7-40DF-9AC8-B8973EB7FF2E}" type="presOf" srcId="{4D265C46-0FAE-40C7-8C16-6635C608458E}" destId="{959DD2AA-18EA-4929-B5C4-B961DCA048E5}" srcOrd="1" destOrd="1" presId="urn:microsoft.com/office/officeart/2005/8/layout/hProcess4"/>
    <dgm:cxn modelId="{ACC5089B-979B-478C-9CDB-DF2E8ECFD286}" type="presOf" srcId="{A386C408-6F9E-423A-A964-A4629BE2A382}" destId="{5F79520D-DDCB-41D2-ABB5-718E0791E3C9}" srcOrd="1" destOrd="3" presId="urn:microsoft.com/office/officeart/2005/8/layout/hProcess4"/>
    <dgm:cxn modelId="{9D42A898-DAA9-466F-8D09-2C58F44B2672}" type="presOf" srcId="{BB4DB770-E8DE-4736-8744-1A3CED83C038}" destId="{7FD9741E-13A8-4E37-8C10-169103BCAE72}" srcOrd="0" destOrd="0" presId="urn:microsoft.com/office/officeart/2005/8/layout/hProcess4"/>
    <dgm:cxn modelId="{B4843126-5271-42C8-A336-A9F762975950}" srcId="{73201A1F-671B-4D71-9CAC-3758367F29A3}" destId="{D1D4809B-14E5-40A7-97DB-48343C5F7ECE}" srcOrd="2" destOrd="0" parTransId="{98FE07D3-8ECD-40E3-AB40-FCC724CE9E18}" sibTransId="{BAC8D164-71A0-491C-9AC5-D23F06316916}"/>
    <dgm:cxn modelId="{D4C1FEE3-E894-4079-9FB8-B9F3BA8BF20F}" type="presOf" srcId="{E43A5C41-6223-46F8-85CB-2336001C7D29}" destId="{727D48DC-BC8C-4DBF-892E-F9C0D678F36D}" srcOrd="0" destOrd="4" presId="urn:microsoft.com/office/officeart/2005/8/layout/hProcess4"/>
    <dgm:cxn modelId="{E1554056-7E4F-4A15-A830-0E7BE45782D4}" srcId="{73201A1F-671B-4D71-9CAC-3758367F29A3}" destId="{D2AAAE0E-8C17-43F0-B7DD-0840D74A94F9}" srcOrd="3" destOrd="0" parTransId="{6C3291FE-826C-40FA-8EF1-8D3F9581940A}" sibTransId="{6418B81A-7E6A-4D06-ADD4-02634F952FAC}"/>
    <dgm:cxn modelId="{9679445A-D74B-4F8B-A288-104624121F53}" srcId="{6B3EA655-53C8-4204-989F-27AAFE46EB4F}" destId="{7A288290-B42A-43EC-899B-80548C4077C0}" srcOrd="1" destOrd="0" parTransId="{77C5B6A9-673A-4B72-B661-0EB5418B15A9}" sibTransId="{8C5A446B-FC91-4FF4-9E00-523D054590BE}"/>
    <dgm:cxn modelId="{B781E15A-9C19-453A-BB77-378912D90022}" type="presOf" srcId="{D2AAAE0E-8C17-43F0-B7DD-0840D74A94F9}" destId="{727D48DC-BC8C-4DBF-892E-F9C0D678F36D}" srcOrd="0" destOrd="3" presId="urn:microsoft.com/office/officeart/2005/8/layout/hProcess4"/>
    <dgm:cxn modelId="{16E2D130-E11D-4152-89FE-63FA37EE6AC0}" type="presOf" srcId="{D1D4809B-14E5-40A7-97DB-48343C5F7ECE}" destId="{959DD2AA-18EA-4929-B5C4-B961DCA048E5}" srcOrd="1" destOrd="2" presId="urn:microsoft.com/office/officeart/2005/8/layout/hProcess4"/>
    <dgm:cxn modelId="{E3775BE2-5F59-43FF-8B73-AE3893390D64}" type="presOf" srcId="{A8CE5427-8956-4A99-ADED-14EBD026E137}" destId="{F3F5A253-42AD-4C4E-A066-A23820EAF40E}" srcOrd="0" destOrd="0" presId="urn:microsoft.com/office/officeart/2005/8/layout/hProcess4"/>
    <dgm:cxn modelId="{1C2E3899-C783-4625-9353-FB270C916578}" type="presParOf" srcId="{860C6527-4A4C-44AB-A413-057F77DD622F}" destId="{8D026475-715A-4084-AA2A-67B92795B990}" srcOrd="0" destOrd="0" presId="urn:microsoft.com/office/officeart/2005/8/layout/hProcess4"/>
    <dgm:cxn modelId="{10C1E3D8-B101-443D-9749-BB0EA29233C0}" type="presParOf" srcId="{860C6527-4A4C-44AB-A413-057F77DD622F}" destId="{5FD565B0-9AF2-47DF-8D38-8E642350BDDF}" srcOrd="1" destOrd="0" presId="urn:microsoft.com/office/officeart/2005/8/layout/hProcess4"/>
    <dgm:cxn modelId="{90749F49-DE78-44F8-9DDD-A08365DD1F45}" type="presParOf" srcId="{860C6527-4A4C-44AB-A413-057F77DD622F}" destId="{BD30F73D-6848-44D5-B16B-C81130BCD67C}" srcOrd="2" destOrd="0" presId="urn:microsoft.com/office/officeart/2005/8/layout/hProcess4"/>
    <dgm:cxn modelId="{41DF5D5A-E9B7-43AA-A54F-3BD6888C7542}" type="presParOf" srcId="{BD30F73D-6848-44D5-B16B-C81130BCD67C}" destId="{56F1824C-C7D0-4CC1-9802-E8135744CBA4}" srcOrd="0" destOrd="0" presId="urn:microsoft.com/office/officeart/2005/8/layout/hProcess4"/>
    <dgm:cxn modelId="{01D03E4C-D03A-4CDE-ACBF-4F78B559CA6B}" type="presParOf" srcId="{56F1824C-C7D0-4CC1-9802-E8135744CBA4}" destId="{43438856-E63D-4013-B7A8-0E9FF98C62EF}" srcOrd="0" destOrd="0" presId="urn:microsoft.com/office/officeart/2005/8/layout/hProcess4"/>
    <dgm:cxn modelId="{90A1B3B1-190B-41C9-BAD1-A26AE3EDBF20}" type="presParOf" srcId="{56F1824C-C7D0-4CC1-9802-E8135744CBA4}" destId="{B3D26255-0AC8-4259-88F4-82FDC3A064A1}" srcOrd="1" destOrd="0" presId="urn:microsoft.com/office/officeart/2005/8/layout/hProcess4"/>
    <dgm:cxn modelId="{8D00A119-DD26-49E4-8F32-4C74812F8767}" type="presParOf" srcId="{56F1824C-C7D0-4CC1-9802-E8135744CBA4}" destId="{5F79520D-DDCB-41D2-ABB5-718E0791E3C9}" srcOrd="2" destOrd="0" presId="urn:microsoft.com/office/officeart/2005/8/layout/hProcess4"/>
    <dgm:cxn modelId="{98239BCD-3B5E-476F-A239-14EBDFB8B060}" type="presParOf" srcId="{56F1824C-C7D0-4CC1-9802-E8135744CBA4}" destId="{F3F5A253-42AD-4C4E-A066-A23820EAF40E}" srcOrd="3" destOrd="0" presId="urn:microsoft.com/office/officeart/2005/8/layout/hProcess4"/>
    <dgm:cxn modelId="{68D02CF0-76AF-4E52-9F58-26BE58CF4B6C}" type="presParOf" srcId="{56F1824C-C7D0-4CC1-9802-E8135744CBA4}" destId="{491E2803-3B02-46D9-B761-F22F897EF30B}" srcOrd="4" destOrd="0" presId="urn:microsoft.com/office/officeart/2005/8/layout/hProcess4"/>
    <dgm:cxn modelId="{07AF7339-5E9F-4906-9F4B-6245EE6ADA92}" type="presParOf" srcId="{BD30F73D-6848-44D5-B16B-C81130BCD67C}" destId="{7FD9741E-13A8-4E37-8C10-169103BCAE72}" srcOrd="1" destOrd="0" presId="urn:microsoft.com/office/officeart/2005/8/layout/hProcess4"/>
    <dgm:cxn modelId="{13FE2B9A-7292-44DA-BF1B-72B283D4DA5A}" type="presParOf" srcId="{BD30F73D-6848-44D5-B16B-C81130BCD67C}" destId="{F07A17DC-C672-4F0F-A3FA-D4B77BE61978}" srcOrd="2" destOrd="0" presId="urn:microsoft.com/office/officeart/2005/8/layout/hProcess4"/>
    <dgm:cxn modelId="{471ECD2D-22A1-4B9D-8159-B090E769BEA4}" type="presParOf" srcId="{F07A17DC-C672-4F0F-A3FA-D4B77BE61978}" destId="{472CED7F-12E8-4D43-93A1-5CECB5372678}" srcOrd="0" destOrd="0" presId="urn:microsoft.com/office/officeart/2005/8/layout/hProcess4"/>
    <dgm:cxn modelId="{37ECBD9D-46DE-4230-AD9C-B6A36230C577}" type="presParOf" srcId="{F07A17DC-C672-4F0F-A3FA-D4B77BE61978}" destId="{727D48DC-BC8C-4DBF-892E-F9C0D678F36D}" srcOrd="1" destOrd="0" presId="urn:microsoft.com/office/officeart/2005/8/layout/hProcess4"/>
    <dgm:cxn modelId="{3C1BA047-7D0E-4FF3-A22C-C4222CBB5DC2}" type="presParOf" srcId="{F07A17DC-C672-4F0F-A3FA-D4B77BE61978}" destId="{959DD2AA-18EA-4929-B5C4-B961DCA048E5}" srcOrd="2" destOrd="0" presId="urn:microsoft.com/office/officeart/2005/8/layout/hProcess4"/>
    <dgm:cxn modelId="{8915115D-A5BD-42AC-B2DB-BAD6717A5D59}" type="presParOf" srcId="{F07A17DC-C672-4F0F-A3FA-D4B77BE61978}" destId="{620908A8-16E7-4D23-9B2B-A049570F5B4E}" srcOrd="3" destOrd="0" presId="urn:microsoft.com/office/officeart/2005/8/layout/hProcess4"/>
    <dgm:cxn modelId="{63BB9FA5-70E2-4BC8-A985-832F3995C3E4}" type="presParOf" srcId="{F07A17DC-C672-4F0F-A3FA-D4B77BE61978}" destId="{CB253628-A0A8-49FE-B2D3-790E1CFD12F6}" srcOrd="4" destOrd="0" presId="urn:microsoft.com/office/officeart/2005/8/layout/hProcess4"/>
    <dgm:cxn modelId="{71AA4088-37C9-4CDC-AED4-E31A9BE3CFB5}" type="presParOf" srcId="{BD30F73D-6848-44D5-B16B-C81130BCD67C}" destId="{721E1F2A-1ED6-4DBB-B4E0-259B01CEC08D}" srcOrd="3" destOrd="0" presId="urn:microsoft.com/office/officeart/2005/8/layout/hProcess4"/>
    <dgm:cxn modelId="{7333CA5F-A46E-4345-AF77-F0E265602EE2}" type="presParOf" srcId="{BD30F73D-6848-44D5-B16B-C81130BCD67C}" destId="{39263A67-4037-4948-87A1-EE1EB520B0FF}" srcOrd="4" destOrd="0" presId="urn:microsoft.com/office/officeart/2005/8/layout/hProcess4"/>
    <dgm:cxn modelId="{178AD5C0-A8DE-4495-92F7-D864D511DD77}" type="presParOf" srcId="{39263A67-4037-4948-87A1-EE1EB520B0FF}" destId="{AAE388CD-2CDA-42A6-AB0B-AC70A7F1E96A}" srcOrd="0" destOrd="0" presId="urn:microsoft.com/office/officeart/2005/8/layout/hProcess4"/>
    <dgm:cxn modelId="{B30E7D9E-9691-45B0-BEAF-249711D7A5EE}" type="presParOf" srcId="{39263A67-4037-4948-87A1-EE1EB520B0FF}" destId="{A7267FA9-7CF6-4F1B-B0E3-BD8B4BFCFA6A}" srcOrd="1" destOrd="0" presId="urn:microsoft.com/office/officeart/2005/8/layout/hProcess4"/>
    <dgm:cxn modelId="{716CD980-45EF-4284-954D-B128F3792468}" type="presParOf" srcId="{39263A67-4037-4948-87A1-EE1EB520B0FF}" destId="{666C2633-B571-44F8-9639-7C4960F75FAB}" srcOrd="2" destOrd="0" presId="urn:microsoft.com/office/officeart/2005/8/layout/hProcess4"/>
    <dgm:cxn modelId="{2ECEEF34-3FDE-403F-AE32-3FE9EA28EA32}" type="presParOf" srcId="{39263A67-4037-4948-87A1-EE1EB520B0FF}" destId="{57571F0A-7393-4578-B59A-F6F6597FD890}" srcOrd="3" destOrd="0" presId="urn:microsoft.com/office/officeart/2005/8/layout/hProcess4"/>
    <dgm:cxn modelId="{BE560D68-DEDC-42C6-8350-7EB0DC4228D0}" type="presParOf" srcId="{39263A67-4037-4948-87A1-EE1EB520B0FF}" destId="{C70A0239-9F38-4CBF-AC72-46CA6D1AB1E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43D58-E92B-469F-936E-AB674A8C322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5ED2DE-C6BD-4C9D-B552-0E8B010714F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4989A3EF-3DD5-44D7-87E8-93D021E6885E}" type="parTrans" cxnId="{05A66B3C-7CCE-4477-9036-D50960589CDB}">
      <dgm:prSet/>
      <dgm:spPr/>
      <dgm:t>
        <a:bodyPr/>
        <a:lstStyle/>
        <a:p>
          <a:endParaRPr lang="en-US"/>
        </a:p>
      </dgm:t>
    </dgm:pt>
    <dgm:pt modelId="{7F883D59-A636-4239-B991-2640DDFD31CF}" type="sibTrans" cxnId="{05A66B3C-7CCE-4477-9036-D50960589CDB}">
      <dgm:prSet/>
      <dgm:spPr/>
      <dgm:t>
        <a:bodyPr/>
        <a:lstStyle/>
        <a:p>
          <a:endParaRPr lang="en-US"/>
        </a:p>
      </dgm:t>
    </dgm:pt>
    <dgm:pt modelId="{BFA01C11-2402-4616-B719-C428E65B1657}">
      <dgm:prSet phldrT="[Text]"/>
      <dgm:spPr/>
      <dgm:t>
        <a:bodyPr/>
        <a:lstStyle/>
        <a:p>
          <a:r>
            <a:rPr lang="ru-RU" dirty="0" smtClean="0"/>
            <a:t>Мэйл</a:t>
          </a:r>
          <a:endParaRPr lang="en-US" dirty="0"/>
        </a:p>
      </dgm:t>
    </dgm:pt>
    <dgm:pt modelId="{94BE27C2-37E0-42A7-815D-2C8B42826C68}" type="parTrans" cxnId="{E159046A-94DD-4549-B64B-D85188374459}">
      <dgm:prSet/>
      <dgm:spPr/>
      <dgm:t>
        <a:bodyPr/>
        <a:lstStyle/>
        <a:p>
          <a:endParaRPr lang="en-US"/>
        </a:p>
      </dgm:t>
    </dgm:pt>
    <dgm:pt modelId="{3C2F36FF-4A63-4CCC-A2EA-28919355BAB2}" type="sibTrans" cxnId="{E159046A-94DD-4549-B64B-D85188374459}">
      <dgm:prSet/>
      <dgm:spPr/>
      <dgm:t>
        <a:bodyPr/>
        <a:lstStyle/>
        <a:p>
          <a:endParaRPr lang="en-US"/>
        </a:p>
      </dgm:t>
    </dgm:pt>
    <dgm:pt modelId="{BB404131-4A05-4048-8B30-8FCC1E0CE694}">
      <dgm:prSet phldrT="[Text]"/>
      <dgm:spPr/>
      <dgm:t>
        <a:bodyPr/>
        <a:lstStyle/>
        <a:p>
          <a:r>
            <a:rPr lang="ru-RU" dirty="0" smtClean="0"/>
            <a:t>Кредтная карта</a:t>
          </a:r>
          <a:endParaRPr lang="en-US" dirty="0"/>
        </a:p>
      </dgm:t>
    </dgm:pt>
    <dgm:pt modelId="{021F5F7A-6459-4C76-AA32-4DE9115EC14C}" type="parTrans" cxnId="{19044469-6F01-4D30-B006-0DCC4EDE9C74}">
      <dgm:prSet/>
      <dgm:spPr/>
      <dgm:t>
        <a:bodyPr/>
        <a:lstStyle/>
        <a:p>
          <a:endParaRPr lang="en-US"/>
        </a:p>
      </dgm:t>
    </dgm:pt>
    <dgm:pt modelId="{DC47354E-5787-45DE-87D6-8959477AB4E8}" type="sibTrans" cxnId="{19044469-6F01-4D30-B006-0DCC4EDE9C74}">
      <dgm:prSet/>
      <dgm:spPr/>
      <dgm:t>
        <a:bodyPr/>
        <a:lstStyle/>
        <a:p>
          <a:endParaRPr lang="en-US"/>
        </a:p>
      </dgm:t>
    </dgm:pt>
    <dgm:pt modelId="{6C9170B2-F687-4AA0-A5EA-E676C06BFC59}">
      <dgm:prSet phldrT="[Text]"/>
      <dgm:spPr/>
      <dgm:t>
        <a:bodyPr/>
        <a:lstStyle/>
        <a:p>
          <a:r>
            <a:rPr lang="ru-RU" dirty="0" smtClean="0"/>
            <a:t>Заказ на демострацию</a:t>
          </a:r>
          <a:endParaRPr lang="en-US" dirty="0"/>
        </a:p>
      </dgm:t>
    </dgm:pt>
    <dgm:pt modelId="{23BFC3FB-767E-458F-B5FE-2E7EBFA911BF}" type="parTrans" cxnId="{449E6CAA-4E44-4E06-B8B3-165729713B4B}">
      <dgm:prSet/>
      <dgm:spPr/>
      <dgm:t>
        <a:bodyPr/>
        <a:lstStyle/>
        <a:p>
          <a:endParaRPr lang="en-US"/>
        </a:p>
      </dgm:t>
    </dgm:pt>
    <dgm:pt modelId="{91EECFE1-BC63-420A-A4C0-03D85F25C5C5}" type="sibTrans" cxnId="{449E6CAA-4E44-4E06-B8B3-165729713B4B}">
      <dgm:prSet/>
      <dgm:spPr/>
      <dgm:t>
        <a:bodyPr/>
        <a:lstStyle/>
        <a:p>
          <a:endParaRPr lang="en-US"/>
        </a:p>
      </dgm:t>
    </dgm:pt>
    <dgm:pt modelId="{8E6302E4-84CD-4F96-AAF9-88468B23081F}">
      <dgm:prSet phldrT="[Text]"/>
      <dgm:spPr/>
      <dgm:t>
        <a:bodyPr/>
        <a:lstStyle/>
        <a:p>
          <a:r>
            <a:rPr lang="ru-RU" b="0" i="0" dirty="0" smtClean="0"/>
            <a:t>Тема, место, время, расположение и количество экранов</a:t>
          </a:r>
          <a:endParaRPr lang="en-US" dirty="0"/>
        </a:p>
      </dgm:t>
    </dgm:pt>
    <dgm:pt modelId="{6D189D4A-B79D-45E0-8C90-995E56EAEB60}" type="parTrans" cxnId="{62B5B81E-D99B-4616-AEB8-60E8FA9025FB}">
      <dgm:prSet/>
      <dgm:spPr/>
      <dgm:t>
        <a:bodyPr/>
        <a:lstStyle/>
        <a:p>
          <a:endParaRPr lang="en-US"/>
        </a:p>
      </dgm:t>
    </dgm:pt>
    <dgm:pt modelId="{CBF405DF-1CEF-42C0-8D71-CA5D1FCCCE42}" type="sibTrans" cxnId="{62B5B81E-D99B-4616-AEB8-60E8FA9025FB}">
      <dgm:prSet/>
      <dgm:spPr/>
      <dgm:t>
        <a:bodyPr/>
        <a:lstStyle/>
        <a:p>
          <a:endParaRPr lang="en-US"/>
        </a:p>
      </dgm:t>
    </dgm:pt>
    <dgm:pt modelId="{0D06CD1B-E1BF-4B68-AC30-A8F75DBA76EC}">
      <dgm:prSet phldrT="[Text]"/>
      <dgm:spPr/>
      <dgm:t>
        <a:bodyPr/>
        <a:lstStyle/>
        <a:p>
          <a:r>
            <a:rPr lang="ru-RU" dirty="0" smtClean="0"/>
            <a:t>медиа файл</a:t>
          </a:r>
          <a:endParaRPr lang="en-US" dirty="0"/>
        </a:p>
      </dgm:t>
    </dgm:pt>
    <dgm:pt modelId="{08760BA6-4DCD-4A17-8C25-9C550D886DB1}" type="parTrans" cxnId="{3B867A0B-07DC-452B-8C3C-682D12212F69}">
      <dgm:prSet/>
      <dgm:spPr/>
      <dgm:t>
        <a:bodyPr/>
        <a:lstStyle/>
        <a:p>
          <a:endParaRPr lang="en-US"/>
        </a:p>
      </dgm:t>
    </dgm:pt>
    <dgm:pt modelId="{8499E350-7E38-4023-85F2-D84CD12F5D98}" type="sibTrans" cxnId="{3B867A0B-07DC-452B-8C3C-682D12212F69}">
      <dgm:prSet/>
      <dgm:spPr/>
      <dgm:t>
        <a:bodyPr/>
        <a:lstStyle/>
        <a:p>
          <a:endParaRPr lang="en-US"/>
        </a:p>
      </dgm:t>
    </dgm:pt>
    <dgm:pt modelId="{3EC1B22E-F0DD-42A3-9320-9CC9E13C6FB7}">
      <dgm:prSet phldrT="[Text]"/>
      <dgm:spPr/>
      <dgm:t>
        <a:bodyPr/>
        <a:lstStyle/>
        <a:p>
          <a:r>
            <a:rPr lang="ru-RU" dirty="0" smtClean="0"/>
            <a:t>Ссылка на медиа из</a:t>
          </a:r>
          <a:r>
            <a:rPr lang="en-US" dirty="0" smtClean="0"/>
            <a:t> YouTube,</a:t>
          </a:r>
          <a:r>
            <a:rPr lang="ru-RU" dirty="0" smtClean="0"/>
            <a:t> </a:t>
          </a:r>
          <a:r>
            <a:rPr lang="en-US" dirty="0" smtClean="0"/>
            <a:t>Facebook,</a:t>
          </a:r>
          <a:r>
            <a:rPr lang="ru-RU" dirty="0" smtClean="0"/>
            <a:t> </a:t>
          </a:r>
          <a:r>
            <a:rPr lang="en-US" dirty="0" smtClean="0"/>
            <a:t>Instagram</a:t>
          </a:r>
          <a:endParaRPr lang="en-US" dirty="0"/>
        </a:p>
      </dgm:t>
    </dgm:pt>
    <dgm:pt modelId="{07A3E4B3-B425-47A4-A215-49274CDBBF6F}" type="parTrans" cxnId="{5A8CCA7B-17CE-44AD-A020-48CAD0011A7C}">
      <dgm:prSet/>
      <dgm:spPr/>
      <dgm:t>
        <a:bodyPr/>
        <a:lstStyle/>
        <a:p>
          <a:endParaRPr lang="en-US"/>
        </a:p>
      </dgm:t>
    </dgm:pt>
    <dgm:pt modelId="{EC4B4A60-93EC-4D31-A455-923049285CD0}" type="sibTrans" cxnId="{5A8CCA7B-17CE-44AD-A020-48CAD0011A7C}">
      <dgm:prSet/>
      <dgm:spPr/>
      <dgm:t>
        <a:bodyPr/>
        <a:lstStyle/>
        <a:p>
          <a:endParaRPr lang="en-US"/>
        </a:p>
      </dgm:t>
    </dgm:pt>
    <dgm:pt modelId="{DFE8CE87-3BDF-42D5-B233-38C8E5CB98E9}">
      <dgm:prSet phldrT="[Text]"/>
      <dgm:spPr/>
      <dgm:t>
        <a:bodyPr/>
        <a:lstStyle/>
        <a:p>
          <a:r>
            <a:rPr lang="ru-RU" dirty="0" smtClean="0"/>
            <a:t>Выбор</a:t>
          </a:r>
          <a:r>
            <a:rPr lang="en-US" dirty="0" smtClean="0"/>
            <a:t> </a:t>
          </a:r>
          <a:r>
            <a:rPr lang="ru-RU" dirty="0" smtClean="0"/>
            <a:t>и создание медиа из прототипов на сервере</a:t>
          </a:r>
          <a:endParaRPr lang="en-US" dirty="0"/>
        </a:p>
      </dgm:t>
    </dgm:pt>
    <dgm:pt modelId="{7765FD47-A889-4BD6-BB71-90015A82948F}" type="parTrans" cxnId="{9102F9F0-6B78-461D-B179-75D362B898EB}">
      <dgm:prSet/>
      <dgm:spPr/>
      <dgm:t>
        <a:bodyPr/>
        <a:lstStyle/>
        <a:p>
          <a:endParaRPr lang="en-US"/>
        </a:p>
      </dgm:t>
    </dgm:pt>
    <dgm:pt modelId="{E9E8B7D3-189D-417B-B78A-4F0D63DCC51C}" type="sibTrans" cxnId="{9102F9F0-6B78-461D-B179-75D362B898EB}">
      <dgm:prSet/>
      <dgm:spPr/>
      <dgm:t>
        <a:bodyPr/>
        <a:lstStyle/>
        <a:p>
          <a:endParaRPr lang="en-US"/>
        </a:p>
      </dgm:t>
    </dgm:pt>
    <dgm:pt modelId="{0029FB4A-6FB2-4D89-BD27-55415AFB1F72}">
      <dgm:prSet phldrT="[Text]"/>
      <dgm:spPr/>
      <dgm:t>
        <a:bodyPr/>
        <a:lstStyle/>
        <a:p>
          <a:r>
            <a:rPr lang="ru-RU" dirty="0" smtClean="0"/>
            <a:t>Телефон</a:t>
          </a:r>
          <a:endParaRPr lang="en-US" dirty="0"/>
        </a:p>
      </dgm:t>
    </dgm:pt>
    <dgm:pt modelId="{EA78C140-A607-41E4-8A7C-94814C66BE1F}" type="parTrans" cxnId="{5EE10BA4-BE45-43E5-A05F-386FAA20D10F}">
      <dgm:prSet/>
      <dgm:spPr/>
    </dgm:pt>
    <dgm:pt modelId="{9D600D7C-DD54-4C16-9CB4-910C31EBD021}" type="sibTrans" cxnId="{5EE10BA4-BE45-43E5-A05F-386FAA20D10F}">
      <dgm:prSet/>
      <dgm:spPr/>
    </dgm:pt>
    <dgm:pt modelId="{D414AC9A-D501-4249-B5FA-58B9E23B340F}">
      <dgm:prSet phldrT="[Text]"/>
      <dgm:spPr/>
      <dgm:t>
        <a:bodyPr/>
        <a:lstStyle/>
        <a:p>
          <a:r>
            <a:rPr lang="ru-RU" dirty="0" smtClean="0"/>
            <a:t>Загрузка медиа заказчика</a:t>
          </a:r>
          <a:endParaRPr lang="en-US" dirty="0"/>
        </a:p>
      </dgm:t>
    </dgm:pt>
    <dgm:pt modelId="{4355867E-3D8B-43F6-8EA7-4464382CED71}" type="parTrans" cxnId="{0C9035A1-9B44-4B7E-AEC1-3BC342A691B3}">
      <dgm:prSet/>
      <dgm:spPr/>
    </dgm:pt>
    <dgm:pt modelId="{3AE88775-F159-4B80-81F8-1561B9FC337B}" type="sibTrans" cxnId="{0C9035A1-9B44-4B7E-AEC1-3BC342A691B3}">
      <dgm:prSet/>
      <dgm:spPr/>
    </dgm:pt>
    <dgm:pt modelId="{789CEC87-6FF1-4483-BB84-D63E1F390557}">
      <dgm:prSet phldrT="[Text]"/>
      <dgm:spPr/>
      <dgm:t>
        <a:bodyPr/>
        <a:lstStyle/>
        <a:p>
          <a:r>
            <a:rPr lang="ru-RU" dirty="0" smtClean="0"/>
            <a:t>Согласие с условиями, штраф за нарушение законов</a:t>
          </a:r>
          <a:endParaRPr lang="en-US" dirty="0"/>
        </a:p>
      </dgm:t>
    </dgm:pt>
    <dgm:pt modelId="{D843FF9A-4BD7-4777-BAC0-BDD515BD23FE}" type="parTrans" cxnId="{44816F3C-98CE-49EA-B95D-D9DCB7EBFF89}">
      <dgm:prSet/>
      <dgm:spPr/>
    </dgm:pt>
    <dgm:pt modelId="{146FE3B4-4387-46BF-8848-C5F02BDD26D8}" type="sibTrans" cxnId="{44816F3C-98CE-49EA-B95D-D9DCB7EBFF89}">
      <dgm:prSet/>
      <dgm:spPr/>
    </dgm:pt>
    <dgm:pt modelId="{A78A5E9D-6A8D-498A-BBE3-1E8C1D53916E}" type="pres">
      <dgm:prSet presAssocID="{98043D58-E92B-469F-936E-AB674A8C322C}" presName="linearFlow" presStyleCnt="0">
        <dgm:presLayoutVars>
          <dgm:dir/>
          <dgm:animLvl val="lvl"/>
          <dgm:resizeHandles val="exact"/>
        </dgm:presLayoutVars>
      </dgm:prSet>
      <dgm:spPr/>
    </dgm:pt>
    <dgm:pt modelId="{FD19BBBD-3A34-47F2-B7A9-E820587731AA}" type="pres">
      <dgm:prSet presAssocID="{975ED2DE-C6BD-4C9D-B552-0E8B010714F4}" presName="composite" presStyleCnt="0"/>
      <dgm:spPr/>
    </dgm:pt>
    <dgm:pt modelId="{D9827414-1432-4AAC-B88E-32D358B8440F}" type="pres">
      <dgm:prSet presAssocID="{975ED2DE-C6BD-4C9D-B552-0E8B010714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A0EB4-411C-4AF1-A2CA-D9AB4552C4F5}" type="pres">
      <dgm:prSet presAssocID="{975ED2DE-C6BD-4C9D-B552-0E8B010714F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D5EDC-19B6-4E51-AF6B-0BB2CA372298}" type="pres">
      <dgm:prSet presAssocID="{7F883D59-A636-4239-B991-2640DDFD31CF}" presName="sp" presStyleCnt="0"/>
      <dgm:spPr/>
    </dgm:pt>
    <dgm:pt modelId="{2657A7C5-E3AC-439D-93C3-CFC2FED38511}" type="pres">
      <dgm:prSet presAssocID="{6C9170B2-F687-4AA0-A5EA-E676C06BFC59}" presName="composite" presStyleCnt="0"/>
      <dgm:spPr/>
    </dgm:pt>
    <dgm:pt modelId="{97888A7D-3974-4C07-894B-7E91C8B27D06}" type="pres">
      <dgm:prSet presAssocID="{6C9170B2-F687-4AA0-A5EA-E676C06BFC5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2B4B2-6070-490A-AD06-4EE579775A5C}" type="pres">
      <dgm:prSet presAssocID="{6C9170B2-F687-4AA0-A5EA-E676C06BFC59}" presName="descendantText" presStyleLbl="alignAcc1" presStyleIdx="1" presStyleCnt="3" custLinFactNeighborX="-1090" custLinFactNeighborY="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0DDF0-F56B-47BA-8F4A-E5DE349AD25C}" type="pres">
      <dgm:prSet presAssocID="{91EECFE1-BC63-420A-A4C0-03D85F25C5C5}" presName="sp" presStyleCnt="0"/>
      <dgm:spPr/>
    </dgm:pt>
    <dgm:pt modelId="{6AF320A3-E59A-49FE-A383-2EF248E907F0}" type="pres">
      <dgm:prSet presAssocID="{0D06CD1B-E1BF-4B68-AC30-A8F75DBA76EC}" presName="composite" presStyleCnt="0"/>
      <dgm:spPr/>
    </dgm:pt>
    <dgm:pt modelId="{A1C0C867-342F-40A7-834A-2C021C87B3BE}" type="pres">
      <dgm:prSet presAssocID="{0D06CD1B-E1BF-4B68-AC30-A8F75DBA76E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88632-88FD-4713-8D0D-F89973F9735C}" type="pres">
      <dgm:prSet presAssocID="{0D06CD1B-E1BF-4B68-AC30-A8F75DBA76E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44469-6F01-4D30-B006-0DCC4EDE9C74}" srcId="{975ED2DE-C6BD-4C9D-B552-0E8B010714F4}" destId="{BB404131-4A05-4048-8B30-8FCC1E0CE694}" srcOrd="2" destOrd="0" parTransId="{021F5F7A-6459-4C76-AA32-4DE9115EC14C}" sibTransId="{DC47354E-5787-45DE-87D6-8959477AB4E8}"/>
    <dgm:cxn modelId="{9ACFCCA8-5200-4A14-8CF7-FA0E21FEF8E3}" type="presOf" srcId="{789CEC87-6FF1-4483-BB84-D63E1F390557}" destId="{CAAA0EB4-411C-4AF1-A2CA-D9AB4552C4F5}" srcOrd="0" destOrd="3" presId="urn:microsoft.com/office/officeart/2005/8/layout/chevron2"/>
    <dgm:cxn modelId="{3B867A0B-07DC-452B-8C3C-682D12212F69}" srcId="{98043D58-E92B-469F-936E-AB674A8C322C}" destId="{0D06CD1B-E1BF-4B68-AC30-A8F75DBA76EC}" srcOrd="2" destOrd="0" parTransId="{08760BA6-4DCD-4A17-8C25-9C550D886DB1}" sibTransId="{8499E350-7E38-4023-85F2-D84CD12F5D98}"/>
    <dgm:cxn modelId="{C7BAD4C8-3CAD-49B9-B726-C77B5B2AB04F}" type="presOf" srcId="{8E6302E4-84CD-4F96-AAF9-88468B23081F}" destId="{E3A2B4B2-6070-490A-AD06-4EE579775A5C}" srcOrd="0" destOrd="0" presId="urn:microsoft.com/office/officeart/2005/8/layout/chevron2"/>
    <dgm:cxn modelId="{A1B74E47-7540-4C14-A22B-B93EA1C905E8}" type="presOf" srcId="{BFA01C11-2402-4616-B719-C428E65B1657}" destId="{CAAA0EB4-411C-4AF1-A2CA-D9AB4552C4F5}" srcOrd="0" destOrd="1" presId="urn:microsoft.com/office/officeart/2005/8/layout/chevron2"/>
    <dgm:cxn modelId="{13EB74B5-ACE4-4C18-A23D-69141E491F7B}" type="presOf" srcId="{98043D58-E92B-469F-936E-AB674A8C322C}" destId="{A78A5E9D-6A8D-498A-BBE3-1E8C1D53916E}" srcOrd="0" destOrd="0" presId="urn:microsoft.com/office/officeart/2005/8/layout/chevron2"/>
    <dgm:cxn modelId="{9102F9F0-6B78-461D-B179-75D362B898EB}" srcId="{0D06CD1B-E1BF-4B68-AC30-A8F75DBA76EC}" destId="{DFE8CE87-3BDF-42D5-B233-38C8E5CB98E9}" srcOrd="1" destOrd="0" parTransId="{7765FD47-A889-4BD6-BB71-90015A82948F}" sibTransId="{E9E8B7D3-189D-417B-B78A-4F0D63DCC51C}"/>
    <dgm:cxn modelId="{657D31CA-C402-4FAE-989B-E4CC85D6BF17}" type="presOf" srcId="{0029FB4A-6FB2-4D89-BD27-55415AFB1F72}" destId="{CAAA0EB4-411C-4AF1-A2CA-D9AB4552C4F5}" srcOrd="0" destOrd="0" presId="urn:microsoft.com/office/officeart/2005/8/layout/chevron2"/>
    <dgm:cxn modelId="{5744B497-F1DB-4BEC-9A8B-56BF768BB0B6}" type="presOf" srcId="{0D06CD1B-E1BF-4B68-AC30-A8F75DBA76EC}" destId="{A1C0C867-342F-40A7-834A-2C021C87B3BE}" srcOrd="0" destOrd="0" presId="urn:microsoft.com/office/officeart/2005/8/layout/chevron2"/>
    <dgm:cxn modelId="{06646C8C-B104-458C-B345-7727ED4159D6}" type="presOf" srcId="{975ED2DE-C6BD-4C9D-B552-0E8B010714F4}" destId="{D9827414-1432-4AAC-B88E-32D358B8440F}" srcOrd="0" destOrd="0" presId="urn:microsoft.com/office/officeart/2005/8/layout/chevron2"/>
    <dgm:cxn modelId="{0C9035A1-9B44-4B7E-AEC1-3BC342A691B3}" srcId="{0D06CD1B-E1BF-4B68-AC30-A8F75DBA76EC}" destId="{D414AC9A-D501-4249-B5FA-58B9E23B340F}" srcOrd="2" destOrd="0" parTransId="{4355867E-3D8B-43F6-8EA7-4464382CED71}" sibTransId="{3AE88775-F159-4B80-81F8-1561B9FC337B}"/>
    <dgm:cxn modelId="{224E108E-1CBD-4BB5-93FF-8EE3AC8B3C6C}" type="presOf" srcId="{3EC1B22E-F0DD-42A3-9320-9CC9E13C6FB7}" destId="{21688632-88FD-4713-8D0D-F89973F9735C}" srcOrd="0" destOrd="0" presId="urn:microsoft.com/office/officeart/2005/8/layout/chevron2"/>
    <dgm:cxn modelId="{11DEE7CF-BC30-4BC3-935B-D044A7CF2017}" type="presOf" srcId="{D414AC9A-D501-4249-B5FA-58B9E23B340F}" destId="{21688632-88FD-4713-8D0D-F89973F9735C}" srcOrd="0" destOrd="2" presId="urn:microsoft.com/office/officeart/2005/8/layout/chevron2"/>
    <dgm:cxn modelId="{44816F3C-98CE-49EA-B95D-D9DCB7EBFF89}" srcId="{975ED2DE-C6BD-4C9D-B552-0E8B010714F4}" destId="{789CEC87-6FF1-4483-BB84-D63E1F390557}" srcOrd="3" destOrd="0" parTransId="{D843FF9A-4BD7-4777-BAC0-BDD515BD23FE}" sibTransId="{146FE3B4-4387-46BF-8848-C5F02BDD26D8}"/>
    <dgm:cxn modelId="{F52662E2-1E2A-4629-B906-AF3B5EB83B14}" type="presOf" srcId="{DFE8CE87-3BDF-42D5-B233-38C8E5CB98E9}" destId="{21688632-88FD-4713-8D0D-F89973F9735C}" srcOrd="0" destOrd="1" presId="urn:microsoft.com/office/officeart/2005/8/layout/chevron2"/>
    <dgm:cxn modelId="{E159046A-94DD-4549-B64B-D85188374459}" srcId="{975ED2DE-C6BD-4C9D-B552-0E8B010714F4}" destId="{BFA01C11-2402-4616-B719-C428E65B1657}" srcOrd="1" destOrd="0" parTransId="{94BE27C2-37E0-42A7-815D-2C8B42826C68}" sibTransId="{3C2F36FF-4A63-4CCC-A2EA-28919355BAB2}"/>
    <dgm:cxn modelId="{5A8CCA7B-17CE-44AD-A020-48CAD0011A7C}" srcId="{0D06CD1B-E1BF-4B68-AC30-A8F75DBA76EC}" destId="{3EC1B22E-F0DD-42A3-9320-9CC9E13C6FB7}" srcOrd="0" destOrd="0" parTransId="{07A3E4B3-B425-47A4-A215-49274CDBBF6F}" sibTransId="{EC4B4A60-93EC-4D31-A455-923049285CD0}"/>
    <dgm:cxn modelId="{5EE10BA4-BE45-43E5-A05F-386FAA20D10F}" srcId="{975ED2DE-C6BD-4C9D-B552-0E8B010714F4}" destId="{0029FB4A-6FB2-4D89-BD27-55415AFB1F72}" srcOrd="0" destOrd="0" parTransId="{EA78C140-A607-41E4-8A7C-94814C66BE1F}" sibTransId="{9D600D7C-DD54-4C16-9CB4-910C31EBD021}"/>
    <dgm:cxn modelId="{1BC59795-4FA3-4FD2-A480-71A30B332A0E}" type="presOf" srcId="{BB404131-4A05-4048-8B30-8FCC1E0CE694}" destId="{CAAA0EB4-411C-4AF1-A2CA-D9AB4552C4F5}" srcOrd="0" destOrd="2" presId="urn:microsoft.com/office/officeart/2005/8/layout/chevron2"/>
    <dgm:cxn modelId="{62B5B81E-D99B-4616-AEB8-60E8FA9025FB}" srcId="{6C9170B2-F687-4AA0-A5EA-E676C06BFC59}" destId="{8E6302E4-84CD-4F96-AAF9-88468B23081F}" srcOrd="0" destOrd="0" parTransId="{6D189D4A-B79D-45E0-8C90-995E56EAEB60}" sibTransId="{CBF405DF-1CEF-42C0-8D71-CA5D1FCCCE42}"/>
    <dgm:cxn modelId="{01B4EF3D-3FDF-4260-9DEB-447626F5BB3C}" type="presOf" srcId="{6C9170B2-F687-4AA0-A5EA-E676C06BFC59}" destId="{97888A7D-3974-4C07-894B-7E91C8B27D06}" srcOrd="0" destOrd="0" presId="urn:microsoft.com/office/officeart/2005/8/layout/chevron2"/>
    <dgm:cxn modelId="{05A66B3C-7CCE-4477-9036-D50960589CDB}" srcId="{98043D58-E92B-469F-936E-AB674A8C322C}" destId="{975ED2DE-C6BD-4C9D-B552-0E8B010714F4}" srcOrd="0" destOrd="0" parTransId="{4989A3EF-3DD5-44D7-87E8-93D021E6885E}" sibTransId="{7F883D59-A636-4239-B991-2640DDFD31CF}"/>
    <dgm:cxn modelId="{449E6CAA-4E44-4E06-B8B3-165729713B4B}" srcId="{98043D58-E92B-469F-936E-AB674A8C322C}" destId="{6C9170B2-F687-4AA0-A5EA-E676C06BFC59}" srcOrd="1" destOrd="0" parTransId="{23BFC3FB-767E-458F-B5FE-2E7EBFA911BF}" sibTransId="{91EECFE1-BC63-420A-A4C0-03D85F25C5C5}"/>
    <dgm:cxn modelId="{FCCB1D73-A689-4F95-B770-DA4F1D0984AE}" type="presParOf" srcId="{A78A5E9D-6A8D-498A-BBE3-1E8C1D53916E}" destId="{FD19BBBD-3A34-47F2-B7A9-E820587731AA}" srcOrd="0" destOrd="0" presId="urn:microsoft.com/office/officeart/2005/8/layout/chevron2"/>
    <dgm:cxn modelId="{57E55D63-63A4-4EAE-B115-DFC3FEA165D9}" type="presParOf" srcId="{FD19BBBD-3A34-47F2-B7A9-E820587731AA}" destId="{D9827414-1432-4AAC-B88E-32D358B8440F}" srcOrd="0" destOrd="0" presId="urn:microsoft.com/office/officeart/2005/8/layout/chevron2"/>
    <dgm:cxn modelId="{48DF087B-9A7D-4CEB-8C2F-0D4F712C470A}" type="presParOf" srcId="{FD19BBBD-3A34-47F2-B7A9-E820587731AA}" destId="{CAAA0EB4-411C-4AF1-A2CA-D9AB4552C4F5}" srcOrd="1" destOrd="0" presId="urn:microsoft.com/office/officeart/2005/8/layout/chevron2"/>
    <dgm:cxn modelId="{809A6B57-E972-4592-ADDC-14D82954B439}" type="presParOf" srcId="{A78A5E9D-6A8D-498A-BBE3-1E8C1D53916E}" destId="{BB4D5EDC-19B6-4E51-AF6B-0BB2CA372298}" srcOrd="1" destOrd="0" presId="urn:microsoft.com/office/officeart/2005/8/layout/chevron2"/>
    <dgm:cxn modelId="{94256A93-36B1-4DFC-B619-BC3F6A7677CB}" type="presParOf" srcId="{A78A5E9D-6A8D-498A-BBE3-1E8C1D53916E}" destId="{2657A7C5-E3AC-439D-93C3-CFC2FED38511}" srcOrd="2" destOrd="0" presId="urn:microsoft.com/office/officeart/2005/8/layout/chevron2"/>
    <dgm:cxn modelId="{47DDAD90-F218-4FE1-B764-8025448E2A4F}" type="presParOf" srcId="{2657A7C5-E3AC-439D-93C3-CFC2FED38511}" destId="{97888A7D-3974-4C07-894B-7E91C8B27D06}" srcOrd="0" destOrd="0" presId="urn:microsoft.com/office/officeart/2005/8/layout/chevron2"/>
    <dgm:cxn modelId="{7F56C91A-52F1-484A-8C41-7306373AC176}" type="presParOf" srcId="{2657A7C5-E3AC-439D-93C3-CFC2FED38511}" destId="{E3A2B4B2-6070-490A-AD06-4EE579775A5C}" srcOrd="1" destOrd="0" presId="urn:microsoft.com/office/officeart/2005/8/layout/chevron2"/>
    <dgm:cxn modelId="{F6716D13-1316-4C82-9F49-6E9264345B9C}" type="presParOf" srcId="{A78A5E9D-6A8D-498A-BBE3-1E8C1D53916E}" destId="{C730DDF0-F56B-47BA-8F4A-E5DE349AD25C}" srcOrd="3" destOrd="0" presId="urn:microsoft.com/office/officeart/2005/8/layout/chevron2"/>
    <dgm:cxn modelId="{A864B5A6-E850-4528-8D5D-17879745F525}" type="presParOf" srcId="{A78A5E9D-6A8D-498A-BBE3-1E8C1D53916E}" destId="{6AF320A3-E59A-49FE-A383-2EF248E907F0}" srcOrd="4" destOrd="0" presId="urn:microsoft.com/office/officeart/2005/8/layout/chevron2"/>
    <dgm:cxn modelId="{94542DB2-941E-4310-96AC-68F1787BE0B7}" type="presParOf" srcId="{6AF320A3-E59A-49FE-A383-2EF248E907F0}" destId="{A1C0C867-342F-40A7-834A-2C021C87B3BE}" srcOrd="0" destOrd="0" presId="urn:microsoft.com/office/officeart/2005/8/layout/chevron2"/>
    <dgm:cxn modelId="{02CE4219-D93C-41D7-87CD-F3CAEC4F2472}" type="presParOf" srcId="{6AF320A3-E59A-49FE-A383-2EF248E907F0}" destId="{21688632-88FD-4713-8D0D-F89973F973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B7793-BE66-441A-95BE-0C2A6BD0DC4C}" type="doc">
      <dgm:prSet loTypeId="urn:microsoft.com/office/officeart/2005/8/layout/targe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BFEA12-1F98-4EF4-A308-16AAEF83DA4F}">
      <dgm:prSet phldrT="[Text]"/>
      <dgm:spPr/>
      <dgm:t>
        <a:bodyPr/>
        <a:lstStyle/>
        <a:p>
          <a:r>
            <a:rPr lang="ru-RU" dirty="0" smtClean="0"/>
            <a:t>медиа</a:t>
          </a:r>
          <a:endParaRPr lang="en-US" dirty="0"/>
        </a:p>
      </dgm:t>
    </dgm:pt>
    <dgm:pt modelId="{0078B59C-E1F5-44A1-9336-26E5581EA4F7}" type="parTrans" cxnId="{52A3770E-E102-428E-BDC3-52DAA63A44B6}">
      <dgm:prSet/>
      <dgm:spPr/>
      <dgm:t>
        <a:bodyPr/>
        <a:lstStyle/>
        <a:p>
          <a:endParaRPr lang="en-US"/>
        </a:p>
      </dgm:t>
    </dgm:pt>
    <dgm:pt modelId="{A07DDEC4-F272-4818-AB88-C6E1F345AB0F}" type="sibTrans" cxnId="{52A3770E-E102-428E-BDC3-52DAA63A44B6}">
      <dgm:prSet/>
      <dgm:spPr/>
      <dgm:t>
        <a:bodyPr/>
        <a:lstStyle/>
        <a:p>
          <a:endParaRPr lang="en-US"/>
        </a:p>
      </dgm:t>
    </dgm:pt>
    <dgm:pt modelId="{F38ED242-43EE-40CE-9B60-A11AB402D4DF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3DB74F3B-5B6D-459B-AE20-366D4DA44679}" type="parTrans" cxnId="{E4257D09-8B08-4710-82B2-ABDDAF65184D}">
      <dgm:prSet/>
      <dgm:spPr/>
      <dgm:t>
        <a:bodyPr/>
        <a:lstStyle/>
        <a:p>
          <a:endParaRPr lang="en-US"/>
        </a:p>
      </dgm:t>
    </dgm:pt>
    <dgm:pt modelId="{82DD4D4C-1F88-42F9-8EBC-1532989E5D1C}" type="sibTrans" cxnId="{E4257D09-8B08-4710-82B2-ABDDAF65184D}">
      <dgm:prSet/>
      <dgm:spPr/>
      <dgm:t>
        <a:bodyPr/>
        <a:lstStyle/>
        <a:p>
          <a:endParaRPr lang="en-US"/>
        </a:p>
      </dgm:t>
    </dgm:pt>
    <dgm:pt modelId="{547823E4-CD09-4F26-8A35-F556C17CAA86}">
      <dgm:prSet phldrT="[Text]"/>
      <dgm:spPr/>
      <dgm:t>
        <a:bodyPr/>
        <a:lstStyle/>
        <a:p>
          <a:r>
            <a:rPr lang="ru-RU" dirty="0" smtClean="0"/>
            <a:t>Цензура</a:t>
          </a:r>
          <a:endParaRPr lang="en-US" dirty="0"/>
        </a:p>
      </dgm:t>
    </dgm:pt>
    <dgm:pt modelId="{B6DBC24C-837A-4454-B607-B1FB1A6541DB}" type="parTrans" cxnId="{8133686C-6B95-40C5-80D6-58D0F83E7624}">
      <dgm:prSet/>
      <dgm:spPr/>
      <dgm:t>
        <a:bodyPr/>
        <a:lstStyle/>
        <a:p>
          <a:endParaRPr lang="en-US"/>
        </a:p>
      </dgm:t>
    </dgm:pt>
    <dgm:pt modelId="{F2449221-7836-4FB1-8168-AA49BED92108}" type="sibTrans" cxnId="{8133686C-6B95-40C5-80D6-58D0F83E7624}">
      <dgm:prSet/>
      <dgm:spPr/>
      <dgm:t>
        <a:bodyPr/>
        <a:lstStyle/>
        <a:p>
          <a:endParaRPr lang="en-US"/>
        </a:p>
      </dgm:t>
    </dgm:pt>
    <dgm:pt modelId="{81FC28CF-8710-43E1-987C-6D83E4366C95}">
      <dgm:prSet phldrT="[Text]"/>
      <dgm:spPr/>
      <dgm:t>
        <a:bodyPr/>
        <a:lstStyle/>
        <a:p>
          <a:r>
            <a:rPr lang="ru-RU" dirty="0" smtClean="0"/>
            <a:t>Подтверждение</a:t>
          </a:r>
          <a:endParaRPr lang="en-US" dirty="0"/>
        </a:p>
      </dgm:t>
    </dgm:pt>
    <dgm:pt modelId="{99DC59B3-91BA-4932-922A-4435CE0D6C6F}" type="parTrans" cxnId="{E006F81B-DB4C-4C3F-B918-B32B4E8ADEFE}">
      <dgm:prSet/>
      <dgm:spPr/>
      <dgm:t>
        <a:bodyPr/>
        <a:lstStyle/>
        <a:p>
          <a:endParaRPr lang="en-US"/>
        </a:p>
      </dgm:t>
    </dgm:pt>
    <dgm:pt modelId="{E7D50F42-2D78-40B0-9E4B-87B728709390}" type="sibTrans" cxnId="{E006F81B-DB4C-4C3F-B918-B32B4E8ADEFE}">
      <dgm:prSet/>
      <dgm:spPr/>
      <dgm:t>
        <a:bodyPr/>
        <a:lstStyle/>
        <a:p>
          <a:endParaRPr lang="en-US"/>
        </a:p>
      </dgm:t>
    </dgm:pt>
    <dgm:pt modelId="{20010066-327A-478C-A890-DE88EA23A890}">
      <dgm:prSet phldrT="[Text]"/>
      <dgm:spPr/>
      <dgm:t>
        <a:bodyPr/>
        <a:lstStyle/>
        <a:p>
          <a:r>
            <a:rPr lang="ru-RU" dirty="0" smtClean="0"/>
            <a:t>Диспечеризация </a:t>
          </a:r>
          <a:endParaRPr lang="en-US" dirty="0"/>
        </a:p>
      </dgm:t>
    </dgm:pt>
    <dgm:pt modelId="{9FD8D22A-7D60-4F57-98B5-22442C014D4C}" type="parTrans" cxnId="{F488A6CE-40A3-4494-9624-F08E3985B3C1}">
      <dgm:prSet/>
      <dgm:spPr/>
      <dgm:t>
        <a:bodyPr/>
        <a:lstStyle/>
        <a:p>
          <a:endParaRPr lang="en-US"/>
        </a:p>
      </dgm:t>
    </dgm:pt>
    <dgm:pt modelId="{8F18E6D7-DCC0-4B8E-AC54-A55615B34950}" type="sibTrans" cxnId="{F488A6CE-40A3-4494-9624-F08E3985B3C1}">
      <dgm:prSet/>
      <dgm:spPr/>
      <dgm:t>
        <a:bodyPr/>
        <a:lstStyle/>
        <a:p>
          <a:endParaRPr lang="en-US"/>
        </a:p>
      </dgm:t>
    </dgm:pt>
    <dgm:pt modelId="{31D8D8BF-C41D-4774-A019-D1ACB4A4518F}">
      <dgm:prSet phldrT="[Text]"/>
      <dgm:spPr/>
      <dgm:t>
        <a:bodyPr/>
        <a:lstStyle/>
        <a:p>
          <a:r>
            <a:rPr lang="ru-RU" dirty="0" smtClean="0"/>
            <a:t>Генерация из модели</a:t>
          </a:r>
          <a:endParaRPr lang="en-US" dirty="0"/>
        </a:p>
      </dgm:t>
    </dgm:pt>
    <dgm:pt modelId="{4819F895-39D3-403E-B7AA-176AF707296E}" type="parTrans" cxnId="{7929E540-DC68-4BD4-95DA-F5409A2DAA80}">
      <dgm:prSet/>
      <dgm:spPr/>
      <dgm:t>
        <a:bodyPr/>
        <a:lstStyle/>
        <a:p>
          <a:endParaRPr lang="en-US"/>
        </a:p>
      </dgm:t>
    </dgm:pt>
    <dgm:pt modelId="{B92488A1-F0A0-40B6-8B0E-782030FA6D5D}" type="sibTrans" cxnId="{7929E540-DC68-4BD4-95DA-F5409A2DAA80}">
      <dgm:prSet/>
      <dgm:spPr/>
      <dgm:t>
        <a:bodyPr/>
        <a:lstStyle/>
        <a:p>
          <a:endParaRPr lang="en-US"/>
        </a:p>
      </dgm:t>
    </dgm:pt>
    <dgm:pt modelId="{02297D5F-71A8-40F2-A985-3019C98F66FC}">
      <dgm:prSet phldrT="[Text]"/>
      <dgm:spPr/>
      <dgm:t>
        <a:bodyPr/>
        <a:lstStyle/>
        <a:p>
          <a:r>
            <a:rPr lang="ru-RU" dirty="0" smtClean="0"/>
            <a:t>Хранение</a:t>
          </a:r>
          <a:r>
            <a:rPr lang="en-US" dirty="0" smtClean="0"/>
            <a:t> </a:t>
          </a:r>
          <a:r>
            <a:rPr lang="ru-RU" dirty="0" smtClean="0"/>
            <a:t>в базе данных</a:t>
          </a:r>
        </a:p>
      </dgm:t>
    </dgm:pt>
    <dgm:pt modelId="{4CEDA7EF-2ECB-482C-A4EF-897F56EF363B}" type="parTrans" cxnId="{68FFB9C7-8A99-4B0E-BDE5-952557B4CFBD}">
      <dgm:prSet/>
      <dgm:spPr/>
      <dgm:t>
        <a:bodyPr/>
        <a:lstStyle/>
        <a:p>
          <a:endParaRPr lang="en-US"/>
        </a:p>
      </dgm:t>
    </dgm:pt>
    <dgm:pt modelId="{F7FF77F7-AB1A-4B1A-9545-D2A042E13F79}" type="sibTrans" cxnId="{68FFB9C7-8A99-4B0E-BDE5-952557B4CFBD}">
      <dgm:prSet/>
      <dgm:spPr/>
      <dgm:t>
        <a:bodyPr/>
        <a:lstStyle/>
        <a:p>
          <a:endParaRPr lang="en-US"/>
        </a:p>
      </dgm:t>
    </dgm:pt>
    <dgm:pt modelId="{75E65EF1-29BF-4B4E-B0CA-6AEBF474E3D3}">
      <dgm:prSet phldrT="[Text]"/>
      <dgm:spPr/>
      <dgm:t>
        <a:bodyPr/>
        <a:lstStyle/>
        <a:p>
          <a:r>
            <a:rPr lang="ru-RU" dirty="0" smtClean="0"/>
            <a:t>отказ от заказа</a:t>
          </a:r>
          <a:endParaRPr lang="en-US" dirty="0"/>
        </a:p>
      </dgm:t>
    </dgm:pt>
    <dgm:pt modelId="{666D5527-A636-4B92-8C4F-70000D520F51}" type="parTrans" cxnId="{88CC8E90-1448-474E-8FFF-948AAF570B95}">
      <dgm:prSet/>
      <dgm:spPr/>
      <dgm:t>
        <a:bodyPr/>
        <a:lstStyle/>
        <a:p>
          <a:endParaRPr lang="en-US"/>
        </a:p>
      </dgm:t>
    </dgm:pt>
    <dgm:pt modelId="{08ACF4A5-5D84-44D5-A488-5CA0087985F8}" type="sibTrans" cxnId="{88CC8E90-1448-474E-8FFF-948AAF570B95}">
      <dgm:prSet/>
      <dgm:spPr/>
      <dgm:t>
        <a:bodyPr/>
        <a:lstStyle/>
        <a:p>
          <a:endParaRPr lang="en-US"/>
        </a:p>
      </dgm:t>
    </dgm:pt>
    <dgm:pt modelId="{20512CF5-61FE-47D9-BB8D-7A256F561D27}">
      <dgm:prSet/>
      <dgm:spPr/>
      <dgm:t>
        <a:bodyPr/>
        <a:lstStyle/>
        <a:p>
          <a:r>
            <a:rPr lang="ru-RU" smtClean="0"/>
            <a:t>Счет на оплату</a:t>
          </a:r>
          <a:endParaRPr lang="en-US" dirty="0"/>
        </a:p>
      </dgm:t>
    </dgm:pt>
    <dgm:pt modelId="{150E9AC5-76A9-4830-BBF9-888750686B93}" type="parTrans" cxnId="{2C32ED8B-017A-47A9-854C-C08E9DE5B4DE}">
      <dgm:prSet/>
      <dgm:spPr/>
      <dgm:t>
        <a:bodyPr/>
        <a:lstStyle/>
        <a:p>
          <a:endParaRPr lang="en-US"/>
        </a:p>
      </dgm:t>
    </dgm:pt>
    <dgm:pt modelId="{1127530F-D936-4B61-8376-DF5A0DCEEBC8}" type="sibTrans" cxnId="{2C32ED8B-017A-47A9-854C-C08E9DE5B4DE}">
      <dgm:prSet/>
      <dgm:spPr/>
      <dgm:t>
        <a:bodyPr/>
        <a:lstStyle/>
        <a:p>
          <a:endParaRPr lang="en-US"/>
        </a:p>
      </dgm:t>
    </dgm:pt>
    <dgm:pt modelId="{B581DE63-57B0-4BD7-949B-23776D853DD8}">
      <dgm:prSet/>
      <dgm:spPr/>
      <dgm:t>
        <a:bodyPr/>
        <a:lstStyle/>
        <a:p>
          <a:r>
            <a:rPr lang="ru-RU" dirty="0" smtClean="0"/>
            <a:t>Диспечеризация программы воспроизведения</a:t>
          </a:r>
          <a:endParaRPr lang="en-US" dirty="0"/>
        </a:p>
      </dgm:t>
    </dgm:pt>
    <dgm:pt modelId="{F52065D3-ADEC-4BCE-94C0-B79C83A96BE3}" type="parTrans" cxnId="{5BF7B6EA-EE1F-421C-A40A-83B4AA3EFC9C}">
      <dgm:prSet/>
      <dgm:spPr/>
      <dgm:t>
        <a:bodyPr/>
        <a:lstStyle/>
        <a:p>
          <a:endParaRPr lang="en-US"/>
        </a:p>
      </dgm:t>
    </dgm:pt>
    <dgm:pt modelId="{0CCCD51D-19AE-496B-B850-1BE336A3C69B}" type="sibTrans" cxnId="{5BF7B6EA-EE1F-421C-A40A-83B4AA3EFC9C}">
      <dgm:prSet/>
      <dgm:spPr/>
      <dgm:t>
        <a:bodyPr/>
        <a:lstStyle/>
        <a:p>
          <a:endParaRPr lang="en-US"/>
        </a:p>
      </dgm:t>
    </dgm:pt>
    <dgm:pt modelId="{56880A31-60C7-4832-AD69-5FA377CEAB83}">
      <dgm:prSet/>
      <dgm:spPr/>
      <dgm:t>
        <a:bodyPr/>
        <a:lstStyle/>
        <a:p>
          <a:r>
            <a:rPr lang="ru-RU" smtClean="0"/>
            <a:t>Передача/удаление медиа</a:t>
          </a:r>
          <a:endParaRPr lang="en-US" dirty="0"/>
        </a:p>
      </dgm:t>
    </dgm:pt>
    <dgm:pt modelId="{54F1A704-8398-4FD4-91B6-6DEC61F863E8}" type="parTrans" cxnId="{9CDB56A7-B06F-4296-A4BD-15FC6BF35782}">
      <dgm:prSet/>
      <dgm:spPr/>
      <dgm:t>
        <a:bodyPr/>
        <a:lstStyle/>
        <a:p>
          <a:endParaRPr lang="en-US"/>
        </a:p>
      </dgm:t>
    </dgm:pt>
    <dgm:pt modelId="{3219D164-9D0C-4A13-95C9-722626EB394A}" type="sibTrans" cxnId="{9CDB56A7-B06F-4296-A4BD-15FC6BF35782}">
      <dgm:prSet/>
      <dgm:spPr/>
      <dgm:t>
        <a:bodyPr/>
        <a:lstStyle/>
        <a:p>
          <a:endParaRPr lang="en-US"/>
        </a:p>
      </dgm:t>
    </dgm:pt>
    <dgm:pt modelId="{4B66F99B-EB6C-443B-9501-F00F613339BF}" type="pres">
      <dgm:prSet presAssocID="{204B7793-BE66-441A-95BE-0C2A6BD0DC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1774634-E778-4F47-B65C-504F8F9725FB}" type="pres">
      <dgm:prSet presAssocID="{15BFEA12-1F98-4EF4-A308-16AAEF83DA4F}" presName="circle1" presStyleLbl="node1" presStyleIdx="0" presStyleCnt="3"/>
      <dgm:spPr/>
    </dgm:pt>
    <dgm:pt modelId="{AA16BD8E-4533-4225-A474-729696A0F08C}" type="pres">
      <dgm:prSet presAssocID="{15BFEA12-1F98-4EF4-A308-16AAEF83DA4F}" presName="space" presStyleCnt="0"/>
      <dgm:spPr/>
    </dgm:pt>
    <dgm:pt modelId="{7966909B-E69C-48AD-9F4D-5A849450F66B}" type="pres">
      <dgm:prSet presAssocID="{15BFEA12-1F98-4EF4-A308-16AAEF83DA4F}" presName="rect1" presStyleLbl="alignAcc1" presStyleIdx="0" presStyleCnt="3"/>
      <dgm:spPr/>
    </dgm:pt>
    <dgm:pt modelId="{FB9F3749-834C-4691-9C32-71A01A7AA788}" type="pres">
      <dgm:prSet presAssocID="{547823E4-CD09-4F26-8A35-F556C17CAA86}" presName="vertSpace2" presStyleLbl="node1" presStyleIdx="0" presStyleCnt="3"/>
      <dgm:spPr/>
    </dgm:pt>
    <dgm:pt modelId="{B366AC98-07AA-44FF-9CB7-D878BE5BD4E8}" type="pres">
      <dgm:prSet presAssocID="{547823E4-CD09-4F26-8A35-F556C17CAA86}" presName="circle2" presStyleLbl="node1" presStyleIdx="1" presStyleCnt="3"/>
      <dgm:spPr/>
    </dgm:pt>
    <dgm:pt modelId="{C1CFE8A7-9B3E-438D-B3F3-E42EBF2EA84D}" type="pres">
      <dgm:prSet presAssocID="{547823E4-CD09-4F26-8A35-F556C17CAA86}" presName="rect2" presStyleLbl="alignAcc1" presStyleIdx="1" presStyleCnt="3"/>
      <dgm:spPr/>
    </dgm:pt>
    <dgm:pt modelId="{83199D98-B9F2-4E08-A9F9-B099F5CC678A}" type="pres">
      <dgm:prSet presAssocID="{20010066-327A-478C-A890-DE88EA23A890}" presName="vertSpace3" presStyleLbl="node1" presStyleIdx="1" presStyleCnt="3"/>
      <dgm:spPr/>
    </dgm:pt>
    <dgm:pt modelId="{08DCFB69-22E1-4356-905A-D080699FEFAB}" type="pres">
      <dgm:prSet presAssocID="{20010066-327A-478C-A890-DE88EA23A890}" presName="circle3" presStyleLbl="node1" presStyleIdx="2" presStyleCnt="3"/>
      <dgm:spPr/>
    </dgm:pt>
    <dgm:pt modelId="{7D7F2070-7F9A-413C-AD1C-0FED51DACFD0}" type="pres">
      <dgm:prSet presAssocID="{20010066-327A-478C-A890-DE88EA23A890}" presName="rect3" presStyleLbl="alignAcc1" presStyleIdx="2" presStyleCnt="3"/>
      <dgm:spPr/>
    </dgm:pt>
    <dgm:pt modelId="{FD53A1A5-4990-4D04-A702-9FA9B2AA3803}" type="pres">
      <dgm:prSet presAssocID="{15BFEA12-1F98-4EF4-A308-16AAEF83DA4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292FA74-499C-47B1-B0FC-288DF83A3136}" type="pres">
      <dgm:prSet presAssocID="{15BFEA12-1F98-4EF4-A308-16AAEF83DA4F}" presName="rect1ChTx" presStyleLbl="alignAcc1" presStyleIdx="2" presStyleCnt="3">
        <dgm:presLayoutVars>
          <dgm:bulletEnabled val="1"/>
        </dgm:presLayoutVars>
      </dgm:prSet>
      <dgm:spPr/>
    </dgm:pt>
    <dgm:pt modelId="{F9AD999B-0C51-4643-9B5D-AC2C39B2AD9E}" type="pres">
      <dgm:prSet presAssocID="{547823E4-CD09-4F26-8A35-F556C17CAA8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E5950828-2B70-45B7-8CAE-3A0F06F6F368}" type="pres">
      <dgm:prSet presAssocID="{547823E4-CD09-4F26-8A35-F556C17CAA86}" presName="rect2ChTx" presStyleLbl="alignAcc1" presStyleIdx="2" presStyleCnt="3">
        <dgm:presLayoutVars>
          <dgm:bulletEnabled val="1"/>
        </dgm:presLayoutVars>
      </dgm:prSet>
      <dgm:spPr/>
    </dgm:pt>
    <dgm:pt modelId="{48FCEB24-26DA-49B7-ADAB-44FE3356C162}" type="pres">
      <dgm:prSet presAssocID="{20010066-327A-478C-A890-DE88EA23A89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FCE2029-F970-4EFD-8F0C-3537D1F5B18A}" type="pres">
      <dgm:prSet presAssocID="{20010066-327A-478C-A890-DE88EA23A890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E006F81B-DB4C-4C3F-B918-B32B4E8ADEFE}" srcId="{547823E4-CD09-4F26-8A35-F556C17CAA86}" destId="{81FC28CF-8710-43E1-987C-6D83E4366C95}" srcOrd="0" destOrd="0" parTransId="{99DC59B3-91BA-4932-922A-4435CE0D6C6F}" sibTransId="{E7D50F42-2D78-40B0-9E4B-87B728709390}"/>
    <dgm:cxn modelId="{66BED761-2E18-408A-BF6F-AB98DE7E39F0}" type="presOf" srcId="{31D8D8BF-C41D-4774-A019-D1ACB4A4518F}" destId="{C292FA74-499C-47B1-B0FC-288DF83A3136}" srcOrd="0" destOrd="1" presId="urn:microsoft.com/office/officeart/2005/8/layout/target3"/>
    <dgm:cxn modelId="{D2B62032-5E09-4FF8-80B4-1872602FBBA4}" type="presOf" srcId="{204B7793-BE66-441A-95BE-0C2A6BD0DC4C}" destId="{4B66F99B-EB6C-443B-9501-F00F613339BF}" srcOrd="0" destOrd="0" presId="urn:microsoft.com/office/officeart/2005/8/layout/target3"/>
    <dgm:cxn modelId="{716F364C-38EA-4D46-804C-3D9E5CC858E1}" type="presOf" srcId="{547823E4-CD09-4F26-8A35-F556C17CAA86}" destId="{F9AD999B-0C51-4643-9B5D-AC2C39B2AD9E}" srcOrd="1" destOrd="0" presId="urn:microsoft.com/office/officeart/2005/8/layout/target3"/>
    <dgm:cxn modelId="{EEC3F1FB-4837-4454-AEFC-30418C382ACA}" type="presOf" srcId="{15BFEA12-1F98-4EF4-A308-16AAEF83DA4F}" destId="{7966909B-E69C-48AD-9F4D-5A849450F66B}" srcOrd="0" destOrd="0" presId="urn:microsoft.com/office/officeart/2005/8/layout/target3"/>
    <dgm:cxn modelId="{5BF7B6EA-EE1F-421C-A40A-83B4AA3EFC9C}" srcId="{20010066-327A-478C-A890-DE88EA23A890}" destId="{B581DE63-57B0-4BD7-949B-23776D853DD8}" srcOrd="1" destOrd="0" parTransId="{F52065D3-ADEC-4BCE-94C0-B79C83A96BE3}" sibTransId="{0CCCD51D-19AE-496B-B850-1BE336A3C69B}"/>
    <dgm:cxn modelId="{488EADF6-88D1-490F-B0C3-840B1531863A}" type="presOf" srcId="{547823E4-CD09-4F26-8A35-F556C17CAA86}" destId="{C1CFE8A7-9B3E-438D-B3F3-E42EBF2EA84D}" srcOrd="0" destOrd="0" presId="urn:microsoft.com/office/officeart/2005/8/layout/target3"/>
    <dgm:cxn modelId="{9CDB56A7-B06F-4296-A4BD-15FC6BF35782}" srcId="{20010066-327A-478C-A890-DE88EA23A890}" destId="{56880A31-60C7-4832-AD69-5FA377CEAB83}" srcOrd="0" destOrd="0" parTransId="{54F1A704-8398-4FD4-91B6-6DEC61F863E8}" sibTransId="{3219D164-9D0C-4A13-95C9-722626EB394A}"/>
    <dgm:cxn modelId="{52A3770E-E102-428E-BDC3-52DAA63A44B6}" srcId="{204B7793-BE66-441A-95BE-0C2A6BD0DC4C}" destId="{15BFEA12-1F98-4EF4-A308-16AAEF83DA4F}" srcOrd="0" destOrd="0" parTransId="{0078B59C-E1F5-44A1-9336-26E5581EA4F7}" sibTransId="{A07DDEC4-F272-4818-AB88-C6E1F345AB0F}"/>
    <dgm:cxn modelId="{88CC8E90-1448-474E-8FFF-948AAF570B95}" srcId="{547823E4-CD09-4F26-8A35-F556C17CAA86}" destId="{75E65EF1-29BF-4B4E-B0CA-6AEBF474E3D3}" srcOrd="1" destOrd="0" parTransId="{666D5527-A636-4B92-8C4F-70000D520F51}" sibTransId="{08ACF4A5-5D84-44D5-A488-5CA0087985F8}"/>
    <dgm:cxn modelId="{B19D0335-BF9D-4D1F-9480-0FADA54AA1D0}" type="presOf" srcId="{81FC28CF-8710-43E1-987C-6D83E4366C95}" destId="{E5950828-2B70-45B7-8CAE-3A0F06F6F368}" srcOrd="0" destOrd="0" presId="urn:microsoft.com/office/officeart/2005/8/layout/target3"/>
    <dgm:cxn modelId="{8133686C-6B95-40C5-80D6-58D0F83E7624}" srcId="{204B7793-BE66-441A-95BE-0C2A6BD0DC4C}" destId="{547823E4-CD09-4F26-8A35-F556C17CAA86}" srcOrd="1" destOrd="0" parTransId="{B6DBC24C-837A-4454-B607-B1FB1A6541DB}" sibTransId="{F2449221-7836-4FB1-8168-AA49BED92108}"/>
    <dgm:cxn modelId="{7929E540-DC68-4BD4-95DA-F5409A2DAA80}" srcId="{15BFEA12-1F98-4EF4-A308-16AAEF83DA4F}" destId="{31D8D8BF-C41D-4774-A019-D1ACB4A4518F}" srcOrd="1" destOrd="0" parTransId="{4819F895-39D3-403E-B7AA-176AF707296E}" sibTransId="{B92488A1-F0A0-40B6-8B0E-782030FA6D5D}"/>
    <dgm:cxn modelId="{F488A6CE-40A3-4494-9624-F08E3985B3C1}" srcId="{204B7793-BE66-441A-95BE-0C2A6BD0DC4C}" destId="{20010066-327A-478C-A890-DE88EA23A890}" srcOrd="2" destOrd="0" parTransId="{9FD8D22A-7D60-4F57-98B5-22442C014D4C}" sibTransId="{8F18E6D7-DCC0-4B8E-AC54-A55615B34950}"/>
    <dgm:cxn modelId="{C4CF5E77-C11C-4FE8-AC22-B3C74F65C74C}" type="presOf" srcId="{75E65EF1-29BF-4B4E-B0CA-6AEBF474E3D3}" destId="{E5950828-2B70-45B7-8CAE-3A0F06F6F368}" srcOrd="0" destOrd="1" presId="urn:microsoft.com/office/officeart/2005/8/layout/target3"/>
    <dgm:cxn modelId="{3B99CAE0-9203-421E-A1FD-51DF6399E1F7}" type="presOf" srcId="{20010066-327A-478C-A890-DE88EA23A890}" destId="{7D7F2070-7F9A-413C-AD1C-0FED51DACFD0}" srcOrd="0" destOrd="0" presId="urn:microsoft.com/office/officeart/2005/8/layout/target3"/>
    <dgm:cxn modelId="{68FFB9C7-8A99-4B0E-BDE5-952557B4CFBD}" srcId="{15BFEA12-1F98-4EF4-A308-16AAEF83DA4F}" destId="{02297D5F-71A8-40F2-A985-3019C98F66FC}" srcOrd="2" destOrd="0" parTransId="{4CEDA7EF-2ECB-482C-A4EF-897F56EF363B}" sibTransId="{F7FF77F7-AB1A-4B1A-9545-D2A042E13F79}"/>
    <dgm:cxn modelId="{E4257D09-8B08-4710-82B2-ABDDAF65184D}" srcId="{15BFEA12-1F98-4EF4-A308-16AAEF83DA4F}" destId="{F38ED242-43EE-40CE-9B60-A11AB402D4DF}" srcOrd="0" destOrd="0" parTransId="{3DB74F3B-5B6D-459B-AE20-366D4DA44679}" sibTransId="{82DD4D4C-1F88-42F9-8EBC-1532989E5D1C}"/>
    <dgm:cxn modelId="{E3169974-97C2-4C01-BEE6-13C21B5BAB3C}" type="presOf" srcId="{20010066-327A-478C-A890-DE88EA23A890}" destId="{48FCEB24-26DA-49B7-ADAB-44FE3356C162}" srcOrd="1" destOrd="0" presId="urn:microsoft.com/office/officeart/2005/8/layout/target3"/>
    <dgm:cxn modelId="{82462E8E-6F1C-4792-A984-166616BCCF8E}" type="presOf" srcId="{02297D5F-71A8-40F2-A985-3019C98F66FC}" destId="{C292FA74-499C-47B1-B0FC-288DF83A3136}" srcOrd="0" destOrd="2" presId="urn:microsoft.com/office/officeart/2005/8/layout/target3"/>
    <dgm:cxn modelId="{8D1FE33B-CE58-496A-B1AD-8487DCF3B13A}" type="presOf" srcId="{F38ED242-43EE-40CE-9B60-A11AB402D4DF}" destId="{C292FA74-499C-47B1-B0FC-288DF83A3136}" srcOrd="0" destOrd="0" presId="urn:microsoft.com/office/officeart/2005/8/layout/target3"/>
    <dgm:cxn modelId="{2C32ED8B-017A-47A9-854C-C08E9DE5B4DE}" srcId="{547823E4-CD09-4F26-8A35-F556C17CAA86}" destId="{20512CF5-61FE-47D9-BB8D-7A256F561D27}" srcOrd="2" destOrd="0" parTransId="{150E9AC5-76A9-4830-BBF9-888750686B93}" sibTransId="{1127530F-D936-4B61-8376-DF5A0DCEEBC8}"/>
    <dgm:cxn modelId="{EE6C3292-BAFE-4FA4-8307-29C1144A1556}" type="presOf" srcId="{15BFEA12-1F98-4EF4-A308-16AAEF83DA4F}" destId="{FD53A1A5-4990-4D04-A702-9FA9B2AA3803}" srcOrd="1" destOrd="0" presId="urn:microsoft.com/office/officeart/2005/8/layout/target3"/>
    <dgm:cxn modelId="{BE38AE96-049F-4284-AC21-683900457D9D}" type="presOf" srcId="{B581DE63-57B0-4BD7-949B-23776D853DD8}" destId="{5FCE2029-F970-4EFD-8F0C-3537D1F5B18A}" srcOrd="0" destOrd="1" presId="urn:microsoft.com/office/officeart/2005/8/layout/target3"/>
    <dgm:cxn modelId="{4156BA4A-9564-435E-8DBA-4B0CD48447E2}" type="presOf" srcId="{20512CF5-61FE-47D9-BB8D-7A256F561D27}" destId="{E5950828-2B70-45B7-8CAE-3A0F06F6F368}" srcOrd="0" destOrd="2" presId="urn:microsoft.com/office/officeart/2005/8/layout/target3"/>
    <dgm:cxn modelId="{1C6B907B-B53D-48C1-A3BC-A92A0E09146E}" type="presOf" srcId="{56880A31-60C7-4832-AD69-5FA377CEAB83}" destId="{5FCE2029-F970-4EFD-8F0C-3537D1F5B18A}" srcOrd="0" destOrd="0" presId="urn:microsoft.com/office/officeart/2005/8/layout/target3"/>
    <dgm:cxn modelId="{166C0450-CF46-49CE-96B9-79CA45BABA83}" type="presParOf" srcId="{4B66F99B-EB6C-443B-9501-F00F613339BF}" destId="{11774634-E778-4F47-B65C-504F8F9725FB}" srcOrd="0" destOrd="0" presId="urn:microsoft.com/office/officeart/2005/8/layout/target3"/>
    <dgm:cxn modelId="{A37227A6-04DD-4B7A-80CE-8AEAAD739211}" type="presParOf" srcId="{4B66F99B-EB6C-443B-9501-F00F613339BF}" destId="{AA16BD8E-4533-4225-A474-729696A0F08C}" srcOrd="1" destOrd="0" presId="urn:microsoft.com/office/officeart/2005/8/layout/target3"/>
    <dgm:cxn modelId="{1C785413-6D9D-4E07-AB09-AA8B1EE9CDB9}" type="presParOf" srcId="{4B66F99B-EB6C-443B-9501-F00F613339BF}" destId="{7966909B-E69C-48AD-9F4D-5A849450F66B}" srcOrd="2" destOrd="0" presId="urn:microsoft.com/office/officeart/2005/8/layout/target3"/>
    <dgm:cxn modelId="{17750175-87A4-49D7-BA52-A8DFB6FB3AFF}" type="presParOf" srcId="{4B66F99B-EB6C-443B-9501-F00F613339BF}" destId="{FB9F3749-834C-4691-9C32-71A01A7AA788}" srcOrd="3" destOrd="0" presId="urn:microsoft.com/office/officeart/2005/8/layout/target3"/>
    <dgm:cxn modelId="{85661920-33B7-46C9-89F3-2BEDF39593DF}" type="presParOf" srcId="{4B66F99B-EB6C-443B-9501-F00F613339BF}" destId="{B366AC98-07AA-44FF-9CB7-D878BE5BD4E8}" srcOrd="4" destOrd="0" presId="urn:microsoft.com/office/officeart/2005/8/layout/target3"/>
    <dgm:cxn modelId="{9350E715-93AF-467B-A170-9EECAA67CFE9}" type="presParOf" srcId="{4B66F99B-EB6C-443B-9501-F00F613339BF}" destId="{C1CFE8A7-9B3E-438D-B3F3-E42EBF2EA84D}" srcOrd="5" destOrd="0" presId="urn:microsoft.com/office/officeart/2005/8/layout/target3"/>
    <dgm:cxn modelId="{1AB7FF08-4C9C-40CC-B5D8-2EB1D3E34D3A}" type="presParOf" srcId="{4B66F99B-EB6C-443B-9501-F00F613339BF}" destId="{83199D98-B9F2-4E08-A9F9-B099F5CC678A}" srcOrd="6" destOrd="0" presId="urn:microsoft.com/office/officeart/2005/8/layout/target3"/>
    <dgm:cxn modelId="{3706DFE6-97C3-4078-B0D1-1A53EDFA3FA6}" type="presParOf" srcId="{4B66F99B-EB6C-443B-9501-F00F613339BF}" destId="{08DCFB69-22E1-4356-905A-D080699FEFAB}" srcOrd="7" destOrd="0" presId="urn:microsoft.com/office/officeart/2005/8/layout/target3"/>
    <dgm:cxn modelId="{E165E573-3EEE-42C2-AC07-0E932D265AA5}" type="presParOf" srcId="{4B66F99B-EB6C-443B-9501-F00F613339BF}" destId="{7D7F2070-7F9A-413C-AD1C-0FED51DACFD0}" srcOrd="8" destOrd="0" presId="urn:microsoft.com/office/officeart/2005/8/layout/target3"/>
    <dgm:cxn modelId="{FCB888C6-2AE9-4DD4-BE4F-860B3168602B}" type="presParOf" srcId="{4B66F99B-EB6C-443B-9501-F00F613339BF}" destId="{FD53A1A5-4990-4D04-A702-9FA9B2AA3803}" srcOrd="9" destOrd="0" presId="urn:microsoft.com/office/officeart/2005/8/layout/target3"/>
    <dgm:cxn modelId="{C273A8C7-6A8D-4419-A172-5726C2008CC9}" type="presParOf" srcId="{4B66F99B-EB6C-443B-9501-F00F613339BF}" destId="{C292FA74-499C-47B1-B0FC-288DF83A3136}" srcOrd="10" destOrd="0" presId="urn:microsoft.com/office/officeart/2005/8/layout/target3"/>
    <dgm:cxn modelId="{2426E40B-0F62-4602-8CB9-296CDACA106A}" type="presParOf" srcId="{4B66F99B-EB6C-443B-9501-F00F613339BF}" destId="{F9AD999B-0C51-4643-9B5D-AC2C39B2AD9E}" srcOrd="11" destOrd="0" presId="urn:microsoft.com/office/officeart/2005/8/layout/target3"/>
    <dgm:cxn modelId="{2721892A-AFAC-4133-9135-8B426676AE0F}" type="presParOf" srcId="{4B66F99B-EB6C-443B-9501-F00F613339BF}" destId="{E5950828-2B70-45B7-8CAE-3A0F06F6F368}" srcOrd="12" destOrd="0" presId="urn:microsoft.com/office/officeart/2005/8/layout/target3"/>
    <dgm:cxn modelId="{1C38B9CB-3DEF-40D3-9712-2AB953642AFE}" type="presParOf" srcId="{4B66F99B-EB6C-443B-9501-F00F613339BF}" destId="{48FCEB24-26DA-49B7-ADAB-44FE3356C162}" srcOrd="13" destOrd="0" presId="urn:microsoft.com/office/officeart/2005/8/layout/target3"/>
    <dgm:cxn modelId="{0CDEAC48-1DB1-4DD5-8955-BED25F2AA081}" type="presParOf" srcId="{4B66F99B-EB6C-443B-9501-F00F613339BF}" destId="{5FCE2029-F970-4EFD-8F0C-3537D1F5B18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552B-777E-4E6D-BD5A-F0AB7EA1A07C}" type="doc">
      <dgm:prSet loTypeId="urn:microsoft.com/office/officeart/2005/8/layout/hList6" loCatId="list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CB494-A6DD-4BA4-A0C5-349A39A6554A}">
      <dgm:prSet phldrT="[Text]"/>
      <dgm:spPr/>
      <dgm:t>
        <a:bodyPr/>
        <a:lstStyle/>
        <a:p>
          <a:r>
            <a:rPr lang="ru-RU" dirty="0" smtClean="0"/>
            <a:t>медиа</a:t>
          </a:r>
          <a:endParaRPr lang="en-US" dirty="0"/>
        </a:p>
      </dgm:t>
    </dgm:pt>
    <dgm:pt modelId="{1073AD20-91A7-433C-8C82-2EA2898AD806}" type="parTrans" cxnId="{77CC73F0-516A-4384-AA7D-54A1BF44F805}">
      <dgm:prSet/>
      <dgm:spPr/>
      <dgm:t>
        <a:bodyPr/>
        <a:lstStyle/>
        <a:p>
          <a:endParaRPr lang="en-US"/>
        </a:p>
      </dgm:t>
    </dgm:pt>
    <dgm:pt modelId="{CF0993E8-10CC-4525-A7CB-4B1DCA91FBFA}" type="sibTrans" cxnId="{77CC73F0-516A-4384-AA7D-54A1BF44F805}">
      <dgm:prSet/>
      <dgm:spPr/>
      <dgm:t>
        <a:bodyPr/>
        <a:lstStyle/>
        <a:p>
          <a:endParaRPr lang="en-US"/>
        </a:p>
      </dgm:t>
    </dgm:pt>
    <dgm:pt modelId="{AFC4AD9E-679B-4C25-83AD-DE4B5DF5915E}">
      <dgm:prSet phldrT="[Text]"/>
      <dgm:spPr/>
      <dgm:t>
        <a:bodyPr/>
        <a:lstStyle/>
        <a:p>
          <a:r>
            <a:rPr lang="ru-RU" dirty="0" smtClean="0"/>
            <a:t>Связь с сервером</a:t>
          </a:r>
          <a:endParaRPr lang="en-US" dirty="0"/>
        </a:p>
      </dgm:t>
    </dgm:pt>
    <dgm:pt modelId="{92DD9942-9115-4834-AC87-BF7766B60084}" type="parTrans" cxnId="{A70FD2A4-DCFA-4959-B6AA-84F79175A285}">
      <dgm:prSet/>
      <dgm:spPr/>
      <dgm:t>
        <a:bodyPr/>
        <a:lstStyle/>
        <a:p>
          <a:endParaRPr lang="en-US"/>
        </a:p>
      </dgm:t>
    </dgm:pt>
    <dgm:pt modelId="{00DFF1EB-A581-4FB8-ADE7-B8AF921F7402}" type="sibTrans" cxnId="{A70FD2A4-DCFA-4959-B6AA-84F79175A285}">
      <dgm:prSet/>
      <dgm:spPr/>
      <dgm:t>
        <a:bodyPr/>
        <a:lstStyle/>
        <a:p>
          <a:endParaRPr lang="en-US"/>
        </a:p>
      </dgm:t>
    </dgm:pt>
    <dgm:pt modelId="{B53D8BF7-5D1F-4557-B1C1-97CA9C706D89}">
      <dgm:prSet phldrT="[Text]"/>
      <dgm:spPr/>
      <dgm:t>
        <a:bodyPr/>
        <a:lstStyle/>
        <a:p>
          <a:r>
            <a:rPr lang="ru-RU" dirty="0" smtClean="0"/>
            <a:t>програмы воспроизведения</a:t>
          </a:r>
          <a:endParaRPr lang="en-US" dirty="0"/>
        </a:p>
      </dgm:t>
    </dgm:pt>
    <dgm:pt modelId="{969B7C90-4F96-4606-A806-7A09E0087F0C}" type="parTrans" cxnId="{5CABB2E3-84A3-4B10-9660-15269EE5F0EB}">
      <dgm:prSet/>
      <dgm:spPr/>
      <dgm:t>
        <a:bodyPr/>
        <a:lstStyle/>
        <a:p>
          <a:endParaRPr lang="en-US"/>
        </a:p>
      </dgm:t>
    </dgm:pt>
    <dgm:pt modelId="{65A0B32A-A2D2-410F-8126-547D88FEB5E4}" type="sibTrans" cxnId="{5CABB2E3-84A3-4B10-9660-15269EE5F0EB}">
      <dgm:prSet/>
      <dgm:spPr/>
      <dgm:t>
        <a:bodyPr/>
        <a:lstStyle/>
        <a:p>
          <a:endParaRPr lang="en-US"/>
        </a:p>
      </dgm:t>
    </dgm:pt>
    <dgm:pt modelId="{44D07FA7-6E2E-4BE5-9CD8-2681DAFAAB8D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7E784B2F-96DD-4181-A3A9-204755BACACA}" type="parTrans" cxnId="{C70F5D16-4A5C-414F-8FC3-D3FBB9D6E86D}">
      <dgm:prSet/>
      <dgm:spPr/>
      <dgm:t>
        <a:bodyPr/>
        <a:lstStyle/>
        <a:p>
          <a:endParaRPr lang="en-US"/>
        </a:p>
      </dgm:t>
    </dgm:pt>
    <dgm:pt modelId="{89775EFA-2966-43FF-AF0A-343EED96A683}" type="sibTrans" cxnId="{C70F5D16-4A5C-414F-8FC3-D3FBB9D6E86D}">
      <dgm:prSet/>
      <dgm:spPr/>
      <dgm:t>
        <a:bodyPr/>
        <a:lstStyle/>
        <a:p>
          <a:endParaRPr lang="en-US"/>
        </a:p>
      </dgm:t>
    </dgm:pt>
    <dgm:pt modelId="{23C3A2BC-BEFE-4AC8-9E6A-D7A7D1317533}">
      <dgm:prSet phldrT="[Text]"/>
      <dgm:spPr/>
      <dgm:t>
        <a:bodyPr/>
        <a:lstStyle/>
        <a:p>
          <a:r>
            <a:rPr lang="ru-RU" dirty="0" smtClean="0"/>
            <a:t>воспроизведение</a:t>
          </a:r>
          <a:endParaRPr lang="en-US" dirty="0"/>
        </a:p>
      </dgm:t>
    </dgm:pt>
    <dgm:pt modelId="{3468523A-C05D-4C5F-ABB8-BC3A20830D33}" type="parTrans" cxnId="{FE2AE1EF-BC5C-44F0-A98B-3EF7C89D22EB}">
      <dgm:prSet/>
      <dgm:spPr/>
      <dgm:t>
        <a:bodyPr/>
        <a:lstStyle/>
        <a:p>
          <a:endParaRPr lang="en-US"/>
        </a:p>
      </dgm:t>
    </dgm:pt>
    <dgm:pt modelId="{94CCA97E-F1D9-4C3D-BABC-A0B62725732A}" type="sibTrans" cxnId="{FE2AE1EF-BC5C-44F0-A98B-3EF7C89D22EB}">
      <dgm:prSet/>
      <dgm:spPr/>
      <dgm:t>
        <a:bodyPr/>
        <a:lstStyle/>
        <a:p>
          <a:endParaRPr lang="en-US"/>
        </a:p>
      </dgm:t>
    </dgm:pt>
    <dgm:pt modelId="{3C06AB8D-7D33-4A6B-A2AD-97331F31A3ED}">
      <dgm:prSet phldrT="[Text]"/>
      <dgm:spPr/>
      <dgm:t>
        <a:bodyPr/>
        <a:lstStyle/>
        <a:p>
          <a:r>
            <a:rPr lang="ru-RU" dirty="0" smtClean="0"/>
            <a:t>Отображение</a:t>
          </a:r>
          <a:endParaRPr lang="en-US" dirty="0"/>
        </a:p>
      </dgm:t>
    </dgm:pt>
    <dgm:pt modelId="{A32265EE-CA2F-42EB-9D09-3A80AAE5BCB5}" type="parTrans" cxnId="{DFB6AFFC-9999-42F9-A770-340E4044DE62}">
      <dgm:prSet/>
      <dgm:spPr/>
      <dgm:t>
        <a:bodyPr/>
        <a:lstStyle/>
        <a:p>
          <a:endParaRPr lang="en-US"/>
        </a:p>
      </dgm:t>
    </dgm:pt>
    <dgm:pt modelId="{2C1F0B14-5AFB-49F2-ABAF-5469140BA75A}" type="sibTrans" cxnId="{DFB6AFFC-9999-42F9-A770-340E4044DE62}">
      <dgm:prSet/>
      <dgm:spPr/>
      <dgm:t>
        <a:bodyPr/>
        <a:lstStyle/>
        <a:p>
          <a:endParaRPr lang="en-US"/>
        </a:p>
      </dgm:t>
    </dgm:pt>
    <dgm:pt modelId="{B6D42473-21D1-499B-98B9-13DAA07096CA}">
      <dgm:prSet phldrT="[Text]"/>
      <dgm:spPr/>
      <dgm:t>
        <a:bodyPr/>
        <a:lstStyle/>
        <a:p>
          <a:r>
            <a:rPr lang="ru-RU" dirty="0" smtClean="0"/>
            <a:t>удаление</a:t>
          </a:r>
          <a:endParaRPr lang="en-US" dirty="0"/>
        </a:p>
      </dgm:t>
    </dgm:pt>
    <dgm:pt modelId="{E76E027F-86AC-4CBD-BF67-30FE5615A9E6}" type="parTrans" cxnId="{144031BB-E217-4306-B45E-998309D7EE5D}">
      <dgm:prSet/>
      <dgm:spPr/>
      <dgm:t>
        <a:bodyPr/>
        <a:lstStyle/>
        <a:p>
          <a:endParaRPr lang="en-US"/>
        </a:p>
      </dgm:t>
    </dgm:pt>
    <dgm:pt modelId="{927E4547-0F7B-4722-8309-34FCBF6BA0DE}" type="sibTrans" cxnId="{144031BB-E217-4306-B45E-998309D7EE5D}">
      <dgm:prSet/>
      <dgm:spPr/>
      <dgm:t>
        <a:bodyPr/>
        <a:lstStyle/>
        <a:p>
          <a:endParaRPr lang="en-US"/>
        </a:p>
      </dgm:t>
    </dgm:pt>
    <dgm:pt modelId="{55158202-B4E4-442B-B34C-3EFC5A10E953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791FF57D-37AC-40FB-8BA1-885FAE3D38AA}" type="parTrans" cxnId="{67F42A1D-AB86-4871-A9FE-67C619CB634F}">
      <dgm:prSet/>
      <dgm:spPr/>
      <dgm:t>
        <a:bodyPr/>
        <a:lstStyle/>
        <a:p>
          <a:endParaRPr lang="en-US"/>
        </a:p>
      </dgm:t>
    </dgm:pt>
    <dgm:pt modelId="{E9DFCF71-C8DE-40CD-8192-31C53892CC49}" type="sibTrans" cxnId="{67F42A1D-AB86-4871-A9FE-67C619CB634F}">
      <dgm:prSet/>
      <dgm:spPr/>
      <dgm:t>
        <a:bodyPr/>
        <a:lstStyle/>
        <a:p>
          <a:endParaRPr lang="en-US"/>
        </a:p>
      </dgm:t>
    </dgm:pt>
    <dgm:pt modelId="{19BE0C20-093B-493A-8C24-3F7F9D7603FD}">
      <dgm:prSet phldrT="[Text]"/>
      <dgm:spPr/>
      <dgm:t>
        <a:bodyPr/>
        <a:lstStyle/>
        <a:p>
          <a:r>
            <a:rPr lang="ru-RU" dirty="0" smtClean="0"/>
            <a:t>Запуск</a:t>
          </a:r>
          <a:endParaRPr lang="en-US" dirty="0"/>
        </a:p>
      </dgm:t>
    </dgm:pt>
    <dgm:pt modelId="{C536DF08-2E96-4D53-B458-33706FC326B4}" type="parTrans" cxnId="{846A042A-9AA6-4EAD-AAB8-E9AE8236FEFD}">
      <dgm:prSet/>
      <dgm:spPr/>
      <dgm:t>
        <a:bodyPr/>
        <a:lstStyle/>
        <a:p>
          <a:endParaRPr lang="en-US"/>
        </a:p>
      </dgm:t>
    </dgm:pt>
    <dgm:pt modelId="{702C42FF-1BB6-470D-A047-C29C6F4F410D}" type="sibTrans" cxnId="{846A042A-9AA6-4EAD-AAB8-E9AE8236FEFD}">
      <dgm:prSet/>
      <dgm:spPr/>
      <dgm:t>
        <a:bodyPr/>
        <a:lstStyle/>
        <a:p>
          <a:endParaRPr lang="en-US"/>
        </a:p>
      </dgm:t>
    </dgm:pt>
    <dgm:pt modelId="{0091454F-C175-4DE5-A79A-6A20FA24D686}" type="pres">
      <dgm:prSet presAssocID="{0C90552B-777E-4E6D-BD5A-F0AB7EA1A07C}" presName="Name0" presStyleCnt="0">
        <dgm:presLayoutVars>
          <dgm:dir/>
          <dgm:resizeHandles val="exact"/>
        </dgm:presLayoutVars>
      </dgm:prSet>
      <dgm:spPr/>
    </dgm:pt>
    <dgm:pt modelId="{6A216120-1F34-4545-B02C-8A30196605C2}" type="pres">
      <dgm:prSet presAssocID="{51ECB494-A6DD-4BA4-A0C5-349A39A655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67F37-2F74-4F26-A1CD-034D63BB7BBC}" type="pres">
      <dgm:prSet presAssocID="{CF0993E8-10CC-4525-A7CB-4B1DCA91FBFA}" presName="sibTrans" presStyleCnt="0"/>
      <dgm:spPr/>
    </dgm:pt>
    <dgm:pt modelId="{5DA11412-EDDA-4DC5-A190-82B796452CEB}" type="pres">
      <dgm:prSet presAssocID="{B53D8BF7-5D1F-4557-B1C1-97CA9C706D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FF177-8540-4500-B003-536E0BB00BF6}" type="pres">
      <dgm:prSet presAssocID="{65A0B32A-A2D2-410F-8126-547D88FEB5E4}" presName="sibTrans" presStyleCnt="0"/>
      <dgm:spPr/>
    </dgm:pt>
    <dgm:pt modelId="{8310DD8D-493C-4A6C-A839-F592263DD03E}" type="pres">
      <dgm:prSet presAssocID="{23C3A2BC-BEFE-4AC8-9E6A-D7A7D13175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C73F0-516A-4384-AA7D-54A1BF44F805}" srcId="{0C90552B-777E-4E6D-BD5A-F0AB7EA1A07C}" destId="{51ECB494-A6DD-4BA4-A0C5-349A39A6554A}" srcOrd="0" destOrd="0" parTransId="{1073AD20-91A7-433C-8C82-2EA2898AD806}" sibTransId="{CF0993E8-10CC-4525-A7CB-4B1DCA91FBFA}"/>
    <dgm:cxn modelId="{9442FD0A-B3B5-4A29-93A7-759FEFE7C2E7}" type="presOf" srcId="{23C3A2BC-BEFE-4AC8-9E6A-D7A7D1317533}" destId="{8310DD8D-493C-4A6C-A839-F592263DD03E}" srcOrd="0" destOrd="0" presId="urn:microsoft.com/office/officeart/2005/8/layout/hList6"/>
    <dgm:cxn modelId="{846A042A-9AA6-4EAD-AAB8-E9AE8236FEFD}" srcId="{B53D8BF7-5D1F-4557-B1C1-97CA9C706D89}" destId="{19BE0C20-093B-493A-8C24-3F7F9D7603FD}" srcOrd="1" destOrd="0" parTransId="{C536DF08-2E96-4D53-B458-33706FC326B4}" sibTransId="{702C42FF-1BB6-470D-A047-C29C6F4F410D}"/>
    <dgm:cxn modelId="{DFB6AFFC-9999-42F9-A770-340E4044DE62}" srcId="{23C3A2BC-BEFE-4AC8-9E6A-D7A7D1317533}" destId="{3C06AB8D-7D33-4A6B-A2AD-97331F31A3ED}" srcOrd="0" destOrd="0" parTransId="{A32265EE-CA2F-42EB-9D09-3A80AAE5BCB5}" sibTransId="{2C1F0B14-5AFB-49F2-ABAF-5469140BA75A}"/>
    <dgm:cxn modelId="{52017B02-DE2C-4F0E-BB43-954F562BD335}" type="presOf" srcId="{51ECB494-A6DD-4BA4-A0C5-349A39A6554A}" destId="{6A216120-1F34-4545-B02C-8A30196605C2}" srcOrd="0" destOrd="0" presId="urn:microsoft.com/office/officeart/2005/8/layout/hList6"/>
    <dgm:cxn modelId="{67F42A1D-AB86-4871-A9FE-67C619CB634F}" srcId="{51ECB494-A6DD-4BA4-A0C5-349A39A6554A}" destId="{55158202-B4E4-442B-B34C-3EFC5A10E953}" srcOrd="1" destOrd="0" parTransId="{791FF57D-37AC-40FB-8BA1-885FAE3D38AA}" sibTransId="{E9DFCF71-C8DE-40CD-8192-31C53892CC49}"/>
    <dgm:cxn modelId="{82DB9C3A-9550-48F0-A1BA-84F97A65B5F0}" type="presOf" srcId="{B6D42473-21D1-499B-98B9-13DAA07096CA}" destId="{6A216120-1F34-4545-B02C-8A30196605C2}" srcOrd="0" destOrd="3" presId="urn:microsoft.com/office/officeart/2005/8/layout/hList6"/>
    <dgm:cxn modelId="{144031BB-E217-4306-B45E-998309D7EE5D}" srcId="{51ECB494-A6DD-4BA4-A0C5-349A39A6554A}" destId="{B6D42473-21D1-499B-98B9-13DAA07096CA}" srcOrd="2" destOrd="0" parTransId="{E76E027F-86AC-4CBD-BF67-30FE5615A9E6}" sibTransId="{927E4547-0F7B-4722-8309-34FCBF6BA0DE}"/>
    <dgm:cxn modelId="{A70FD2A4-DCFA-4959-B6AA-84F79175A285}" srcId="{51ECB494-A6DD-4BA4-A0C5-349A39A6554A}" destId="{AFC4AD9E-679B-4C25-83AD-DE4B5DF5915E}" srcOrd="0" destOrd="0" parTransId="{92DD9942-9115-4834-AC87-BF7766B60084}" sibTransId="{00DFF1EB-A581-4FB8-ADE7-B8AF921F7402}"/>
    <dgm:cxn modelId="{CFDB0F0B-3FE1-4FD0-BBBF-E75CA3CAC6EE}" type="presOf" srcId="{B53D8BF7-5D1F-4557-B1C1-97CA9C706D89}" destId="{5DA11412-EDDA-4DC5-A190-82B796452CEB}" srcOrd="0" destOrd="0" presId="urn:microsoft.com/office/officeart/2005/8/layout/hList6"/>
    <dgm:cxn modelId="{C70F5D16-4A5C-414F-8FC3-D3FBB9D6E86D}" srcId="{B53D8BF7-5D1F-4557-B1C1-97CA9C706D89}" destId="{44D07FA7-6E2E-4BE5-9CD8-2681DAFAAB8D}" srcOrd="0" destOrd="0" parTransId="{7E784B2F-96DD-4181-A3A9-204755BACACA}" sibTransId="{89775EFA-2966-43FF-AF0A-343EED96A683}"/>
    <dgm:cxn modelId="{2C927774-5A70-4D60-99B8-1F7C0774516E}" type="presOf" srcId="{3C06AB8D-7D33-4A6B-A2AD-97331F31A3ED}" destId="{8310DD8D-493C-4A6C-A839-F592263DD03E}" srcOrd="0" destOrd="1" presId="urn:microsoft.com/office/officeart/2005/8/layout/hList6"/>
    <dgm:cxn modelId="{5E2C1AB5-BF8E-4362-BF8C-D44F495CBAEA}" type="presOf" srcId="{44D07FA7-6E2E-4BE5-9CD8-2681DAFAAB8D}" destId="{5DA11412-EDDA-4DC5-A190-82B796452CEB}" srcOrd="0" destOrd="1" presId="urn:microsoft.com/office/officeart/2005/8/layout/hList6"/>
    <dgm:cxn modelId="{6A5A12A8-3C62-4F77-B745-6C21CA332DC3}" type="presOf" srcId="{55158202-B4E4-442B-B34C-3EFC5A10E953}" destId="{6A216120-1F34-4545-B02C-8A30196605C2}" srcOrd="0" destOrd="2" presId="urn:microsoft.com/office/officeart/2005/8/layout/hList6"/>
    <dgm:cxn modelId="{FE2AE1EF-BC5C-44F0-A98B-3EF7C89D22EB}" srcId="{0C90552B-777E-4E6D-BD5A-F0AB7EA1A07C}" destId="{23C3A2BC-BEFE-4AC8-9E6A-D7A7D1317533}" srcOrd="2" destOrd="0" parTransId="{3468523A-C05D-4C5F-ABB8-BC3A20830D33}" sibTransId="{94CCA97E-F1D9-4C3D-BABC-A0B62725732A}"/>
    <dgm:cxn modelId="{5CABB2E3-84A3-4B10-9660-15269EE5F0EB}" srcId="{0C90552B-777E-4E6D-BD5A-F0AB7EA1A07C}" destId="{B53D8BF7-5D1F-4557-B1C1-97CA9C706D89}" srcOrd="1" destOrd="0" parTransId="{969B7C90-4F96-4606-A806-7A09E0087F0C}" sibTransId="{65A0B32A-A2D2-410F-8126-547D88FEB5E4}"/>
    <dgm:cxn modelId="{9E2D1AE2-709D-43D2-AC95-4321F4B39A0A}" type="presOf" srcId="{AFC4AD9E-679B-4C25-83AD-DE4B5DF5915E}" destId="{6A216120-1F34-4545-B02C-8A30196605C2}" srcOrd="0" destOrd="1" presId="urn:microsoft.com/office/officeart/2005/8/layout/hList6"/>
    <dgm:cxn modelId="{28BD4A5F-96E8-4E43-BF36-C112D459CA79}" type="presOf" srcId="{19BE0C20-093B-493A-8C24-3F7F9D7603FD}" destId="{5DA11412-EDDA-4DC5-A190-82B796452CEB}" srcOrd="0" destOrd="2" presId="urn:microsoft.com/office/officeart/2005/8/layout/hList6"/>
    <dgm:cxn modelId="{338C290D-EE28-4D79-A9FB-5351CCCD2B5B}" type="presOf" srcId="{0C90552B-777E-4E6D-BD5A-F0AB7EA1A07C}" destId="{0091454F-C175-4DE5-A79A-6A20FA24D686}" srcOrd="0" destOrd="0" presId="urn:microsoft.com/office/officeart/2005/8/layout/hList6"/>
    <dgm:cxn modelId="{6E79B904-78FE-4C5C-96AA-042C695795EF}" type="presParOf" srcId="{0091454F-C175-4DE5-A79A-6A20FA24D686}" destId="{6A216120-1F34-4545-B02C-8A30196605C2}" srcOrd="0" destOrd="0" presId="urn:microsoft.com/office/officeart/2005/8/layout/hList6"/>
    <dgm:cxn modelId="{AC00EEE4-5931-4E01-99C7-695E3B0CA97C}" type="presParOf" srcId="{0091454F-C175-4DE5-A79A-6A20FA24D686}" destId="{06067F37-2F74-4F26-A1CD-034D63BB7BBC}" srcOrd="1" destOrd="0" presId="urn:microsoft.com/office/officeart/2005/8/layout/hList6"/>
    <dgm:cxn modelId="{F468C6A5-35CE-4A2A-A5CF-D0CC12C0121F}" type="presParOf" srcId="{0091454F-C175-4DE5-A79A-6A20FA24D686}" destId="{5DA11412-EDDA-4DC5-A190-82B796452CEB}" srcOrd="2" destOrd="0" presId="urn:microsoft.com/office/officeart/2005/8/layout/hList6"/>
    <dgm:cxn modelId="{6A306BE3-CFDD-4A71-9859-839B4CC0E62E}" type="presParOf" srcId="{0091454F-C175-4DE5-A79A-6A20FA24D686}" destId="{942FF177-8540-4500-B003-536E0BB00BF6}" srcOrd="3" destOrd="0" presId="urn:microsoft.com/office/officeart/2005/8/layout/hList6"/>
    <dgm:cxn modelId="{707A6DE1-988D-4E3F-9344-EEB0CAEFDD32}" type="presParOf" srcId="{0091454F-C175-4DE5-A79A-6A20FA24D686}" destId="{8310DD8D-493C-4A6C-A839-F592263DD03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C80BEA-28CC-4E28-9B14-B99AA78EE6F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D24CF47-C38E-4A04-B3F8-49CED4EB6BB5}">
      <dgm:prSet phldrT="[Text]"/>
      <dgm:spPr/>
      <dgm:t>
        <a:bodyPr/>
        <a:lstStyle/>
        <a:p>
          <a:r>
            <a:rPr lang="ru-RU" dirty="0" smtClean="0"/>
            <a:t>Апликация</a:t>
          </a:r>
          <a:endParaRPr lang="en-US" dirty="0"/>
        </a:p>
      </dgm:t>
    </dgm:pt>
    <dgm:pt modelId="{D4316CF1-8926-41DB-BD6F-586DBE6554C4}" type="parTrans" cxnId="{01F7120F-2A78-42DF-B7E3-9BB22DE16A79}">
      <dgm:prSet/>
      <dgm:spPr/>
      <dgm:t>
        <a:bodyPr/>
        <a:lstStyle/>
        <a:p>
          <a:endParaRPr lang="en-US"/>
        </a:p>
      </dgm:t>
    </dgm:pt>
    <dgm:pt modelId="{4B211565-3963-4BCB-A31E-6DB3AF4886BC}" type="sibTrans" cxnId="{01F7120F-2A78-42DF-B7E3-9BB22DE16A79}">
      <dgm:prSet/>
      <dgm:spPr/>
      <dgm:t>
        <a:bodyPr/>
        <a:lstStyle/>
        <a:p>
          <a:endParaRPr lang="en-US"/>
        </a:p>
      </dgm:t>
    </dgm:pt>
    <dgm:pt modelId="{39F8EC06-5C85-4C87-9395-390563B1F31D}">
      <dgm:prSet phldrT="[Text]"/>
      <dgm:spPr/>
      <dgm:t>
        <a:bodyPr/>
        <a:lstStyle/>
        <a:p>
          <a:r>
            <a:rPr lang="ru-RU" dirty="0" smtClean="0"/>
            <a:t>Сервер</a:t>
          </a:r>
          <a:endParaRPr lang="en-US" dirty="0"/>
        </a:p>
      </dgm:t>
    </dgm:pt>
    <dgm:pt modelId="{5D1112C5-A3B5-4A0B-A25D-20BFA34E8209}" type="parTrans" cxnId="{F7471799-1C76-48A4-8183-AC866298054D}">
      <dgm:prSet/>
      <dgm:spPr/>
      <dgm:t>
        <a:bodyPr/>
        <a:lstStyle/>
        <a:p>
          <a:endParaRPr lang="en-US"/>
        </a:p>
      </dgm:t>
    </dgm:pt>
    <dgm:pt modelId="{6FAACC60-B2E9-49F2-89D4-F4B76D00DD69}" type="sibTrans" cxnId="{F7471799-1C76-48A4-8183-AC866298054D}">
      <dgm:prSet/>
      <dgm:spPr/>
      <dgm:t>
        <a:bodyPr/>
        <a:lstStyle/>
        <a:p>
          <a:endParaRPr lang="en-US"/>
        </a:p>
      </dgm:t>
    </dgm:pt>
    <dgm:pt modelId="{3CC74DD6-4A05-47B7-99F1-8382770A6BE4}">
      <dgm:prSet phldrT="[Text]"/>
      <dgm:spPr/>
      <dgm:t>
        <a:bodyPr/>
        <a:lstStyle/>
        <a:p>
          <a:r>
            <a:rPr lang="ru-RU" dirty="0" smtClean="0"/>
            <a:t>Экран</a:t>
          </a:r>
          <a:endParaRPr lang="en-US" dirty="0"/>
        </a:p>
      </dgm:t>
    </dgm:pt>
    <dgm:pt modelId="{AB6FB089-94C4-46F0-81BB-F5B794DF3775}" type="parTrans" cxnId="{1423A2AA-724D-4EC2-A0D0-C353BDE55E71}">
      <dgm:prSet/>
      <dgm:spPr/>
      <dgm:t>
        <a:bodyPr/>
        <a:lstStyle/>
        <a:p>
          <a:endParaRPr lang="en-US"/>
        </a:p>
      </dgm:t>
    </dgm:pt>
    <dgm:pt modelId="{DF243099-E3D2-4D94-858C-FF76F5A3CA72}" type="sibTrans" cxnId="{1423A2AA-724D-4EC2-A0D0-C353BDE55E71}">
      <dgm:prSet/>
      <dgm:spPr/>
      <dgm:t>
        <a:bodyPr/>
        <a:lstStyle/>
        <a:p>
          <a:endParaRPr lang="en-US"/>
        </a:p>
      </dgm:t>
    </dgm:pt>
    <dgm:pt modelId="{EA953E24-1FF8-46DF-9A3F-5EF421B1286D}" type="pres">
      <dgm:prSet presAssocID="{C8C80BEA-28CC-4E28-9B14-B99AA78EE6F5}" presName="Name0" presStyleCnt="0">
        <dgm:presLayoutVars>
          <dgm:dir/>
          <dgm:animLvl val="lvl"/>
          <dgm:resizeHandles val="exact"/>
        </dgm:presLayoutVars>
      </dgm:prSet>
      <dgm:spPr/>
    </dgm:pt>
    <dgm:pt modelId="{E7A07B9B-7F47-4FC2-A9BE-AE0E685D6B81}" type="pres">
      <dgm:prSet presAssocID="{9D24CF47-C38E-4A04-B3F8-49CED4EB6BB5}" presName="Name8" presStyleCnt="0"/>
      <dgm:spPr/>
    </dgm:pt>
    <dgm:pt modelId="{3279B701-67DF-4407-BB76-22E5F4FB0EA1}" type="pres">
      <dgm:prSet presAssocID="{9D24CF47-C38E-4A04-B3F8-49CED4EB6BB5}" presName="level" presStyleLbl="node1" presStyleIdx="0" presStyleCnt="3">
        <dgm:presLayoutVars>
          <dgm:chMax val="1"/>
          <dgm:bulletEnabled val="1"/>
        </dgm:presLayoutVars>
      </dgm:prSet>
      <dgm:spPr/>
    </dgm:pt>
    <dgm:pt modelId="{B6CA1EAC-D7CC-4464-846A-D3E363441C11}" type="pres">
      <dgm:prSet presAssocID="{9D24CF47-C38E-4A04-B3F8-49CED4EB6B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DC2C776-ACCF-4CDD-A643-FD24FE516CF0}" type="pres">
      <dgm:prSet presAssocID="{39F8EC06-5C85-4C87-9395-390563B1F31D}" presName="Name8" presStyleCnt="0"/>
      <dgm:spPr/>
    </dgm:pt>
    <dgm:pt modelId="{7A9280E1-4977-4E8C-8909-9EAC872A1310}" type="pres">
      <dgm:prSet presAssocID="{39F8EC06-5C85-4C87-9395-390563B1F31D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59421-E73F-4521-B4EA-486526EB67B8}" type="pres">
      <dgm:prSet presAssocID="{39F8EC06-5C85-4C87-9395-390563B1F3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3A29D-98DB-44EB-990D-B0D4CB6AC701}" type="pres">
      <dgm:prSet presAssocID="{3CC74DD6-4A05-47B7-99F1-8382770A6BE4}" presName="Name8" presStyleCnt="0"/>
      <dgm:spPr/>
    </dgm:pt>
    <dgm:pt modelId="{58F3ED4F-8344-45E7-9738-C4FFEE942C6C}" type="pres">
      <dgm:prSet presAssocID="{3CC74DD6-4A05-47B7-99F1-8382770A6BE4}" presName="level" presStyleLbl="node1" presStyleIdx="2" presStyleCnt="3">
        <dgm:presLayoutVars>
          <dgm:chMax val="1"/>
          <dgm:bulletEnabled val="1"/>
        </dgm:presLayoutVars>
      </dgm:prSet>
      <dgm:spPr/>
    </dgm:pt>
    <dgm:pt modelId="{EB543F5A-D96A-45B9-AC9F-7228CCCE5693}" type="pres">
      <dgm:prSet presAssocID="{3CC74DD6-4A05-47B7-99F1-8382770A6BE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1F7120F-2A78-42DF-B7E3-9BB22DE16A79}" srcId="{C8C80BEA-28CC-4E28-9B14-B99AA78EE6F5}" destId="{9D24CF47-C38E-4A04-B3F8-49CED4EB6BB5}" srcOrd="0" destOrd="0" parTransId="{D4316CF1-8926-41DB-BD6F-586DBE6554C4}" sibTransId="{4B211565-3963-4BCB-A31E-6DB3AF4886BC}"/>
    <dgm:cxn modelId="{E34C4538-E2A2-456A-8049-2CAAC0F8E11C}" type="presOf" srcId="{39F8EC06-5C85-4C87-9395-390563B1F31D}" destId="{CD959421-E73F-4521-B4EA-486526EB67B8}" srcOrd="1" destOrd="0" presId="urn:microsoft.com/office/officeart/2005/8/layout/pyramid3"/>
    <dgm:cxn modelId="{8CE43C81-5341-4192-8968-D4C0AFC6E8EC}" type="presOf" srcId="{3CC74DD6-4A05-47B7-99F1-8382770A6BE4}" destId="{EB543F5A-D96A-45B9-AC9F-7228CCCE5693}" srcOrd="1" destOrd="0" presId="urn:microsoft.com/office/officeart/2005/8/layout/pyramid3"/>
    <dgm:cxn modelId="{844C5D15-29FF-47F9-A6D6-2989F778B914}" type="presOf" srcId="{39F8EC06-5C85-4C87-9395-390563B1F31D}" destId="{7A9280E1-4977-4E8C-8909-9EAC872A1310}" srcOrd="0" destOrd="0" presId="urn:microsoft.com/office/officeart/2005/8/layout/pyramid3"/>
    <dgm:cxn modelId="{5677912C-E274-46A0-B65D-5A5F1BA23083}" type="presOf" srcId="{3CC74DD6-4A05-47B7-99F1-8382770A6BE4}" destId="{58F3ED4F-8344-45E7-9738-C4FFEE942C6C}" srcOrd="0" destOrd="0" presId="urn:microsoft.com/office/officeart/2005/8/layout/pyramid3"/>
    <dgm:cxn modelId="{0338B9D4-3A13-46F7-959F-973EE798C49E}" type="presOf" srcId="{C8C80BEA-28CC-4E28-9B14-B99AA78EE6F5}" destId="{EA953E24-1FF8-46DF-9A3F-5EF421B1286D}" srcOrd="0" destOrd="0" presId="urn:microsoft.com/office/officeart/2005/8/layout/pyramid3"/>
    <dgm:cxn modelId="{AA38DBCC-0CFF-451C-889A-B34928FB5AEB}" type="presOf" srcId="{9D24CF47-C38E-4A04-B3F8-49CED4EB6BB5}" destId="{3279B701-67DF-4407-BB76-22E5F4FB0EA1}" srcOrd="0" destOrd="0" presId="urn:microsoft.com/office/officeart/2005/8/layout/pyramid3"/>
    <dgm:cxn modelId="{93192598-4142-4E13-8588-88A547F010F9}" type="presOf" srcId="{9D24CF47-C38E-4A04-B3F8-49CED4EB6BB5}" destId="{B6CA1EAC-D7CC-4464-846A-D3E363441C11}" srcOrd="1" destOrd="0" presId="urn:microsoft.com/office/officeart/2005/8/layout/pyramid3"/>
    <dgm:cxn modelId="{F7471799-1C76-48A4-8183-AC866298054D}" srcId="{C8C80BEA-28CC-4E28-9B14-B99AA78EE6F5}" destId="{39F8EC06-5C85-4C87-9395-390563B1F31D}" srcOrd="1" destOrd="0" parTransId="{5D1112C5-A3B5-4A0B-A25D-20BFA34E8209}" sibTransId="{6FAACC60-B2E9-49F2-89D4-F4B76D00DD69}"/>
    <dgm:cxn modelId="{1423A2AA-724D-4EC2-A0D0-C353BDE55E71}" srcId="{C8C80BEA-28CC-4E28-9B14-B99AA78EE6F5}" destId="{3CC74DD6-4A05-47B7-99F1-8382770A6BE4}" srcOrd="2" destOrd="0" parTransId="{AB6FB089-94C4-46F0-81BB-F5B794DF3775}" sibTransId="{DF243099-E3D2-4D94-858C-FF76F5A3CA72}"/>
    <dgm:cxn modelId="{F4DF8AA1-3C82-4A52-BD9D-ED2B5C4D722E}" type="presParOf" srcId="{EA953E24-1FF8-46DF-9A3F-5EF421B1286D}" destId="{E7A07B9B-7F47-4FC2-A9BE-AE0E685D6B81}" srcOrd="0" destOrd="0" presId="urn:microsoft.com/office/officeart/2005/8/layout/pyramid3"/>
    <dgm:cxn modelId="{188F8075-8C2B-4F95-B266-FB1B17DE0325}" type="presParOf" srcId="{E7A07B9B-7F47-4FC2-A9BE-AE0E685D6B81}" destId="{3279B701-67DF-4407-BB76-22E5F4FB0EA1}" srcOrd="0" destOrd="0" presId="urn:microsoft.com/office/officeart/2005/8/layout/pyramid3"/>
    <dgm:cxn modelId="{A7D1D8FC-0F8A-4C7B-AC3C-EC718D5690F0}" type="presParOf" srcId="{E7A07B9B-7F47-4FC2-A9BE-AE0E685D6B81}" destId="{B6CA1EAC-D7CC-4464-846A-D3E363441C11}" srcOrd="1" destOrd="0" presId="urn:microsoft.com/office/officeart/2005/8/layout/pyramid3"/>
    <dgm:cxn modelId="{DB0BC42A-44F7-452A-B6CC-D894507D06D4}" type="presParOf" srcId="{EA953E24-1FF8-46DF-9A3F-5EF421B1286D}" destId="{8DC2C776-ACCF-4CDD-A643-FD24FE516CF0}" srcOrd="1" destOrd="0" presId="urn:microsoft.com/office/officeart/2005/8/layout/pyramid3"/>
    <dgm:cxn modelId="{AA8DFB3D-108C-4C16-9C44-C554DCF80BF3}" type="presParOf" srcId="{8DC2C776-ACCF-4CDD-A643-FD24FE516CF0}" destId="{7A9280E1-4977-4E8C-8909-9EAC872A1310}" srcOrd="0" destOrd="0" presId="urn:microsoft.com/office/officeart/2005/8/layout/pyramid3"/>
    <dgm:cxn modelId="{82E37896-AD63-49F4-BB7E-79CF56F29DE6}" type="presParOf" srcId="{8DC2C776-ACCF-4CDD-A643-FD24FE516CF0}" destId="{CD959421-E73F-4521-B4EA-486526EB67B8}" srcOrd="1" destOrd="0" presId="urn:microsoft.com/office/officeart/2005/8/layout/pyramid3"/>
    <dgm:cxn modelId="{BE0B1AFD-EFB6-4F2D-A18D-CBCDF754E3DC}" type="presParOf" srcId="{EA953E24-1FF8-46DF-9A3F-5EF421B1286D}" destId="{8363A29D-98DB-44EB-990D-B0D4CB6AC701}" srcOrd="2" destOrd="0" presId="urn:microsoft.com/office/officeart/2005/8/layout/pyramid3"/>
    <dgm:cxn modelId="{F21EB3EB-5831-44B8-B537-BC325F50F79F}" type="presParOf" srcId="{8363A29D-98DB-44EB-990D-B0D4CB6AC701}" destId="{58F3ED4F-8344-45E7-9738-C4FFEE942C6C}" srcOrd="0" destOrd="0" presId="urn:microsoft.com/office/officeart/2005/8/layout/pyramid3"/>
    <dgm:cxn modelId="{445C9341-270E-42A1-9FC3-BF6B75384687}" type="presParOf" srcId="{8363A29D-98DB-44EB-990D-B0D4CB6AC701}" destId="{EB543F5A-D96A-45B9-AC9F-7228CCCE569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4813C-8354-4FFB-8B50-433D78D0CF1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360661" y="1346238"/>
        <a:ext cx="1321638" cy="1658861"/>
      </dsp:txXfrm>
    </dsp:sp>
    <dsp:sp modelId="{211AA887-F40C-4848-94E1-E4FA382CA341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Апликация</a:t>
          </a:r>
        </a:p>
      </dsp:txBody>
      <dsp:txXfrm>
        <a:off x="203646" y="1696417"/>
        <a:ext cx="958502" cy="958502"/>
      </dsp:txXfrm>
    </dsp:sp>
    <dsp:sp modelId="{75AD98D6-8246-4A28-8086-E0DC7605E660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18918" y="1346238"/>
        <a:ext cx="1321638" cy="1658861"/>
      </dsp:txXfrm>
    </dsp:sp>
    <dsp:sp modelId="{40C292DC-E2E0-451D-9559-4B1681F06219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Сервер</a:t>
          </a:r>
        </a:p>
      </dsp:txBody>
      <dsp:txXfrm>
        <a:off x="3761903" y="1696417"/>
        <a:ext cx="958502" cy="958502"/>
      </dsp:txXfrm>
    </dsp:sp>
    <dsp:sp modelId="{28F809DB-4E5F-4D2D-B268-534B8813E486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 </a:t>
          </a:r>
          <a:endParaRPr lang="en-US" sz="6500" kern="1200" dirty="0"/>
        </a:p>
      </dsp:txBody>
      <dsp:txXfrm>
        <a:off x="8477175" y="1346238"/>
        <a:ext cx="1321638" cy="1658861"/>
      </dsp:txXfrm>
    </dsp:sp>
    <dsp:sp modelId="{F0C48508-CD50-4557-8E9C-E109D3B3771B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Экраны</a:t>
          </a:r>
          <a:endParaRPr lang="en-US" sz="1500" kern="1200" dirty="0"/>
        </a:p>
      </dsp:txBody>
      <dsp:txXfrm>
        <a:off x="7320161" y="1696417"/>
        <a:ext cx="958502" cy="95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26255-0AC8-4259-88F4-82FDC3A064A1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Регистрация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Заказ на </a:t>
          </a:r>
          <a:r>
            <a:rPr lang="ru-RU" sz="1100" b="0" i="0" kern="1200" dirty="0" smtClean="0"/>
            <a:t>место, время, расположение и количество экранов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 Передача/выбор/создание медиа файла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Получение подтверждения/отказа от заказа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Оплата</a:t>
          </a:r>
          <a:endParaRPr lang="en-US" sz="1100" kern="1200" dirty="0"/>
        </a:p>
      </dsp:txBody>
      <dsp:txXfrm>
        <a:off x="472609" y="1158658"/>
        <a:ext cx="2486952" cy="1577131"/>
      </dsp:txXfrm>
    </dsp:sp>
    <dsp:sp modelId="{7FD9741E-13A8-4E37-8C10-169103BCAE72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5A253-42AD-4C4E-A066-A23820EAF40E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Апликация</a:t>
          </a:r>
        </a:p>
      </dsp:txBody>
      <dsp:txXfrm>
        <a:off x="1024770" y="2811620"/>
        <a:ext cx="2244326" cy="860252"/>
      </dsp:txXfrm>
    </dsp:sp>
    <dsp:sp modelId="{727D48DC-BC8C-4DBF-892E-F9C0D678F36D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Прием/Генерация/Хранение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Цензура/</a:t>
          </a:r>
          <a:r>
            <a:rPr lang="ru-RU" sz="1100" kern="1200" dirty="0" smtClean="0"/>
            <a:t>Подтверждение/отказ от заказа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Передача/удаление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Диспечеризация программы воспроизведения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Счет на оплату</a:t>
          </a:r>
          <a:endParaRPr lang="en-US" sz="1100" kern="1200" dirty="0"/>
        </a:p>
      </dsp:txBody>
      <dsp:txXfrm>
        <a:off x="3870707" y="1615548"/>
        <a:ext cx="2486952" cy="1577131"/>
      </dsp:txXfrm>
    </dsp:sp>
    <dsp:sp modelId="{721E1F2A-1ED6-4DBB-B4E0-259B01CEC08D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908A8-16E7-4D23-9B2B-A049570F5B4E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Сервер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22868" y="679464"/>
        <a:ext cx="2244326" cy="860252"/>
      </dsp:txXfrm>
    </dsp:sp>
    <dsp:sp modelId="{A7267FA9-7CF6-4F1B-B0E3-BD8B4BFCFA6A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Прием/удаление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 </a:t>
          </a:r>
          <a:r>
            <a:rPr lang="ru-RU" sz="1100" kern="1200" dirty="0" smtClean="0"/>
            <a:t>програмы </a:t>
          </a:r>
          <a:r>
            <a:rPr lang="ru-RU" sz="1100" kern="1200" dirty="0" smtClean="0"/>
            <a:t>воспроизведения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Воспроизведение программы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 </a:t>
          </a:r>
          <a:endParaRPr lang="en-US" sz="1100" kern="1200" dirty="0"/>
        </a:p>
      </dsp:txBody>
      <dsp:txXfrm>
        <a:off x="7268806" y="1158658"/>
        <a:ext cx="2486952" cy="1577131"/>
      </dsp:txXfrm>
    </dsp:sp>
    <dsp:sp modelId="{57571F0A-7393-4578-B59A-F6F6597FD890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Экран</a:t>
          </a:r>
          <a:endParaRPr lang="en-US" sz="2300" kern="1200" dirty="0"/>
        </a:p>
      </dsp:txBody>
      <dsp:txXfrm>
        <a:off x="7820966" y="2811620"/>
        <a:ext cx="2244326" cy="860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27414-1432-4AAC-B88E-32D358B8440F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Регистрация</a:t>
          </a:r>
          <a:endParaRPr lang="en-US" sz="1400" kern="1200" dirty="0"/>
        </a:p>
      </dsp:txBody>
      <dsp:txXfrm rot="-5400000">
        <a:off x="0" y="554579"/>
        <a:ext cx="1105044" cy="473590"/>
      </dsp:txXfrm>
    </dsp:sp>
    <dsp:sp modelId="{CAAA0EB4-411C-4AF1-A2CA-D9AB4552C4F5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Телефон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Мэйл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Кредтная карта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Согласие с условиями, штраф за нарушение законов</a:t>
          </a:r>
          <a:endParaRPr lang="en-US" sz="1400" kern="1200" dirty="0"/>
        </a:p>
      </dsp:txBody>
      <dsp:txXfrm rot="-5400000">
        <a:off x="1105044" y="52149"/>
        <a:ext cx="9360464" cy="925930"/>
      </dsp:txXfrm>
    </dsp:sp>
    <dsp:sp modelId="{97888A7D-3974-4C07-894B-7E91C8B27D0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Заказ на демострацию</a:t>
          </a:r>
          <a:endParaRPr lang="en-US" sz="1400" kern="1200" dirty="0"/>
        </a:p>
      </dsp:txBody>
      <dsp:txXfrm rot="-5400000">
        <a:off x="0" y="1938873"/>
        <a:ext cx="1105044" cy="473590"/>
      </dsp:txXfrm>
    </dsp:sp>
    <dsp:sp modelId="{E3A2B4B2-6070-490A-AD06-4EE579775A5C}">
      <dsp:nvSpPr>
        <dsp:cNvPr id="0" name=""/>
        <dsp:cNvSpPr/>
      </dsp:nvSpPr>
      <dsp:spPr>
        <a:xfrm rot="5400000">
          <a:off x="5194690" y="-2728952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Тема, место, время, расположение и количество экранов</a:t>
          </a:r>
          <a:endParaRPr lang="en-US" sz="1400" kern="1200" dirty="0"/>
        </a:p>
      </dsp:txBody>
      <dsp:txXfrm rot="-5400000">
        <a:off x="1002469" y="1513360"/>
        <a:ext cx="9360464" cy="925930"/>
      </dsp:txXfrm>
    </dsp:sp>
    <dsp:sp modelId="{A1C0C867-342F-40A7-834A-2C021C87B3BE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медиа файл</a:t>
          </a:r>
          <a:endParaRPr lang="en-US" sz="1400" kern="1200" dirty="0"/>
        </a:p>
      </dsp:txBody>
      <dsp:txXfrm rot="-5400000">
        <a:off x="0" y="3323167"/>
        <a:ext cx="1105044" cy="473590"/>
      </dsp:txXfrm>
    </dsp:sp>
    <dsp:sp modelId="{21688632-88FD-4713-8D0D-F89973F9735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Ссылка на медиа из</a:t>
          </a:r>
          <a:r>
            <a:rPr lang="en-US" sz="1400" kern="1200" dirty="0" smtClean="0"/>
            <a:t> YouTube,</a:t>
          </a:r>
          <a:r>
            <a:rPr lang="ru-RU" sz="1400" kern="1200" dirty="0" smtClean="0"/>
            <a:t> </a:t>
          </a:r>
          <a:r>
            <a:rPr lang="en-US" sz="1400" kern="1200" dirty="0" smtClean="0"/>
            <a:t>Facebook,</a:t>
          </a:r>
          <a:r>
            <a:rPr lang="ru-RU" sz="1400" kern="1200" dirty="0" smtClean="0"/>
            <a:t> </a:t>
          </a:r>
          <a:r>
            <a:rPr lang="en-US" sz="1400" kern="1200" dirty="0" smtClean="0"/>
            <a:t>Instagram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Выбор</a:t>
          </a:r>
          <a:r>
            <a:rPr lang="en-US" sz="1400" kern="1200" dirty="0" smtClean="0"/>
            <a:t> </a:t>
          </a:r>
          <a:r>
            <a:rPr lang="ru-RU" sz="1400" kern="1200" dirty="0" smtClean="0"/>
            <a:t>и создание медиа из прототипов на сервере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Загрузка медиа заказчика</a:t>
          </a:r>
          <a:endParaRPr lang="en-US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4634-E778-4F47-B65C-504F8F9725FB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909B-E69C-48AD-9F4D-5A849450F66B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медиа</a:t>
          </a:r>
          <a:endParaRPr lang="en-US" sz="3700" kern="1200" dirty="0"/>
        </a:p>
      </dsp:txBody>
      <dsp:txXfrm>
        <a:off x="2175669" y="0"/>
        <a:ext cx="4169965" cy="1305404"/>
      </dsp:txXfrm>
    </dsp:sp>
    <dsp:sp modelId="{B366AC98-07AA-44FF-9CB7-D878BE5BD4E8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FE8A7-9B3E-438D-B3F3-E42EBF2EA84D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Цензура</a:t>
          </a:r>
          <a:endParaRPr lang="en-US" sz="3700" kern="1200" dirty="0"/>
        </a:p>
      </dsp:txBody>
      <dsp:txXfrm>
        <a:off x="2175669" y="1305404"/>
        <a:ext cx="4169965" cy="1305399"/>
      </dsp:txXfrm>
    </dsp:sp>
    <dsp:sp modelId="{08DCFB69-22E1-4356-905A-D080699FEFAB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F2070-7F9A-413C-AD1C-0FED51DACFD0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Диспечеризация </a:t>
          </a:r>
          <a:endParaRPr lang="en-US" sz="3700" kern="1200" dirty="0"/>
        </a:p>
      </dsp:txBody>
      <dsp:txXfrm>
        <a:off x="2175669" y="2610804"/>
        <a:ext cx="4169965" cy="1305400"/>
      </dsp:txXfrm>
    </dsp:sp>
    <dsp:sp modelId="{C292FA74-499C-47B1-B0FC-288DF83A3136}">
      <dsp:nvSpPr>
        <dsp:cNvPr id="0" name=""/>
        <dsp:cNvSpPr/>
      </dsp:nvSpPr>
      <dsp:spPr>
        <a:xfrm>
          <a:off x="6345634" y="0"/>
          <a:ext cx="4169965" cy="1305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Генерация из модели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Хранение</a:t>
          </a:r>
          <a:r>
            <a:rPr lang="en-US" sz="2300" kern="1200" dirty="0" smtClean="0"/>
            <a:t> </a:t>
          </a:r>
          <a:r>
            <a:rPr lang="ru-RU" sz="2300" kern="1200" dirty="0" smtClean="0"/>
            <a:t>в базе данных</a:t>
          </a:r>
        </a:p>
      </dsp:txBody>
      <dsp:txXfrm>
        <a:off x="6345634" y="0"/>
        <a:ext cx="4169965" cy="1305404"/>
      </dsp:txXfrm>
    </dsp:sp>
    <dsp:sp modelId="{E5950828-2B70-45B7-8CAE-3A0F06F6F368}">
      <dsp:nvSpPr>
        <dsp:cNvPr id="0" name=""/>
        <dsp:cNvSpPr/>
      </dsp:nvSpPr>
      <dsp:spPr>
        <a:xfrm>
          <a:off x="6345634" y="1305404"/>
          <a:ext cx="4169965" cy="1305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Подтверждение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отказ от заказа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smtClean="0"/>
            <a:t>Счет на оплату</a:t>
          </a:r>
          <a:endParaRPr lang="en-US" sz="2300" kern="1200" dirty="0"/>
        </a:p>
      </dsp:txBody>
      <dsp:txXfrm>
        <a:off x="6345634" y="1305404"/>
        <a:ext cx="4169965" cy="1305399"/>
      </dsp:txXfrm>
    </dsp:sp>
    <dsp:sp modelId="{5FCE2029-F970-4EFD-8F0C-3537D1F5B18A}">
      <dsp:nvSpPr>
        <dsp:cNvPr id="0" name=""/>
        <dsp:cNvSpPr/>
      </dsp:nvSpPr>
      <dsp:spPr>
        <a:xfrm>
          <a:off x="6345634" y="2610804"/>
          <a:ext cx="4169965" cy="1305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smtClean="0"/>
            <a:t>Передача/удаление медиа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Диспечеризация программы воспроизведения</a:t>
          </a:r>
          <a:endParaRPr lang="en-US" sz="2300" kern="1200" dirty="0"/>
        </a:p>
      </dsp:txBody>
      <dsp:txXfrm>
        <a:off x="6345634" y="2610804"/>
        <a:ext cx="4169965" cy="130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16120-1F34-4545-B02C-8A30196605C2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медиа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Связь с сервером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удаление</a:t>
          </a:r>
          <a:endParaRPr lang="en-US" sz="2300" kern="1200" dirty="0"/>
        </a:p>
      </dsp:txBody>
      <dsp:txXfrm rot="5400000">
        <a:off x="1284" y="870267"/>
        <a:ext cx="3337470" cy="2610802"/>
      </dsp:txXfrm>
    </dsp:sp>
    <dsp:sp modelId="{5DA11412-EDDA-4DC5-A190-82B796452CEB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програмы воспроизведения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Запуск</a:t>
          </a:r>
          <a:endParaRPr lang="en-US" sz="2300" kern="1200" dirty="0"/>
        </a:p>
      </dsp:txBody>
      <dsp:txXfrm rot="5400000">
        <a:off x="3589065" y="870267"/>
        <a:ext cx="3337470" cy="2610802"/>
      </dsp:txXfrm>
    </dsp:sp>
    <dsp:sp modelId="{8310DD8D-493C-4A6C-A839-F592263DD03E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воспроизведение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Отображение</a:t>
          </a:r>
          <a:endParaRPr lang="en-US" sz="2300" kern="1200" dirty="0"/>
        </a:p>
      </dsp:txBody>
      <dsp:txXfrm rot="5400000">
        <a:off x="7176846" y="870267"/>
        <a:ext cx="3337470" cy="2610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9B701-67DF-4407-BB76-22E5F4FB0EA1}">
      <dsp:nvSpPr>
        <dsp:cNvPr id="0" name=""/>
        <dsp:cNvSpPr/>
      </dsp:nvSpPr>
      <dsp:spPr>
        <a:xfrm rot="10800000">
          <a:off x="0" y="0"/>
          <a:ext cx="8128000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Апликация</a:t>
          </a:r>
          <a:endParaRPr lang="en-US" sz="6500" kern="1200" dirty="0"/>
        </a:p>
      </dsp:txBody>
      <dsp:txXfrm rot="-10800000">
        <a:off x="1422399" y="0"/>
        <a:ext cx="5283200" cy="1806222"/>
      </dsp:txXfrm>
    </dsp:sp>
    <dsp:sp modelId="{7A9280E1-4977-4E8C-8909-9EAC872A1310}">
      <dsp:nvSpPr>
        <dsp:cNvPr id="0" name=""/>
        <dsp:cNvSpPr/>
      </dsp:nvSpPr>
      <dsp:spPr>
        <a:xfrm rot="10800000"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Сервер</a:t>
          </a:r>
          <a:endParaRPr lang="en-US" sz="6500" kern="1200" dirty="0"/>
        </a:p>
      </dsp:txBody>
      <dsp:txXfrm rot="-10800000">
        <a:off x="2302933" y="1806222"/>
        <a:ext cx="3522133" cy="1806222"/>
      </dsp:txXfrm>
    </dsp:sp>
    <dsp:sp modelId="{58F3ED4F-8344-45E7-9738-C4FFEE942C6C}">
      <dsp:nvSpPr>
        <dsp:cNvPr id="0" name=""/>
        <dsp:cNvSpPr/>
      </dsp:nvSpPr>
      <dsp:spPr>
        <a:xfrm rot="10800000">
          <a:off x="2709333" y="3612444"/>
          <a:ext cx="2709333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Экран</a:t>
          </a:r>
          <a:endParaRPr lang="en-US" sz="6500" kern="1200" dirty="0"/>
        </a:p>
      </dsp:txBody>
      <dsp:txXfrm rot="-10800000">
        <a:off x="2709333" y="3612444"/>
        <a:ext cx="2709333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Dima </a:t>
            </a:r>
            <a:r>
              <a:rPr lang="en-US" dirty="0" err="1" smtClean="0"/>
              <a:t>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18062</a:t>
            </a:r>
            <a:r>
              <a:rPr lang="ru-RU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38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264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93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Апликация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75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14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Marvell packet processor +Embedded Linux + JENKINS+ </a:t>
            </a:r>
            <a:r>
              <a:rPr lang="ru-RU" sz="3200" dirty="0" smtClean="0"/>
              <a:t>Экран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39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Web system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91533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159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Dima StartUp</vt:lpstr>
      <vt:lpstr>Компонент диаграмма</vt:lpstr>
      <vt:lpstr>Функциональная диаграмма</vt:lpstr>
      <vt:lpstr>Апликация</vt:lpstr>
      <vt:lpstr>Сервер</vt:lpstr>
      <vt:lpstr>Marvell packet processor +Embedded Linux + JENKINS+ Экран</vt:lpstr>
      <vt:lpstr>Prototype of Web system</vt:lpstr>
    </vt:vector>
  </TitlesOfParts>
  <Company>Marvell Semiconductor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 StartUp</dc:title>
  <dc:creator>Sergei Freidman</dc:creator>
  <cp:lastModifiedBy>Sergei Freidman</cp:lastModifiedBy>
  <cp:revision>23</cp:revision>
  <dcterms:created xsi:type="dcterms:W3CDTF">2018-06-28T18:22:52Z</dcterms:created>
  <dcterms:modified xsi:type="dcterms:W3CDTF">2018-06-30T00:29:41Z</dcterms:modified>
</cp:coreProperties>
</file>