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91" d="100"/>
          <a:sy n="91" d="100"/>
        </p:scale>
        <p:origin x="-22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5FC8-8BA7-47E8-86EA-31C4EBCFAF60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3327-ACEE-496D-960A-4DCA55FB3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799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5FC8-8BA7-47E8-86EA-31C4EBCFAF60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3327-ACEE-496D-960A-4DCA55FB3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753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5FC8-8BA7-47E8-86EA-31C4EBCFAF60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3327-ACEE-496D-960A-4DCA55FB3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537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5FC8-8BA7-47E8-86EA-31C4EBCFAF60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3327-ACEE-496D-960A-4DCA55FB3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710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5FC8-8BA7-47E8-86EA-31C4EBCFAF60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3327-ACEE-496D-960A-4DCA55FB3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552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5FC8-8BA7-47E8-86EA-31C4EBCFAF60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3327-ACEE-496D-960A-4DCA55FB3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151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5FC8-8BA7-47E8-86EA-31C4EBCFAF60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3327-ACEE-496D-960A-4DCA55FB3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660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5FC8-8BA7-47E8-86EA-31C4EBCFAF60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3327-ACEE-496D-960A-4DCA55FB3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844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5FC8-8BA7-47E8-86EA-31C4EBCFAF60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3327-ACEE-496D-960A-4DCA55FB3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429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5FC8-8BA7-47E8-86EA-31C4EBCFAF60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3327-ACEE-496D-960A-4DCA55FB3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77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5FC8-8BA7-47E8-86EA-31C4EBCFAF60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3327-ACEE-496D-960A-4DCA55FB3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840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F5FC8-8BA7-47E8-86EA-31C4EBCFAF60}" type="datetimeFigureOut">
              <a:rPr lang="he-IL" smtClean="0"/>
              <a:t>י"ט/אייר/תשע"ג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23327-ACEE-496D-960A-4DCA55FB3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719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11560" y="2996952"/>
            <a:ext cx="7772400" cy="2808312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Iteration 0 – ZFR </a:t>
            </a:r>
            <a:r>
              <a:rPr lang="en-US" sz="6000" dirty="0" smtClean="0">
                <a:solidFill>
                  <a:schemeClr val="tx2">
                    <a:lumMod val="75000"/>
                  </a:schemeClr>
                </a:solidFill>
              </a:rPr>
              <a:t>summery</a:t>
            </a:r>
            <a:br>
              <a:rPr lang="en-US" sz="6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en-US" sz="60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6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Iteration 1 – MVP </a:t>
            </a:r>
            <a:r>
              <a:rPr lang="en-US" sz="6000" dirty="0" smtClean="0">
                <a:solidFill>
                  <a:schemeClr val="tx2">
                    <a:lumMod val="75000"/>
                  </a:schemeClr>
                </a:solidFill>
              </a:rPr>
              <a:t>Planning</a:t>
            </a:r>
            <a:endParaRPr lang="he-IL"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062"/>
            <a:ext cx="2705100" cy="2171700"/>
          </a:xfrm>
          <a:prstGeom prst="rect">
            <a:avLst/>
          </a:prstGeom>
          <a:effectLst>
            <a:reflection stA="40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38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3528" y="3356992"/>
            <a:ext cx="8496944" cy="11430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>Purpose</a:t>
            </a:r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  <a:effectLst/>
              </a:rPr>
              <a:t> of the first Iteration </a:t>
            </a:r>
            <a:endParaRPr lang="he-IL" sz="5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4509120"/>
            <a:ext cx="8229600" cy="2044824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Create </a:t>
            </a:r>
            <a:r>
              <a:rPr lang="en-US" dirty="0"/>
              <a:t>the app first presentation time table and the main app interface and to give high priority to the main Objects of our project.</a:t>
            </a:r>
          </a:p>
          <a:p>
            <a:pPr marL="0" indent="0" algn="l">
              <a:buNone/>
            </a:pP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062"/>
            <a:ext cx="2705100" cy="2171700"/>
          </a:xfrm>
          <a:prstGeom prst="rect">
            <a:avLst/>
          </a:prstGeom>
          <a:effectLst>
            <a:reflection stA="40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249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512" y="2276872"/>
            <a:ext cx="8964488" cy="14261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Main Priorities for the next iteration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are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he-IL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3501008"/>
            <a:ext cx="8229600" cy="324036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>
                <a:solidFill>
                  <a:srgbClr val="FF0000"/>
                </a:solidFill>
              </a:rPr>
              <a:t>1)</a:t>
            </a:r>
            <a:r>
              <a:rPr lang="en-US" dirty="0" smtClean="0"/>
              <a:t> Decide </a:t>
            </a:r>
            <a:r>
              <a:rPr lang="en-US" dirty="0"/>
              <a:t>and Create a Timetable for </a:t>
            </a:r>
            <a:r>
              <a:rPr lang="en-US" dirty="0" smtClean="0"/>
              <a:t>the         </a:t>
            </a:r>
            <a:r>
              <a:rPr lang="he-IL" dirty="0" smtClean="0"/>
              <a:t>    </a:t>
            </a:r>
            <a:r>
              <a:rPr lang="en-US" dirty="0" smtClean="0"/>
              <a:t>Application </a:t>
            </a:r>
            <a:r>
              <a:rPr lang="en-US" dirty="0"/>
              <a:t>first Presentation for the </a:t>
            </a:r>
            <a:r>
              <a:rPr lang="en-US" dirty="0" smtClean="0"/>
              <a:t>customer.   </a:t>
            </a:r>
            <a:r>
              <a:rPr lang="en-US" dirty="0" smtClean="0">
                <a:solidFill>
                  <a:srgbClr val="C00000"/>
                </a:solidFill>
              </a:rPr>
              <a:t>2)</a:t>
            </a:r>
            <a:r>
              <a:rPr lang="en-US" dirty="0"/>
              <a:t> </a:t>
            </a:r>
            <a:r>
              <a:rPr lang="en-US" dirty="0" smtClean="0"/>
              <a:t>Create </a:t>
            </a:r>
            <a:r>
              <a:rPr lang="en-US" dirty="0"/>
              <a:t>the Application Main Interface layer.</a:t>
            </a:r>
            <a:r>
              <a:rPr lang="en-US" dirty="0" smtClean="0"/>
              <a:t> 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C00000"/>
                </a:solidFill>
              </a:rPr>
              <a:t>3)</a:t>
            </a:r>
            <a:r>
              <a:rPr lang="en-US" dirty="0"/>
              <a:t> Creating the Database Server layer</a:t>
            </a:r>
            <a:r>
              <a:rPr lang="en-US" dirty="0" smtClean="0"/>
              <a:t>.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C00000"/>
                </a:solidFill>
              </a:rPr>
              <a:t>4)</a:t>
            </a:r>
            <a:r>
              <a:rPr lang="en-US" dirty="0"/>
              <a:t> Testing the App connection with the Database server</a:t>
            </a:r>
            <a:r>
              <a:rPr lang="en-US" dirty="0" smtClean="0"/>
              <a:t>. </a:t>
            </a:r>
            <a:endParaRPr lang="he-IL" dirty="0">
              <a:solidFill>
                <a:srgbClr val="C00000"/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062"/>
            <a:ext cx="2705100" cy="2171700"/>
          </a:xfrm>
          <a:prstGeom prst="rect">
            <a:avLst/>
          </a:prstGeom>
          <a:effectLst>
            <a:reflection stA="40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713273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88</Words>
  <Application>Microsoft Office PowerPoint</Application>
  <PresentationFormat>‫הצגה על המסך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4" baseType="lpstr">
      <vt:lpstr>ערכת נושא Office</vt:lpstr>
      <vt:lpstr>Iteration 0 – ZFR summery and Iteration 1 – MVP Planning</vt:lpstr>
      <vt:lpstr>Purpose of the first Iteration </vt:lpstr>
      <vt:lpstr> Main Priorities for the next iteration are:</vt:lpstr>
    </vt:vector>
  </TitlesOfParts>
  <Company>JCE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Interation 1</dc:title>
  <dc:creator>jce</dc:creator>
  <cp:lastModifiedBy>jce</cp:lastModifiedBy>
  <cp:revision>3</cp:revision>
  <dcterms:created xsi:type="dcterms:W3CDTF">2013-04-29T15:44:08Z</dcterms:created>
  <dcterms:modified xsi:type="dcterms:W3CDTF">2013-04-29T16:12:01Z</dcterms:modified>
</cp:coreProperties>
</file>