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76" r:id="rId7"/>
    <p:sldId id="263" r:id="rId8"/>
    <p:sldId id="264" r:id="rId9"/>
    <p:sldId id="266" r:id="rId10"/>
    <p:sldId id="265" r:id="rId11"/>
    <p:sldId id="268" r:id="rId12"/>
    <p:sldId id="267" r:id="rId13"/>
    <p:sldId id="275" r:id="rId14"/>
    <p:sldId id="274" r:id="rId15"/>
    <p:sldId id="273" r:id="rId16"/>
    <p:sldId id="272" r:id="rId17"/>
    <p:sldId id="270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3486" autoAdjust="0"/>
  </p:normalViewPr>
  <p:slideViewPr>
    <p:cSldViewPr>
      <p:cViewPr varScale="1">
        <p:scale>
          <a:sx n="87" d="100"/>
          <a:sy n="87" d="100"/>
        </p:scale>
        <p:origin x="-78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5CE4-DB8E-4598-A188-91936F462B18}" type="datetimeFigureOut">
              <a:rPr lang="ru-RU" smtClean="0"/>
              <a:pPr/>
              <a:t>04.06.2014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D42C-1DE4-4A60-88B5-51B9DF04E6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Добрый день,</a:t>
            </a:r>
            <a:r>
              <a:rPr lang="ru-RU" baseline="0" dirty="0" smtClean="0"/>
              <a:t> уважаемые представители комиссии. Тема моего проекта – Разработка системы онлайн-бронирования железнодорожных билетов</a:t>
            </a:r>
            <a:r>
              <a:rPr lang="ru-RU" baseline="0" dirty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D42C-1DE4-4A60-88B5-51B9DF04E6A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D42C-1DE4-4A60-88B5-51B9DF04E6A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7D9F-126B-460A-8A80-7BB16B50FFA2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A48A-D7BF-431A-9164-30C313207465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3C5-77A7-49DD-84E7-EDF2D6A89475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DB4-3698-4E7C-AD81-1081551BCCB9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6495-6729-4D5F-B125-BD8FC5437E9F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FCA-B7D5-48DA-8044-3EF5E7DDCC2E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AC7-968B-4DD6-AB71-9941574467C4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284F-0FD7-495B-B386-07BFFEF47B34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C30F-19A7-4B54-A425-A2CF6D784D7C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A47C-0366-4F84-A33D-198BB6E66CC6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7423-8A0E-447D-BE10-AF26E594AB9F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FC41-6FB8-4F25-A451-1C74A908219F}" type="datetime1">
              <a:rPr lang="ru-RU" smtClean="0"/>
              <a:pPr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Студент гр. 535ст.  Крохмаль С.Ю. «Разработка системы онлайн-бронирования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7724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Министерство образования и науки Украины</a:t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Национальный аэрокосмический университет </a:t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uk-UA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им</a:t>
            </a:r>
            <a:r>
              <a:rPr kumimoji="0" lang="uk-UA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Н.Е. </a:t>
            </a:r>
            <a:r>
              <a:rPr kumimoji="0" lang="uk-UA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Жуковского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uk-UA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«ХАИ»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2874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Разработка системы онлайн-бронирования железнодорожных билетов</a:t>
            </a:r>
            <a:endParaRPr lang="ru-RU" sz="4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5224" y="3536163"/>
            <a:ext cx="5428776" cy="1071570"/>
          </a:xfrm>
        </p:spPr>
        <p:txBody>
          <a:bodyPr>
            <a:normAutofit fontScale="92500"/>
          </a:bodyPr>
          <a:lstStyle/>
          <a:p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Выполнил: студент  гр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535ст </a:t>
            </a:r>
            <a:r>
              <a:rPr lang="ru-RU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Крохмаль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С.Ю.</a:t>
            </a:r>
            <a:endParaRPr lang="ru-RU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r"/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Руководитель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к.т.н., доцент Шостак А.В.</a:t>
            </a:r>
            <a:endParaRPr lang="ru-RU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l"/>
            <a:endParaRPr lang="ru-RU" sz="2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457201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alibri" pitchFamily="34" charset="0"/>
                <a:cs typeface="Aharoni" pitchFamily="2" charset="-79"/>
              </a:rPr>
              <a:t>2014</a:t>
            </a:r>
            <a:endParaRPr lang="ru-RU" sz="2000" dirty="0"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9 Диаграмма классов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10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8330" y="642924"/>
            <a:ext cx="450824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857250"/>
          </a:xfrm>
        </p:spPr>
        <p:txBody>
          <a:bodyPr/>
          <a:lstStyle/>
          <a:p>
            <a:r>
              <a:rPr lang="ru-RU" dirty="0" smtClean="0"/>
              <a:t>10 Объектная модель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11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132" y="928676"/>
            <a:ext cx="85022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11 Пример поиска билетов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12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642924"/>
            <a:ext cx="5357850" cy="404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11 Пример поиска билетов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13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714362"/>
            <a:ext cx="5293075" cy="39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11 Пример поиска билетов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14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642924"/>
            <a:ext cx="5457578" cy="40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11 Пример поиска билетов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15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642924"/>
            <a:ext cx="5466627" cy="399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12 Заключение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16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00034" y="928676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Проанализирована предметная область</a:t>
            </a:r>
          </a:p>
          <a:p>
            <a:r>
              <a:rPr lang="ru-RU" dirty="0" smtClean="0"/>
              <a:t>Разработано техническое задание</a:t>
            </a:r>
          </a:p>
          <a:p>
            <a:r>
              <a:rPr lang="ru-RU" dirty="0" smtClean="0"/>
              <a:t>Разработана архитектура приложения</a:t>
            </a:r>
          </a:p>
          <a:p>
            <a:r>
              <a:rPr lang="ru-RU" dirty="0" smtClean="0"/>
              <a:t>Разработана база данных</a:t>
            </a:r>
          </a:p>
          <a:p>
            <a:r>
              <a:rPr lang="ru-RU" dirty="0" smtClean="0"/>
              <a:t>Разработаны программные модули</a:t>
            </a:r>
          </a:p>
          <a:p>
            <a:r>
              <a:rPr lang="ru-RU" dirty="0" smtClean="0"/>
              <a:t>Выполнено статическое и </a:t>
            </a:r>
            <a:r>
              <a:rPr lang="ru-RU" smtClean="0"/>
              <a:t>динамическое тестирование</a:t>
            </a: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928808"/>
            <a:ext cx="8229600" cy="85725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17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857250"/>
          </a:xfrm>
        </p:spPr>
        <p:txBody>
          <a:bodyPr/>
          <a:lstStyle/>
          <a:p>
            <a:r>
              <a:rPr lang="ru-RU" dirty="0" smtClean="0"/>
              <a:t>2 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 – экономия времени при покупке или бронировании железнодорожных билетов</a:t>
            </a:r>
          </a:p>
          <a:p>
            <a:r>
              <a:rPr lang="ru-RU" dirty="0" smtClean="0"/>
              <a:t>Задача – разработка системы онлайн-бронирования железнодорожных билетов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2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50"/>
          </a:xfrm>
        </p:spPr>
        <p:txBody>
          <a:bodyPr/>
          <a:lstStyle/>
          <a:p>
            <a:r>
              <a:rPr lang="ru-RU" dirty="0" smtClean="0"/>
              <a:t>3 Выполняемые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свободных билетов</a:t>
            </a:r>
          </a:p>
          <a:p>
            <a:r>
              <a:rPr lang="ru-RU" dirty="0" smtClean="0"/>
              <a:t>Выбор поезда и вагона</a:t>
            </a:r>
          </a:p>
          <a:p>
            <a:r>
              <a:rPr lang="ru-RU" dirty="0" smtClean="0"/>
              <a:t>Выбор мест в вагоне</a:t>
            </a:r>
          </a:p>
          <a:p>
            <a:r>
              <a:rPr lang="ru-RU" dirty="0" smtClean="0"/>
              <a:t>Выбор сервисных услуг</a:t>
            </a:r>
          </a:p>
          <a:p>
            <a:r>
              <a:rPr lang="ru-RU" dirty="0" smtClean="0"/>
              <a:t>Бронирование или покупка билета</a:t>
            </a:r>
          </a:p>
          <a:p>
            <a:r>
              <a:rPr lang="ru-RU" dirty="0" smtClean="0"/>
              <a:t>Оплата услуг</a:t>
            </a:r>
          </a:p>
          <a:p>
            <a:r>
              <a:rPr lang="ru-RU" dirty="0" smtClean="0"/>
              <a:t>Вывод расписания</a:t>
            </a:r>
          </a:p>
          <a:p>
            <a:r>
              <a:rPr lang="ru-RU" dirty="0" smtClean="0"/>
              <a:t>Вывод стоимости билета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3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43768" cy="11429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4 Технологии и инструментальные средства разработки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ASP.NET MVC</a:t>
            </a:r>
            <a:r>
              <a:rPr lang="ru-RU" dirty="0" smtClean="0"/>
              <a:t> 3</a:t>
            </a:r>
          </a:p>
          <a:p>
            <a:r>
              <a:rPr lang="en-US" dirty="0" smtClean="0"/>
              <a:t>IIS 7 Express</a:t>
            </a:r>
          </a:p>
          <a:p>
            <a:r>
              <a:rPr lang="en-US" dirty="0" smtClean="0"/>
              <a:t>MS SQL Server 2008</a:t>
            </a:r>
          </a:p>
          <a:p>
            <a:r>
              <a:rPr lang="en-US" dirty="0" smtClean="0"/>
              <a:t>C#, LINQ, html, </a:t>
            </a:r>
            <a:r>
              <a:rPr lang="en-US" dirty="0" err="1" smtClean="0"/>
              <a:t>css</a:t>
            </a:r>
            <a:r>
              <a:rPr lang="en-US" dirty="0" smtClean="0"/>
              <a:t>, MS SQL</a:t>
            </a:r>
          </a:p>
          <a:p>
            <a:r>
              <a:rPr lang="en-US" dirty="0" smtClean="0"/>
              <a:t>MS Visual Studio 2010</a:t>
            </a:r>
          </a:p>
          <a:p>
            <a:r>
              <a:rPr lang="en-US" dirty="0" smtClean="0"/>
              <a:t>MS SQL Server Management Studio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4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00892" cy="12144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5 Общая архитектура приложения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5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 descr="D:\Документы\ХАИ1\DIPLOM\Documentation\Безымянный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6"/>
            <a:ext cx="8453031" cy="257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6 Диаграмма последовательности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6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85800"/>
            <a:ext cx="73688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50"/>
          </a:xfrm>
        </p:spPr>
        <p:txBody>
          <a:bodyPr/>
          <a:lstStyle/>
          <a:p>
            <a:r>
              <a:rPr lang="ru-RU" dirty="0" smtClean="0"/>
              <a:t>6 Логическая модель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7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500166" y="857238"/>
          <a:ext cx="6115050" cy="3838575"/>
        </p:xfrm>
        <a:graphic>
          <a:graphicData uri="http://schemas.openxmlformats.org/presentationml/2006/ole">
            <p:oleObj spid="_x0000_s10241" name="Visio" r:id="rId4" imgW="6706951" imgH="42120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7 Физическая модель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8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714362"/>
            <a:ext cx="578647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8 Схема </a:t>
            </a:r>
            <a:r>
              <a:rPr lang="en-US" dirty="0" smtClean="0"/>
              <a:t>web-</a:t>
            </a:r>
            <a:r>
              <a:rPr lang="ru-RU" dirty="0" smtClean="0"/>
              <a:t>страницы сайта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fld id="{614594E8-FB6F-45B4-86BC-080C7FBAA245}" type="datetime1">
              <a:rPr lang="ru-RU" sz="1400" smtClean="0">
                <a:latin typeface="+mj-lt"/>
              </a:rPr>
              <a:pPr/>
              <a:t>04.06.2014</a:t>
            </a:fld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535ст.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онлайн-бронирования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9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14362"/>
            <a:ext cx="5219700" cy="393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470</Words>
  <PresentationFormat>Экран (16:9)</PresentationFormat>
  <Paragraphs>95</Paragraphs>
  <Slides>17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Visio</vt:lpstr>
      <vt:lpstr>Слайд 1</vt:lpstr>
      <vt:lpstr>2 Постановка задачи</vt:lpstr>
      <vt:lpstr>3 Выполняемые функции</vt:lpstr>
      <vt:lpstr>4 Технологии и инструментальные средства разработки</vt:lpstr>
      <vt:lpstr>5 Общая архитектура приложения</vt:lpstr>
      <vt:lpstr>6 Диаграмма последовательности</vt:lpstr>
      <vt:lpstr>6 Логическая модель БД</vt:lpstr>
      <vt:lpstr>7 Физическая модель БД</vt:lpstr>
      <vt:lpstr>8 Схема web-страницы сайта</vt:lpstr>
      <vt:lpstr>9 Диаграмма классов</vt:lpstr>
      <vt:lpstr>10 Объектная модель БД</vt:lpstr>
      <vt:lpstr>11 Пример поиска билетов</vt:lpstr>
      <vt:lpstr>11 Пример поиска билетов</vt:lpstr>
      <vt:lpstr>11 Пример поиска билетов</vt:lpstr>
      <vt:lpstr>11 Пример поиска билетов</vt:lpstr>
      <vt:lpstr>12 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RAGE</dc:creator>
  <cp:lastModifiedBy>RAGE</cp:lastModifiedBy>
  <cp:revision>92</cp:revision>
  <dcterms:created xsi:type="dcterms:W3CDTF">2014-06-03T15:53:42Z</dcterms:created>
  <dcterms:modified xsi:type="dcterms:W3CDTF">2014-06-04T09:20:13Z</dcterms:modified>
</cp:coreProperties>
</file>