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50"/>
  </p:notesMasterIdLst>
  <p:handoutMasterIdLst>
    <p:handoutMasterId r:id="rId51"/>
  </p:handoutMasterIdLst>
  <p:sldIdLst>
    <p:sldId id="256" r:id="rId6"/>
    <p:sldId id="292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69" r:id="rId20"/>
    <p:sldId id="372" r:id="rId21"/>
    <p:sldId id="373" r:id="rId22"/>
    <p:sldId id="365" r:id="rId23"/>
    <p:sldId id="370" r:id="rId24"/>
    <p:sldId id="371" r:id="rId25"/>
    <p:sldId id="340" r:id="rId26"/>
    <p:sldId id="339" r:id="rId27"/>
    <p:sldId id="341" r:id="rId28"/>
    <p:sldId id="368" r:id="rId29"/>
    <p:sldId id="342" r:id="rId30"/>
    <p:sldId id="343" r:id="rId31"/>
    <p:sldId id="344" r:id="rId32"/>
    <p:sldId id="347" r:id="rId33"/>
    <p:sldId id="345" r:id="rId34"/>
    <p:sldId id="346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74" r:id="rId48"/>
    <p:sldId id="267" r:id="rId49"/>
  </p:sldIdLst>
  <p:sldSz cx="9144000" cy="5143500" type="screen16x9"/>
  <p:notesSz cx="6858000" cy="9144000"/>
  <p:custDataLst>
    <p:tags r:id="rId52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5D"/>
    <a:srgbClr val="027A7A"/>
    <a:srgbClr val="258D86"/>
    <a:srgbClr val="65A49C"/>
    <a:srgbClr val="92BBB5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65188" autoAdjust="0"/>
  </p:normalViewPr>
  <p:slideViewPr>
    <p:cSldViewPr snapToObjects="1" showGuides="1">
      <p:cViewPr varScale="1">
        <p:scale>
          <a:sx n="94" d="100"/>
          <a:sy n="94" d="100"/>
        </p:scale>
        <p:origin x="1716" y="84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kutumov" userId="ca74d287d510114e" providerId="LiveId" clId="{FB355EB1-D13D-47F1-81AE-1720BEC03010}"/>
    <pc:docChg chg="undo custSel addSld delSld modSld sldOrd">
      <pc:chgData name="alexey kutumov" userId="ca74d287d510114e" providerId="LiveId" clId="{FB355EB1-D13D-47F1-81AE-1720BEC03010}" dt="2019-01-19T06:50:49.399" v="5455" actId="20577"/>
      <pc:docMkLst>
        <pc:docMk/>
      </pc:docMkLst>
      <pc:sldChg chg="modSp">
        <pc:chgData name="alexey kutumov" userId="ca74d287d510114e" providerId="LiveId" clId="{FB355EB1-D13D-47F1-81AE-1720BEC03010}" dt="2019-01-19T04:20:50.764" v="10" actId="20577"/>
        <pc:sldMkLst>
          <pc:docMk/>
          <pc:sldMk cId="3643971886" sldId="256"/>
        </pc:sldMkLst>
        <pc:spChg chg="mod">
          <ac:chgData name="alexey kutumov" userId="ca74d287d510114e" providerId="LiveId" clId="{FB355EB1-D13D-47F1-81AE-1720BEC03010}" dt="2019-01-19T04:20:33.506" v="0"/>
          <ac:spMkLst>
            <pc:docMk/>
            <pc:sldMk cId="3643971886" sldId="256"/>
            <ac:spMk id="5" creationId="{00000000-0000-0000-0000-000000000000}"/>
          </ac:spMkLst>
        </pc:spChg>
        <pc:spChg chg="mod">
          <ac:chgData name="alexey kutumov" userId="ca74d287d510114e" providerId="LiveId" clId="{FB355EB1-D13D-47F1-81AE-1720BEC03010}" dt="2019-01-19T04:20:50.764" v="10" actId="20577"/>
          <ac:spMkLst>
            <pc:docMk/>
            <pc:sldMk cId="3643971886" sldId="256"/>
            <ac:spMk id="6" creationId="{00000000-0000-0000-0000-000000000000}"/>
          </ac:spMkLst>
        </pc:spChg>
      </pc:sldChg>
      <pc:sldChg chg="modSp">
        <pc:chgData name="alexey kutumov" userId="ca74d287d510114e" providerId="LiveId" clId="{FB355EB1-D13D-47F1-81AE-1720BEC03010}" dt="2019-01-19T06:32:31.639" v="5406" actId="6549"/>
        <pc:sldMkLst>
          <pc:docMk/>
          <pc:sldMk cId="160467915" sldId="267"/>
        </pc:sldMkLst>
        <pc:spChg chg="mod">
          <ac:chgData name="alexey kutumov" userId="ca74d287d510114e" providerId="LiveId" clId="{FB355EB1-D13D-47F1-81AE-1720BEC03010}" dt="2019-01-19T06:32:31.639" v="5406" actId="6549"/>
          <ac:spMkLst>
            <pc:docMk/>
            <pc:sldMk cId="160467915" sldId="267"/>
            <ac:spMk id="9" creationId="{00000000-0000-0000-0000-000000000000}"/>
          </ac:spMkLst>
        </pc:spChg>
      </pc:sldChg>
      <pc:sldChg chg="add del ord">
        <pc:chgData name="alexey kutumov" userId="ca74d287d510114e" providerId="LiveId" clId="{FB355EB1-D13D-47F1-81AE-1720BEC03010}" dt="2019-01-19T04:24:20.330" v="20" actId="2696"/>
        <pc:sldMkLst>
          <pc:docMk/>
          <pc:sldMk cId="2637384618" sldId="268"/>
        </pc:sldMkLst>
      </pc:sldChg>
      <pc:sldChg chg="del">
        <pc:chgData name="alexey kutumov" userId="ca74d287d510114e" providerId="LiveId" clId="{FB355EB1-D13D-47F1-81AE-1720BEC03010}" dt="2019-01-19T06:32:24.103" v="5367" actId="2696"/>
        <pc:sldMkLst>
          <pc:docMk/>
          <pc:sldMk cId="2187651996" sldId="270"/>
        </pc:sldMkLst>
      </pc:sldChg>
      <pc:sldChg chg="del">
        <pc:chgData name="alexey kutumov" userId="ca74d287d510114e" providerId="LiveId" clId="{FB355EB1-D13D-47F1-81AE-1720BEC03010}" dt="2019-01-19T06:32:24.165" v="5368" actId="2696"/>
        <pc:sldMkLst>
          <pc:docMk/>
          <pc:sldMk cId="600132885" sldId="273"/>
        </pc:sldMkLst>
      </pc:sldChg>
      <pc:sldChg chg="del">
        <pc:chgData name="alexey kutumov" userId="ca74d287d510114e" providerId="LiveId" clId="{FB355EB1-D13D-47F1-81AE-1720BEC03010}" dt="2019-01-19T06:32:24.400" v="5371" actId="2696"/>
        <pc:sldMkLst>
          <pc:docMk/>
          <pc:sldMk cId="4109150023" sldId="274"/>
        </pc:sldMkLst>
      </pc:sldChg>
      <pc:sldChg chg="del">
        <pc:chgData name="alexey kutumov" userId="ca74d287d510114e" providerId="LiveId" clId="{FB355EB1-D13D-47F1-81AE-1720BEC03010}" dt="2019-01-19T06:32:24.212" v="5369" actId="2696"/>
        <pc:sldMkLst>
          <pc:docMk/>
          <pc:sldMk cId="200420750" sldId="275"/>
        </pc:sldMkLst>
      </pc:sldChg>
      <pc:sldChg chg="del">
        <pc:chgData name="alexey kutumov" userId="ca74d287d510114e" providerId="LiveId" clId="{FB355EB1-D13D-47F1-81AE-1720BEC03010}" dt="2019-01-19T06:32:24.290" v="5370" actId="2696"/>
        <pc:sldMkLst>
          <pc:docMk/>
          <pc:sldMk cId="1585117256" sldId="276"/>
        </pc:sldMkLst>
      </pc:sldChg>
      <pc:sldChg chg="del">
        <pc:chgData name="alexey kutumov" userId="ca74d287d510114e" providerId="LiveId" clId="{FB355EB1-D13D-47F1-81AE-1720BEC03010}" dt="2019-01-19T06:32:24.478" v="5372" actId="2696"/>
        <pc:sldMkLst>
          <pc:docMk/>
          <pc:sldMk cId="1849174519" sldId="280"/>
        </pc:sldMkLst>
      </pc:sldChg>
      <pc:sldChg chg="del">
        <pc:chgData name="alexey kutumov" userId="ca74d287d510114e" providerId="LiveId" clId="{FB355EB1-D13D-47F1-81AE-1720BEC03010}" dt="2019-01-19T06:32:24.572" v="5373" actId="2696"/>
        <pc:sldMkLst>
          <pc:docMk/>
          <pc:sldMk cId="816598142" sldId="281"/>
        </pc:sldMkLst>
      </pc:sldChg>
      <pc:sldChg chg="del">
        <pc:chgData name="alexey kutumov" userId="ca74d287d510114e" providerId="LiveId" clId="{FB355EB1-D13D-47F1-81AE-1720BEC03010}" dt="2019-01-19T06:32:24.665" v="5374" actId="2696"/>
        <pc:sldMkLst>
          <pc:docMk/>
          <pc:sldMk cId="3039648542" sldId="282"/>
        </pc:sldMkLst>
      </pc:sldChg>
      <pc:sldChg chg="del">
        <pc:chgData name="alexey kutumov" userId="ca74d287d510114e" providerId="LiveId" clId="{FB355EB1-D13D-47F1-81AE-1720BEC03010}" dt="2019-01-19T06:32:24.759" v="5375" actId="2696"/>
        <pc:sldMkLst>
          <pc:docMk/>
          <pc:sldMk cId="2867721374" sldId="285"/>
        </pc:sldMkLst>
      </pc:sldChg>
      <pc:sldChg chg="del">
        <pc:chgData name="alexey kutumov" userId="ca74d287d510114e" providerId="LiveId" clId="{FB355EB1-D13D-47F1-81AE-1720BEC03010}" dt="2019-01-19T06:32:24.822" v="5376" actId="2696"/>
        <pc:sldMkLst>
          <pc:docMk/>
          <pc:sldMk cId="1422070778" sldId="286"/>
        </pc:sldMkLst>
      </pc:sldChg>
      <pc:sldChg chg="del">
        <pc:chgData name="alexey kutumov" userId="ca74d287d510114e" providerId="LiveId" clId="{FB355EB1-D13D-47F1-81AE-1720BEC03010}" dt="2019-01-19T06:32:24.868" v="5377" actId="2696"/>
        <pc:sldMkLst>
          <pc:docMk/>
          <pc:sldMk cId="844168301" sldId="289"/>
        </pc:sldMkLst>
      </pc:sldChg>
      <pc:sldChg chg="del">
        <pc:chgData name="alexey kutumov" userId="ca74d287d510114e" providerId="LiveId" clId="{FB355EB1-D13D-47F1-81AE-1720BEC03010}" dt="2019-01-19T06:32:24.962" v="5378" actId="2696"/>
        <pc:sldMkLst>
          <pc:docMk/>
          <pc:sldMk cId="1997599640" sldId="291"/>
        </pc:sldMkLst>
      </pc:sldChg>
      <pc:sldChg chg="modSp">
        <pc:chgData name="alexey kutumov" userId="ca74d287d510114e" providerId="LiveId" clId="{FB355EB1-D13D-47F1-81AE-1720BEC03010}" dt="2019-01-19T04:23:31.078" v="15"/>
        <pc:sldMkLst>
          <pc:docMk/>
          <pc:sldMk cId="1566524920" sldId="292"/>
        </pc:sldMkLst>
        <pc:spChg chg="mod">
          <ac:chgData name="alexey kutumov" userId="ca74d287d510114e" providerId="LiveId" clId="{FB355EB1-D13D-47F1-81AE-1720BEC03010}" dt="2019-01-19T04:23:31.078" v="15"/>
          <ac:spMkLst>
            <pc:docMk/>
            <pc:sldMk cId="1566524920" sldId="292"/>
            <ac:spMk id="3" creationId="{00000000-0000-0000-0000-000000000000}"/>
          </ac:spMkLst>
        </pc:spChg>
      </pc:sldChg>
      <pc:sldChg chg="del">
        <pc:chgData name="alexey kutumov" userId="ca74d287d510114e" providerId="LiveId" clId="{FB355EB1-D13D-47F1-81AE-1720BEC03010}" dt="2019-01-19T06:32:25.072" v="5379" actId="2696"/>
        <pc:sldMkLst>
          <pc:docMk/>
          <pc:sldMk cId="1813675844" sldId="293"/>
        </pc:sldMkLst>
      </pc:sldChg>
      <pc:sldChg chg="del">
        <pc:chgData name="alexey kutumov" userId="ca74d287d510114e" providerId="LiveId" clId="{FB355EB1-D13D-47F1-81AE-1720BEC03010}" dt="2019-01-19T06:32:25.165" v="5380" actId="2696"/>
        <pc:sldMkLst>
          <pc:docMk/>
          <pc:sldMk cId="2834293723" sldId="294"/>
        </pc:sldMkLst>
      </pc:sldChg>
      <pc:sldChg chg="del">
        <pc:chgData name="alexey kutumov" userId="ca74d287d510114e" providerId="LiveId" clId="{FB355EB1-D13D-47F1-81AE-1720BEC03010}" dt="2019-01-19T06:32:25.493" v="5385" actId="2696"/>
        <pc:sldMkLst>
          <pc:docMk/>
          <pc:sldMk cId="836240164" sldId="295"/>
        </pc:sldMkLst>
      </pc:sldChg>
      <pc:sldChg chg="del">
        <pc:chgData name="alexey kutumov" userId="ca74d287d510114e" providerId="LiveId" clId="{FB355EB1-D13D-47F1-81AE-1720BEC03010}" dt="2019-01-19T06:32:25.243" v="5381" actId="2696"/>
        <pc:sldMkLst>
          <pc:docMk/>
          <pc:sldMk cId="17038234" sldId="296"/>
        </pc:sldMkLst>
      </pc:sldChg>
      <pc:sldChg chg="del">
        <pc:chgData name="alexey kutumov" userId="ca74d287d510114e" providerId="LiveId" clId="{FB355EB1-D13D-47F1-81AE-1720BEC03010}" dt="2019-01-19T06:32:25.337" v="5382" actId="2696"/>
        <pc:sldMkLst>
          <pc:docMk/>
          <pc:sldMk cId="3373330398" sldId="299"/>
        </pc:sldMkLst>
      </pc:sldChg>
      <pc:sldChg chg="del">
        <pc:chgData name="alexey kutumov" userId="ca74d287d510114e" providerId="LiveId" clId="{FB355EB1-D13D-47F1-81AE-1720BEC03010}" dt="2019-01-19T06:32:25.431" v="5383" actId="2696"/>
        <pc:sldMkLst>
          <pc:docMk/>
          <pc:sldMk cId="3328469181" sldId="300"/>
        </pc:sldMkLst>
      </pc:sldChg>
      <pc:sldChg chg="del">
        <pc:chgData name="alexey kutumov" userId="ca74d287d510114e" providerId="LiveId" clId="{FB355EB1-D13D-47F1-81AE-1720BEC03010}" dt="2019-01-19T06:32:25.478" v="5384" actId="2696"/>
        <pc:sldMkLst>
          <pc:docMk/>
          <pc:sldMk cId="3326158322" sldId="302"/>
        </pc:sldMkLst>
      </pc:sldChg>
      <pc:sldChg chg="del">
        <pc:chgData name="alexey kutumov" userId="ca74d287d510114e" providerId="LiveId" clId="{FB355EB1-D13D-47F1-81AE-1720BEC03010}" dt="2019-01-19T06:32:25.572" v="5386" actId="2696"/>
        <pc:sldMkLst>
          <pc:docMk/>
          <pc:sldMk cId="2586552106" sldId="304"/>
        </pc:sldMkLst>
      </pc:sldChg>
      <pc:sldChg chg="del">
        <pc:chgData name="alexey kutumov" userId="ca74d287d510114e" providerId="LiveId" clId="{FB355EB1-D13D-47F1-81AE-1720BEC03010}" dt="2019-01-19T06:32:25.603" v="5387" actId="2696"/>
        <pc:sldMkLst>
          <pc:docMk/>
          <pc:sldMk cId="3136795661" sldId="305"/>
        </pc:sldMkLst>
      </pc:sldChg>
      <pc:sldChg chg="del">
        <pc:chgData name="alexey kutumov" userId="ca74d287d510114e" providerId="LiveId" clId="{FB355EB1-D13D-47F1-81AE-1720BEC03010}" dt="2019-01-19T06:32:25.697" v="5388" actId="2696"/>
        <pc:sldMkLst>
          <pc:docMk/>
          <pc:sldMk cId="3173727748" sldId="306"/>
        </pc:sldMkLst>
      </pc:sldChg>
      <pc:sldChg chg="del">
        <pc:chgData name="alexey kutumov" userId="ca74d287d510114e" providerId="LiveId" clId="{FB355EB1-D13D-47F1-81AE-1720BEC03010}" dt="2019-01-19T06:32:25.759" v="5389" actId="2696"/>
        <pc:sldMkLst>
          <pc:docMk/>
          <pc:sldMk cId="3335502885" sldId="307"/>
        </pc:sldMkLst>
      </pc:sldChg>
      <pc:sldChg chg="del">
        <pc:chgData name="alexey kutumov" userId="ca74d287d510114e" providerId="LiveId" clId="{FB355EB1-D13D-47F1-81AE-1720BEC03010}" dt="2019-01-19T06:32:25.822" v="5390" actId="2696"/>
        <pc:sldMkLst>
          <pc:docMk/>
          <pc:sldMk cId="2706649125" sldId="308"/>
        </pc:sldMkLst>
      </pc:sldChg>
      <pc:sldChg chg="del">
        <pc:chgData name="alexey kutumov" userId="ca74d287d510114e" providerId="LiveId" clId="{FB355EB1-D13D-47F1-81AE-1720BEC03010}" dt="2019-01-19T06:32:25.915" v="5392" actId="2696"/>
        <pc:sldMkLst>
          <pc:docMk/>
          <pc:sldMk cId="849129308" sldId="309"/>
        </pc:sldMkLst>
      </pc:sldChg>
      <pc:sldChg chg="del">
        <pc:chgData name="alexey kutumov" userId="ca74d287d510114e" providerId="LiveId" clId="{FB355EB1-D13D-47F1-81AE-1720BEC03010}" dt="2019-01-19T06:32:25.884" v="5391" actId="2696"/>
        <pc:sldMkLst>
          <pc:docMk/>
          <pc:sldMk cId="2952597472" sldId="310"/>
        </pc:sldMkLst>
      </pc:sldChg>
      <pc:sldChg chg="del">
        <pc:chgData name="alexey kutumov" userId="ca74d287d510114e" providerId="LiveId" clId="{FB355EB1-D13D-47F1-81AE-1720BEC03010}" dt="2019-01-19T06:32:25.993" v="5393" actId="2696"/>
        <pc:sldMkLst>
          <pc:docMk/>
          <pc:sldMk cId="4001722464" sldId="311"/>
        </pc:sldMkLst>
      </pc:sldChg>
      <pc:sldChg chg="del">
        <pc:chgData name="alexey kutumov" userId="ca74d287d510114e" providerId="LiveId" clId="{FB355EB1-D13D-47F1-81AE-1720BEC03010}" dt="2019-01-19T06:32:26.087" v="5394" actId="2696"/>
        <pc:sldMkLst>
          <pc:docMk/>
          <pc:sldMk cId="848837550" sldId="312"/>
        </pc:sldMkLst>
      </pc:sldChg>
      <pc:sldChg chg="del">
        <pc:chgData name="alexey kutumov" userId="ca74d287d510114e" providerId="LiveId" clId="{FB355EB1-D13D-47F1-81AE-1720BEC03010}" dt="2019-01-19T06:32:26.150" v="5395" actId="2696"/>
        <pc:sldMkLst>
          <pc:docMk/>
          <pc:sldMk cId="1170131121" sldId="313"/>
        </pc:sldMkLst>
      </pc:sldChg>
      <pc:sldChg chg="del">
        <pc:chgData name="alexey kutumov" userId="ca74d287d510114e" providerId="LiveId" clId="{FB355EB1-D13D-47F1-81AE-1720BEC03010}" dt="2019-01-19T06:32:26.322" v="5397" actId="2696"/>
        <pc:sldMkLst>
          <pc:docMk/>
          <pc:sldMk cId="3201812846" sldId="314"/>
        </pc:sldMkLst>
      </pc:sldChg>
      <pc:sldChg chg="del">
        <pc:chgData name="alexey kutumov" userId="ca74d287d510114e" providerId="LiveId" clId="{FB355EB1-D13D-47F1-81AE-1720BEC03010}" dt="2019-01-19T06:32:26.400" v="5398" actId="2696"/>
        <pc:sldMkLst>
          <pc:docMk/>
          <pc:sldMk cId="2900535383" sldId="315"/>
        </pc:sldMkLst>
      </pc:sldChg>
      <pc:sldChg chg="del">
        <pc:chgData name="alexey kutumov" userId="ca74d287d510114e" providerId="LiveId" clId="{FB355EB1-D13D-47F1-81AE-1720BEC03010}" dt="2019-01-19T06:32:26.243" v="5396" actId="2696"/>
        <pc:sldMkLst>
          <pc:docMk/>
          <pc:sldMk cId="1444786458" sldId="316"/>
        </pc:sldMkLst>
      </pc:sldChg>
      <pc:sldChg chg="del">
        <pc:chgData name="alexey kutumov" userId="ca74d287d510114e" providerId="LiveId" clId="{FB355EB1-D13D-47F1-81AE-1720BEC03010}" dt="2019-01-19T06:32:26.462" v="5400" actId="2696"/>
        <pc:sldMkLst>
          <pc:docMk/>
          <pc:sldMk cId="361401073" sldId="317"/>
        </pc:sldMkLst>
      </pc:sldChg>
      <pc:sldChg chg="del">
        <pc:chgData name="alexey kutumov" userId="ca74d287d510114e" providerId="LiveId" clId="{FB355EB1-D13D-47F1-81AE-1720BEC03010}" dt="2019-01-19T06:32:26.431" v="5399" actId="2696"/>
        <pc:sldMkLst>
          <pc:docMk/>
          <pc:sldMk cId="316549807" sldId="318"/>
        </pc:sldMkLst>
      </pc:sldChg>
      <pc:sldChg chg="del">
        <pc:chgData name="alexey kutumov" userId="ca74d287d510114e" providerId="LiveId" clId="{FB355EB1-D13D-47F1-81AE-1720BEC03010}" dt="2019-01-19T06:32:26.509" v="5401" actId="2696"/>
        <pc:sldMkLst>
          <pc:docMk/>
          <pc:sldMk cId="3207063821" sldId="319"/>
        </pc:sldMkLst>
      </pc:sldChg>
      <pc:sldChg chg="del">
        <pc:chgData name="alexey kutumov" userId="ca74d287d510114e" providerId="LiveId" clId="{FB355EB1-D13D-47F1-81AE-1720BEC03010}" dt="2019-01-19T06:32:26.540" v="5402" actId="2696"/>
        <pc:sldMkLst>
          <pc:docMk/>
          <pc:sldMk cId="1511518717" sldId="320"/>
        </pc:sldMkLst>
      </pc:sldChg>
      <pc:sldChg chg="del">
        <pc:chgData name="alexey kutumov" userId="ca74d287d510114e" providerId="LiveId" clId="{FB355EB1-D13D-47F1-81AE-1720BEC03010}" dt="2019-01-19T06:32:26.603" v="5403" actId="2696"/>
        <pc:sldMkLst>
          <pc:docMk/>
          <pc:sldMk cId="2636339350" sldId="321"/>
        </pc:sldMkLst>
      </pc:sldChg>
      <pc:sldChg chg="del">
        <pc:chgData name="alexey kutumov" userId="ca74d287d510114e" providerId="LiveId" clId="{FB355EB1-D13D-47F1-81AE-1720BEC03010}" dt="2019-01-19T06:32:26.638" v="5404" actId="2696"/>
        <pc:sldMkLst>
          <pc:docMk/>
          <pc:sldMk cId="4182291601" sldId="322"/>
        </pc:sldMkLst>
      </pc:sldChg>
      <pc:sldChg chg="del">
        <pc:chgData name="alexey kutumov" userId="ca74d287d510114e" providerId="LiveId" clId="{FB355EB1-D13D-47F1-81AE-1720BEC03010}" dt="2019-01-19T06:32:26.669" v="5405" actId="2696"/>
        <pc:sldMkLst>
          <pc:docMk/>
          <pc:sldMk cId="3233755180" sldId="324"/>
        </pc:sldMkLst>
      </pc:sldChg>
      <pc:sldChg chg="modSp add del">
        <pc:chgData name="alexey kutumov" userId="ca74d287d510114e" providerId="LiveId" clId="{FB355EB1-D13D-47F1-81AE-1720BEC03010}" dt="2019-01-19T04:30:27.502" v="169" actId="2696"/>
        <pc:sldMkLst>
          <pc:docMk/>
          <pc:sldMk cId="2712105018" sldId="325"/>
        </pc:sldMkLst>
        <pc:spChg chg="mod">
          <ac:chgData name="alexey kutumov" userId="ca74d287d510114e" providerId="LiveId" clId="{FB355EB1-D13D-47F1-81AE-1720BEC03010}" dt="2019-01-19T04:24:16.639" v="19"/>
          <ac:spMkLst>
            <pc:docMk/>
            <pc:sldMk cId="2712105018" sldId="325"/>
            <ac:spMk id="2" creationId="{2A556CBF-4509-44EE-89F1-173880CB2E64}"/>
          </ac:spMkLst>
        </pc:spChg>
      </pc:sldChg>
      <pc:sldChg chg="add del">
        <pc:chgData name="alexey kutumov" userId="ca74d287d510114e" providerId="LiveId" clId="{FB355EB1-D13D-47F1-81AE-1720BEC03010}" dt="2019-01-19T04:23:56.214" v="17"/>
        <pc:sldMkLst>
          <pc:docMk/>
          <pc:sldMk cId="3855655518" sldId="325"/>
        </pc:sldMkLst>
      </pc:sldChg>
      <pc:sldChg chg="modSp add">
        <pc:chgData name="alexey kutumov" userId="ca74d287d510114e" providerId="LiveId" clId="{FB355EB1-D13D-47F1-81AE-1720BEC03010}" dt="2019-01-19T04:30:05.362" v="168" actId="20577"/>
        <pc:sldMkLst>
          <pc:docMk/>
          <pc:sldMk cId="3726255221" sldId="326"/>
        </pc:sldMkLst>
        <pc:spChg chg="mod">
          <ac:chgData name="alexey kutumov" userId="ca74d287d510114e" providerId="LiveId" clId="{FB355EB1-D13D-47F1-81AE-1720BEC03010}" dt="2019-01-19T04:30:05.362" v="168" actId="20577"/>
          <ac:spMkLst>
            <pc:docMk/>
            <pc:sldMk cId="3726255221" sldId="326"/>
            <ac:spMk id="2" creationId="{7C92D95F-AAF1-41A5-ADED-505FACB888BD}"/>
          </ac:spMkLst>
        </pc:spChg>
      </pc:sldChg>
      <pc:sldChg chg="modSp add modNotesTx">
        <pc:chgData name="alexey kutumov" userId="ca74d287d510114e" providerId="LiveId" clId="{FB355EB1-D13D-47F1-81AE-1720BEC03010}" dt="2019-01-19T04:30:57.698" v="198" actId="20577"/>
        <pc:sldMkLst>
          <pc:docMk/>
          <pc:sldMk cId="4004952752" sldId="327"/>
        </pc:sldMkLst>
        <pc:spChg chg="mod">
          <ac:chgData name="alexey kutumov" userId="ca74d287d510114e" providerId="LiveId" clId="{FB355EB1-D13D-47F1-81AE-1720BEC03010}" dt="2019-01-19T04:30:49.577" v="173" actId="207"/>
          <ac:spMkLst>
            <pc:docMk/>
            <pc:sldMk cId="4004952752" sldId="327"/>
            <ac:spMk id="2" creationId="{7C92D95F-AAF1-41A5-ADED-505FACB888BD}"/>
          </ac:spMkLst>
        </pc:spChg>
      </pc:sldChg>
      <pc:sldChg chg="modSp add">
        <pc:chgData name="alexey kutumov" userId="ca74d287d510114e" providerId="LiveId" clId="{FB355EB1-D13D-47F1-81AE-1720BEC03010}" dt="2019-01-19T04:37:41.087" v="448" actId="255"/>
        <pc:sldMkLst>
          <pc:docMk/>
          <pc:sldMk cId="1212223071" sldId="328"/>
        </pc:sldMkLst>
        <pc:spChg chg="mod">
          <ac:chgData name="alexey kutumov" userId="ca74d287d510114e" providerId="LiveId" clId="{FB355EB1-D13D-47F1-81AE-1720BEC03010}" dt="2019-01-19T04:31:47.597" v="200"/>
          <ac:spMkLst>
            <pc:docMk/>
            <pc:sldMk cId="1212223071" sldId="328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4:37:41.087" v="448" actId="255"/>
          <ac:spMkLst>
            <pc:docMk/>
            <pc:sldMk cId="1212223071" sldId="328"/>
            <ac:spMk id="3" creationId="{5AF3D477-6CEA-4133-83AE-C41AEC0BE6F2}"/>
          </ac:spMkLst>
        </pc:spChg>
      </pc:sldChg>
      <pc:sldChg chg="modSp add modNotesTx">
        <pc:chgData name="alexey kutumov" userId="ca74d287d510114e" providerId="LiveId" clId="{FB355EB1-D13D-47F1-81AE-1720BEC03010}" dt="2019-01-19T04:36:36.716" v="368" actId="6549"/>
        <pc:sldMkLst>
          <pc:docMk/>
          <pc:sldMk cId="2426315229" sldId="329"/>
        </pc:sldMkLst>
        <pc:spChg chg="mod">
          <ac:chgData name="alexey kutumov" userId="ca74d287d510114e" providerId="LiveId" clId="{FB355EB1-D13D-47F1-81AE-1720BEC03010}" dt="2019-01-19T04:36:31.272" v="367" actId="20577"/>
          <ac:spMkLst>
            <pc:docMk/>
            <pc:sldMk cId="2426315229" sldId="329"/>
            <ac:spMk id="3" creationId="{00000000-0000-0000-0000-000000000000}"/>
          </ac:spMkLst>
        </pc:spChg>
      </pc:sldChg>
      <pc:sldChg chg="modSp add">
        <pc:chgData name="alexey kutumov" userId="ca74d287d510114e" providerId="LiveId" clId="{FB355EB1-D13D-47F1-81AE-1720BEC03010}" dt="2019-01-19T04:37:59.960" v="451" actId="20577"/>
        <pc:sldMkLst>
          <pc:docMk/>
          <pc:sldMk cId="4047776400" sldId="330"/>
        </pc:sldMkLst>
        <pc:spChg chg="mod">
          <ac:chgData name="alexey kutumov" userId="ca74d287d510114e" providerId="LiveId" clId="{FB355EB1-D13D-47F1-81AE-1720BEC03010}" dt="2019-01-19T04:36:57.581" v="384" actId="20577"/>
          <ac:spMkLst>
            <pc:docMk/>
            <pc:sldMk cId="4047776400" sldId="330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4:37:59.960" v="451" actId="20577"/>
          <ac:spMkLst>
            <pc:docMk/>
            <pc:sldMk cId="4047776400" sldId="330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4:41:17.575" v="731" actId="113"/>
        <pc:sldMkLst>
          <pc:docMk/>
          <pc:sldMk cId="1852002559" sldId="331"/>
        </pc:sldMkLst>
        <pc:spChg chg="mod">
          <ac:chgData name="alexey kutumov" userId="ca74d287d510114e" providerId="LiveId" clId="{FB355EB1-D13D-47F1-81AE-1720BEC03010}" dt="2019-01-19T04:38:20.454" v="460" actId="20577"/>
          <ac:spMkLst>
            <pc:docMk/>
            <pc:sldMk cId="1852002559" sldId="331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4:41:17.575" v="731" actId="113"/>
          <ac:spMkLst>
            <pc:docMk/>
            <pc:sldMk cId="1852002559" sldId="331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4:43:42.137" v="983" actId="20577"/>
        <pc:sldMkLst>
          <pc:docMk/>
          <pc:sldMk cId="2570360467" sldId="332"/>
        </pc:sldMkLst>
        <pc:spChg chg="mod">
          <ac:chgData name="alexey kutumov" userId="ca74d287d510114e" providerId="LiveId" clId="{FB355EB1-D13D-47F1-81AE-1720BEC03010}" dt="2019-01-19T04:41:43.421" v="741" actId="20577"/>
          <ac:spMkLst>
            <pc:docMk/>
            <pc:sldMk cId="2570360467" sldId="332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4:43:42.137" v="983" actId="20577"/>
          <ac:spMkLst>
            <pc:docMk/>
            <pc:sldMk cId="2570360467" sldId="332"/>
            <ac:spMk id="3" creationId="{5AF3D477-6CEA-4133-83AE-C41AEC0BE6F2}"/>
          </ac:spMkLst>
        </pc:spChg>
      </pc:sldChg>
      <pc:sldChg chg="addSp delSp modSp add">
        <pc:chgData name="alexey kutumov" userId="ca74d287d510114e" providerId="LiveId" clId="{FB355EB1-D13D-47F1-81AE-1720BEC03010}" dt="2019-01-19T04:44:50.767" v="986" actId="1076"/>
        <pc:sldMkLst>
          <pc:docMk/>
          <pc:sldMk cId="832232474" sldId="333"/>
        </pc:sldMkLst>
        <pc:spChg chg="del">
          <ac:chgData name="alexey kutumov" userId="ca74d287d510114e" providerId="LiveId" clId="{FB355EB1-D13D-47F1-81AE-1720BEC03010}" dt="2019-01-19T04:44:22.731" v="985"/>
          <ac:spMkLst>
            <pc:docMk/>
            <pc:sldMk cId="832232474" sldId="333"/>
            <ac:spMk id="3" creationId="{A236806D-F326-4896-9215-A9880A0D0652}"/>
          </ac:spMkLst>
        </pc:spChg>
        <pc:picChg chg="add mod">
          <ac:chgData name="alexey kutumov" userId="ca74d287d510114e" providerId="LiveId" clId="{FB355EB1-D13D-47F1-81AE-1720BEC03010}" dt="2019-01-19T04:44:50.767" v="986" actId="1076"/>
          <ac:picMkLst>
            <pc:docMk/>
            <pc:sldMk cId="832232474" sldId="333"/>
            <ac:picMk id="4" creationId="{A4BE2D8C-07D0-4648-8D93-5EC789697E2E}"/>
          </ac:picMkLst>
        </pc:picChg>
      </pc:sldChg>
      <pc:sldChg chg="modSp add modNotesTx">
        <pc:chgData name="alexey kutumov" userId="ca74d287d510114e" providerId="LiveId" clId="{FB355EB1-D13D-47F1-81AE-1720BEC03010}" dt="2019-01-19T04:48:28.049" v="1121" actId="20577"/>
        <pc:sldMkLst>
          <pc:docMk/>
          <pc:sldMk cId="112497097" sldId="334"/>
        </pc:sldMkLst>
        <pc:spChg chg="mod">
          <ac:chgData name="alexey kutumov" userId="ca74d287d510114e" providerId="LiveId" clId="{FB355EB1-D13D-47F1-81AE-1720BEC03010}" dt="2019-01-19T04:45:05.772" v="992" actId="20577"/>
          <ac:spMkLst>
            <pc:docMk/>
            <pc:sldMk cId="112497097" sldId="334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4:46:51.482" v="1101" actId="6549"/>
          <ac:spMkLst>
            <pc:docMk/>
            <pc:sldMk cId="112497097" sldId="334"/>
            <ac:spMk id="3" creationId="{5AF3D477-6CEA-4133-83AE-C41AEC0BE6F2}"/>
          </ac:spMkLst>
        </pc:spChg>
      </pc:sldChg>
      <pc:sldChg chg="modSp add modNotesTx">
        <pc:chgData name="alexey kutumov" userId="ca74d287d510114e" providerId="LiveId" clId="{FB355EB1-D13D-47F1-81AE-1720BEC03010}" dt="2019-01-19T04:48:34.868" v="1123" actId="6549"/>
        <pc:sldMkLst>
          <pc:docMk/>
          <pc:sldMk cId="487852329" sldId="335"/>
        </pc:sldMkLst>
        <pc:spChg chg="mod">
          <ac:chgData name="alexey kutumov" userId="ca74d287d510114e" providerId="LiveId" clId="{FB355EB1-D13D-47F1-81AE-1720BEC03010}" dt="2019-01-19T04:48:00.523" v="1119"/>
          <ac:spMkLst>
            <pc:docMk/>
            <pc:sldMk cId="487852329" sldId="335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4:50:11.248" v="1294" actId="20577"/>
        <pc:sldMkLst>
          <pc:docMk/>
          <pc:sldMk cId="1518362618" sldId="336"/>
        </pc:sldMkLst>
        <pc:spChg chg="mod">
          <ac:chgData name="alexey kutumov" userId="ca74d287d510114e" providerId="LiveId" clId="{FB355EB1-D13D-47F1-81AE-1720BEC03010}" dt="2019-01-19T04:49:09.418" v="1151" actId="20577"/>
          <ac:spMkLst>
            <pc:docMk/>
            <pc:sldMk cId="1518362618" sldId="336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4:50:11.248" v="1294" actId="20577"/>
          <ac:spMkLst>
            <pc:docMk/>
            <pc:sldMk cId="1518362618" sldId="336"/>
            <ac:spMk id="3" creationId="{5AF3D477-6CEA-4133-83AE-C41AEC0BE6F2}"/>
          </ac:spMkLst>
        </pc:spChg>
      </pc:sldChg>
      <pc:sldChg chg="modSp add modNotesTx">
        <pc:chgData name="alexey kutumov" userId="ca74d287d510114e" providerId="LiveId" clId="{FB355EB1-D13D-47F1-81AE-1720BEC03010}" dt="2019-01-19T04:53:34.462" v="1342" actId="20577"/>
        <pc:sldMkLst>
          <pc:docMk/>
          <pc:sldMk cId="313970617" sldId="337"/>
        </pc:sldMkLst>
        <pc:spChg chg="mod">
          <ac:chgData name="alexey kutumov" userId="ca74d287d510114e" providerId="LiveId" clId="{FB355EB1-D13D-47F1-81AE-1720BEC03010}" dt="2019-01-19T04:53:03.003" v="1322" actId="20577"/>
          <ac:spMkLst>
            <pc:docMk/>
            <pc:sldMk cId="313970617" sldId="337"/>
            <ac:spMk id="3" creationId="{ABDBC22A-40CD-4BA1-85A8-5BEDB481DEB3}"/>
          </ac:spMkLst>
        </pc:spChg>
      </pc:sldChg>
      <pc:sldChg chg="modSp add">
        <pc:chgData name="alexey kutumov" userId="ca74d287d510114e" providerId="LiveId" clId="{FB355EB1-D13D-47F1-81AE-1720BEC03010}" dt="2019-01-19T05:19:53.639" v="2267" actId="20577"/>
        <pc:sldMkLst>
          <pc:docMk/>
          <pc:sldMk cId="2591453657" sldId="338"/>
        </pc:sldMkLst>
        <pc:spChg chg="mod">
          <ac:chgData name="alexey kutumov" userId="ca74d287d510114e" providerId="LiveId" clId="{FB355EB1-D13D-47F1-81AE-1720BEC03010}" dt="2019-01-19T05:19:53.639" v="2267" actId="20577"/>
          <ac:spMkLst>
            <pc:docMk/>
            <pc:sldMk cId="2591453657" sldId="338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5:19:29.168" v="2263" actId="20577"/>
          <ac:spMkLst>
            <pc:docMk/>
            <pc:sldMk cId="2591453657" sldId="338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5:03:53.635" v="2170" actId="20577"/>
        <pc:sldMkLst>
          <pc:docMk/>
          <pc:sldMk cId="351033026" sldId="339"/>
        </pc:sldMkLst>
        <pc:spChg chg="mod">
          <ac:chgData name="alexey kutumov" userId="ca74d287d510114e" providerId="LiveId" clId="{FB355EB1-D13D-47F1-81AE-1720BEC03010}" dt="2019-01-19T04:56:19.704" v="1652" actId="20577"/>
          <ac:spMkLst>
            <pc:docMk/>
            <pc:sldMk cId="351033026" sldId="339"/>
            <ac:spMk id="2" creationId="{63061B13-5936-4931-B824-931D307EE543}"/>
          </ac:spMkLst>
        </pc:spChg>
        <pc:spChg chg="mod">
          <ac:chgData name="alexey kutumov" userId="ca74d287d510114e" providerId="LiveId" clId="{FB355EB1-D13D-47F1-81AE-1720BEC03010}" dt="2019-01-19T05:03:49.486" v="2166" actId="20577"/>
          <ac:spMkLst>
            <pc:docMk/>
            <pc:sldMk cId="351033026" sldId="339"/>
            <ac:spMk id="3" creationId="{AEA7D138-8626-4CA0-A9BF-D00E4402B4DA}"/>
          </ac:spMkLst>
        </pc:spChg>
        <pc:spChg chg="mod">
          <ac:chgData name="alexey kutumov" userId="ca74d287d510114e" providerId="LiveId" clId="{FB355EB1-D13D-47F1-81AE-1720BEC03010}" dt="2019-01-19T05:03:53.635" v="2170" actId="20577"/>
          <ac:spMkLst>
            <pc:docMk/>
            <pc:sldMk cId="351033026" sldId="339"/>
            <ac:spMk id="4" creationId="{A64EDB68-542C-4437-A736-029FAF58F22F}"/>
          </ac:spMkLst>
        </pc:spChg>
      </pc:sldChg>
      <pc:sldChg chg="add del">
        <pc:chgData name="alexey kutumov" userId="ca74d287d510114e" providerId="LiveId" clId="{FB355EB1-D13D-47F1-81AE-1720BEC03010}" dt="2019-01-19T04:56:58.857" v="1656"/>
        <pc:sldMkLst>
          <pc:docMk/>
          <pc:sldMk cId="620094290" sldId="340"/>
        </pc:sldMkLst>
      </pc:sldChg>
      <pc:sldChg chg="add del">
        <pc:chgData name="alexey kutumov" userId="ca74d287d510114e" providerId="LiveId" clId="{FB355EB1-D13D-47F1-81AE-1720BEC03010}" dt="2019-01-19T04:56:39.490" v="1654"/>
        <pc:sldMkLst>
          <pc:docMk/>
          <pc:sldMk cId="2298710426" sldId="340"/>
        </pc:sldMkLst>
      </pc:sldChg>
      <pc:sldChg chg="modSp add">
        <pc:chgData name="alexey kutumov" userId="ca74d287d510114e" providerId="LiveId" clId="{FB355EB1-D13D-47F1-81AE-1720BEC03010}" dt="2019-01-19T05:05:56.076" v="2220" actId="6549"/>
        <pc:sldMkLst>
          <pc:docMk/>
          <pc:sldMk cId="3150119324" sldId="340"/>
        </pc:sldMkLst>
        <pc:spChg chg="mod">
          <ac:chgData name="alexey kutumov" userId="ca74d287d510114e" providerId="LiveId" clId="{FB355EB1-D13D-47F1-81AE-1720BEC03010}" dt="2019-01-19T05:05:56.076" v="2220" actId="6549"/>
          <ac:spMkLst>
            <pc:docMk/>
            <pc:sldMk cId="3150119324" sldId="340"/>
            <ac:spMk id="3" creationId="{AEA7D138-8626-4CA0-A9BF-D00E4402B4DA}"/>
          </ac:spMkLst>
        </pc:spChg>
        <pc:spChg chg="mod">
          <ac:chgData name="alexey kutumov" userId="ca74d287d510114e" providerId="LiveId" clId="{FB355EB1-D13D-47F1-81AE-1720BEC03010}" dt="2019-01-19T05:05:00.147" v="2185" actId="6549"/>
          <ac:spMkLst>
            <pc:docMk/>
            <pc:sldMk cId="3150119324" sldId="340"/>
            <ac:spMk id="4" creationId="{A64EDB68-542C-4437-A736-029FAF58F22F}"/>
          </ac:spMkLst>
        </pc:spChg>
      </pc:sldChg>
      <pc:sldChg chg="modSp add modNotesTx">
        <pc:chgData name="alexey kutumov" userId="ca74d287d510114e" providerId="LiveId" clId="{FB355EB1-D13D-47F1-81AE-1720BEC03010}" dt="2019-01-19T05:23:24.158" v="2268" actId="6549"/>
        <pc:sldMkLst>
          <pc:docMk/>
          <pc:sldMk cId="3381759975" sldId="341"/>
        </pc:sldMkLst>
        <pc:spChg chg="mod">
          <ac:chgData name="alexey kutumov" userId="ca74d287d510114e" providerId="LiveId" clId="{FB355EB1-D13D-47F1-81AE-1720BEC03010}" dt="2019-01-19T05:07:20.496" v="2227" actId="113"/>
          <ac:spMkLst>
            <pc:docMk/>
            <pc:sldMk cId="3381759975" sldId="341"/>
            <ac:spMk id="2" creationId="{63061B13-5936-4931-B824-931D307EE543}"/>
          </ac:spMkLst>
        </pc:spChg>
        <pc:spChg chg="mod">
          <ac:chgData name="alexey kutumov" userId="ca74d287d510114e" providerId="LiveId" clId="{FB355EB1-D13D-47F1-81AE-1720BEC03010}" dt="2019-01-19T05:07:47.855" v="2256" actId="20577"/>
          <ac:spMkLst>
            <pc:docMk/>
            <pc:sldMk cId="3381759975" sldId="341"/>
            <ac:spMk id="3" creationId="{AEA7D138-8626-4CA0-A9BF-D00E4402B4DA}"/>
          </ac:spMkLst>
        </pc:spChg>
      </pc:sldChg>
      <pc:sldChg chg="modSp add modNotesTx">
        <pc:chgData name="alexey kutumov" userId="ca74d287d510114e" providerId="LiveId" clId="{FB355EB1-D13D-47F1-81AE-1720BEC03010}" dt="2019-01-19T05:23:57.502" v="2311" actId="20577"/>
        <pc:sldMkLst>
          <pc:docMk/>
          <pc:sldMk cId="2223271093" sldId="342"/>
        </pc:sldMkLst>
        <pc:spChg chg="mod">
          <ac:chgData name="alexey kutumov" userId="ca74d287d510114e" providerId="LiveId" clId="{FB355EB1-D13D-47F1-81AE-1720BEC03010}" dt="2019-01-19T05:23:44.939" v="2293" actId="20577"/>
          <ac:spMkLst>
            <pc:docMk/>
            <pc:sldMk cId="2223271093" sldId="342"/>
            <ac:spMk id="3" creationId="{ABDBC22A-40CD-4BA1-85A8-5BEDB481DEB3}"/>
          </ac:spMkLst>
        </pc:spChg>
      </pc:sldChg>
      <pc:sldChg chg="modSp add modNotesTx">
        <pc:chgData name="alexey kutumov" userId="ca74d287d510114e" providerId="LiveId" clId="{FB355EB1-D13D-47F1-81AE-1720BEC03010}" dt="2019-01-19T05:25:58.929" v="2436" actId="20577"/>
        <pc:sldMkLst>
          <pc:docMk/>
          <pc:sldMk cId="2330436588" sldId="343"/>
        </pc:sldMkLst>
        <pc:spChg chg="mod">
          <ac:chgData name="alexey kutumov" userId="ca74d287d510114e" providerId="LiveId" clId="{FB355EB1-D13D-47F1-81AE-1720BEC03010}" dt="2019-01-19T05:24:17.857" v="2320" actId="20577"/>
          <ac:spMkLst>
            <pc:docMk/>
            <pc:sldMk cId="2330436588" sldId="343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5:24:55.995" v="2395" actId="20577"/>
          <ac:spMkLst>
            <pc:docMk/>
            <pc:sldMk cId="2330436588" sldId="343"/>
            <ac:spMk id="3" creationId="{5AF3D477-6CEA-4133-83AE-C41AEC0BE6F2}"/>
          </ac:spMkLst>
        </pc:spChg>
      </pc:sldChg>
      <pc:sldChg chg="modSp add modNotesTx">
        <pc:chgData name="alexey kutumov" userId="ca74d287d510114e" providerId="LiveId" clId="{FB355EB1-D13D-47F1-81AE-1720BEC03010}" dt="2019-01-19T05:31:39.291" v="2715" actId="6549"/>
        <pc:sldMkLst>
          <pc:docMk/>
          <pc:sldMk cId="1704865648" sldId="344"/>
        </pc:sldMkLst>
        <pc:spChg chg="mod">
          <ac:chgData name="alexey kutumov" userId="ca74d287d510114e" providerId="LiveId" clId="{FB355EB1-D13D-47F1-81AE-1720BEC03010}" dt="2019-01-19T05:29:02.873" v="2644" actId="20577"/>
          <ac:spMkLst>
            <pc:docMk/>
            <pc:sldMk cId="1704865648" sldId="344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5:46:44.564" v="3640" actId="20577"/>
        <pc:sldMkLst>
          <pc:docMk/>
          <pc:sldMk cId="4089649281" sldId="345"/>
        </pc:sldMkLst>
        <pc:spChg chg="mod">
          <ac:chgData name="alexey kutumov" userId="ca74d287d510114e" providerId="LiveId" clId="{FB355EB1-D13D-47F1-81AE-1720BEC03010}" dt="2019-01-19T05:46:44.564" v="3640" actId="20577"/>
          <ac:spMkLst>
            <pc:docMk/>
            <pc:sldMk cId="4089649281" sldId="345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5:36:36.840" v="3100" actId="207"/>
          <ac:spMkLst>
            <pc:docMk/>
            <pc:sldMk cId="4089649281" sldId="345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5:47:31.826" v="3686" actId="20577"/>
        <pc:sldMkLst>
          <pc:docMk/>
          <pc:sldMk cId="2982424224" sldId="346"/>
        </pc:sldMkLst>
        <pc:spChg chg="mod">
          <ac:chgData name="alexey kutumov" userId="ca74d287d510114e" providerId="LiveId" clId="{FB355EB1-D13D-47F1-81AE-1720BEC03010}" dt="2019-01-19T05:47:31.826" v="3686" actId="20577"/>
          <ac:spMkLst>
            <pc:docMk/>
            <pc:sldMk cId="2982424224" sldId="346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5:41:35.011" v="3349" actId="20577"/>
          <ac:spMkLst>
            <pc:docMk/>
            <pc:sldMk cId="2982424224" sldId="346"/>
            <ac:spMk id="3" creationId="{5AF3D477-6CEA-4133-83AE-C41AEC0BE6F2}"/>
          </ac:spMkLst>
        </pc:spChg>
      </pc:sldChg>
      <pc:sldChg chg="modSp add modNotesTx">
        <pc:chgData name="alexey kutumov" userId="ca74d287d510114e" providerId="LiveId" clId="{FB355EB1-D13D-47F1-81AE-1720BEC03010}" dt="2019-01-19T05:48:55.390" v="3890" actId="20577"/>
        <pc:sldMkLst>
          <pc:docMk/>
          <pc:sldMk cId="2640027838" sldId="347"/>
        </pc:sldMkLst>
        <pc:spChg chg="mod">
          <ac:chgData name="alexey kutumov" userId="ca74d287d510114e" providerId="LiveId" clId="{FB355EB1-D13D-47F1-81AE-1720BEC03010}" dt="2019-01-19T05:43:37.227" v="3365" actId="20577"/>
          <ac:spMkLst>
            <pc:docMk/>
            <pc:sldMk cId="2640027838" sldId="347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5:45:49.938" v="3499" actId="20577"/>
          <ac:spMkLst>
            <pc:docMk/>
            <pc:sldMk cId="2640027838" sldId="347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6:00:41.682" v="4455" actId="14"/>
        <pc:sldMkLst>
          <pc:docMk/>
          <pc:sldMk cId="1549538407" sldId="348"/>
        </pc:sldMkLst>
        <pc:spChg chg="mod">
          <ac:chgData name="alexey kutumov" userId="ca74d287d510114e" providerId="LiveId" clId="{FB355EB1-D13D-47F1-81AE-1720BEC03010}" dt="2019-01-19T05:50:23.355" v="4004" actId="20577"/>
          <ac:spMkLst>
            <pc:docMk/>
            <pc:sldMk cId="1549538407" sldId="348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6:00:41.682" v="4455" actId="14"/>
          <ac:spMkLst>
            <pc:docMk/>
            <pc:sldMk cId="1549538407" sldId="348"/>
            <ac:spMk id="3" creationId="{5AF3D477-6CEA-4133-83AE-C41AEC0BE6F2}"/>
          </ac:spMkLst>
        </pc:spChg>
      </pc:sldChg>
      <pc:sldChg chg="modSp add del">
        <pc:chgData name="alexey kutumov" userId="ca74d287d510114e" providerId="LiveId" clId="{FB355EB1-D13D-47F1-81AE-1720BEC03010}" dt="2019-01-19T05:50:15.137" v="3980" actId="2696"/>
        <pc:sldMkLst>
          <pc:docMk/>
          <pc:sldMk cId="2517829250" sldId="348"/>
        </pc:sldMkLst>
        <pc:spChg chg="mod">
          <ac:chgData name="alexey kutumov" userId="ca74d287d510114e" providerId="LiveId" clId="{FB355EB1-D13D-47F1-81AE-1720BEC03010}" dt="2019-01-19T05:49:36.258" v="3914" actId="20577"/>
          <ac:spMkLst>
            <pc:docMk/>
            <pc:sldMk cId="2517829250" sldId="348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5:50:07.392" v="3979" actId="20577"/>
          <ac:spMkLst>
            <pc:docMk/>
            <pc:sldMk cId="2517829250" sldId="348"/>
            <ac:spMk id="3" creationId="{5AF3D477-6CEA-4133-83AE-C41AEC0BE6F2}"/>
          </ac:spMkLst>
        </pc:spChg>
      </pc:sldChg>
      <pc:sldChg chg="modSp add modNotesTx">
        <pc:chgData name="alexey kutumov" userId="ca74d287d510114e" providerId="LiveId" clId="{FB355EB1-D13D-47F1-81AE-1720BEC03010}" dt="2019-01-19T06:01:06.386" v="4464" actId="255"/>
        <pc:sldMkLst>
          <pc:docMk/>
          <pc:sldMk cId="809329746" sldId="349"/>
        </pc:sldMkLst>
        <pc:spChg chg="mod">
          <ac:chgData name="alexey kutumov" userId="ca74d287d510114e" providerId="LiveId" clId="{FB355EB1-D13D-47F1-81AE-1720BEC03010}" dt="2019-01-19T06:01:06.386" v="4464" actId="255"/>
          <ac:spMkLst>
            <pc:docMk/>
            <pc:sldMk cId="809329746" sldId="349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6:04:45.593" v="4763" actId="6549"/>
        <pc:sldMkLst>
          <pc:docMk/>
          <pc:sldMk cId="3768322921" sldId="350"/>
        </pc:sldMkLst>
        <pc:spChg chg="mod">
          <ac:chgData name="alexey kutumov" userId="ca74d287d510114e" providerId="LiveId" clId="{FB355EB1-D13D-47F1-81AE-1720BEC03010}" dt="2019-01-19T06:04:45.593" v="4763" actId="6549"/>
          <ac:spMkLst>
            <pc:docMk/>
            <pc:sldMk cId="3768322921" sldId="350"/>
            <ac:spMk id="3" creationId="{5AF3D477-6CEA-4133-83AE-C41AEC0BE6F2}"/>
          </ac:spMkLst>
        </pc:spChg>
      </pc:sldChg>
      <pc:sldChg chg="add del">
        <pc:chgData name="alexey kutumov" userId="ca74d287d510114e" providerId="LiveId" clId="{FB355EB1-D13D-47F1-81AE-1720BEC03010}" dt="2019-01-19T06:05:27.807" v="4765"/>
        <pc:sldMkLst>
          <pc:docMk/>
          <pc:sldMk cId="253438725" sldId="351"/>
        </pc:sldMkLst>
      </pc:sldChg>
      <pc:sldChg chg="addSp modSp add">
        <pc:chgData name="alexey kutumov" userId="ca74d287d510114e" providerId="LiveId" clId="{FB355EB1-D13D-47F1-81AE-1720BEC03010}" dt="2019-01-19T06:14:20.064" v="4963" actId="207"/>
        <pc:sldMkLst>
          <pc:docMk/>
          <pc:sldMk cId="2914680008" sldId="351"/>
        </pc:sldMkLst>
        <pc:spChg chg="mod">
          <ac:chgData name="alexey kutumov" userId="ca74d287d510114e" providerId="LiveId" clId="{FB355EB1-D13D-47F1-81AE-1720BEC03010}" dt="2019-01-19T06:05:41.791" v="4791" actId="20577"/>
          <ac:spMkLst>
            <pc:docMk/>
            <pc:sldMk cId="2914680008" sldId="351"/>
            <ac:spMk id="2" creationId="{D6CEE7B9-A517-4C78-8372-FD279FFE2ABC}"/>
          </ac:spMkLst>
        </pc:spChg>
        <pc:spChg chg="mod">
          <ac:chgData name="alexey kutumov" userId="ca74d287d510114e" providerId="LiveId" clId="{FB355EB1-D13D-47F1-81AE-1720BEC03010}" dt="2019-01-19T06:14:16.732" v="4962" actId="207"/>
          <ac:spMkLst>
            <pc:docMk/>
            <pc:sldMk cId="2914680008" sldId="351"/>
            <ac:spMk id="7" creationId="{7DE31203-AD17-4B06-AC4B-1D826285C97E}"/>
          </ac:spMkLst>
        </pc:spChg>
        <pc:spChg chg="mod">
          <ac:chgData name="alexey kutumov" userId="ca74d287d510114e" providerId="LiveId" clId="{FB355EB1-D13D-47F1-81AE-1720BEC03010}" dt="2019-01-19T06:14:20.064" v="4963" actId="207"/>
          <ac:spMkLst>
            <pc:docMk/>
            <pc:sldMk cId="2914680008" sldId="351"/>
            <ac:spMk id="8" creationId="{21F1FEA2-FA19-410F-90F6-F56FB20A1622}"/>
          </ac:spMkLst>
        </pc:spChg>
        <pc:spChg chg="mod">
          <ac:chgData name="alexey kutumov" userId="ca74d287d510114e" providerId="LiveId" clId="{FB355EB1-D13D-47F1-81AE-1720BEC03010}" dt="2019-01-19T06:13:58.470" v="4957" actId="207"/>
          <ac:spMkLst>
            <pc:docMk/>
            <pc:sldMk cId="2914680008" sldId="351"/>
            <ac:spMk id="12" creationId="{643A6B03-84DD-4CAB-8950-276E1EAFA1FF}"/>
          </ac:spMkLst>
        </pc:spChg>
        <pc:spChg chg="mod">
          <ac:chgData name="alexey kutumov" userId="ca74d287d510114e" providerId="LiveId" clId="{FB355EB1-D13D-47F1-81AE-1720BEC03010}" dt="2019-01-19T06:13:55.074" v="4956" actId="207"/>
          <ac:spMkLst>
            <pc:docMk/>
            <pc:sldMk cId="2914680008" sldId="351"/>
            <ac:spMk id="13" creationId="{22C759F2-0F98-459E-9C12-291A11E67B50}"/>
          </ac:spMkLst>
        </pc:spChg>
        <pc:spChg chg="mod">
          <ac:chgData name="alexey kutumov" userId="ca74d287d510114e" providerId="LiveId" clId="{FB355EB1-D13D-47F1-81AE-1720BEC03010}" dt="2019-01-19T06:13:46.622" v="4955" actId="207"/>
          <ac:spMkLst>
            <pc:docMk/>
            <pc:sldMk cId="2914680008" sldId="351"/>
            <ac:spMk id="17" creationId="{20ED8189-5850-4009-9920-40201C045589}"/>
          </ac:spMkLst>
        </pc:spChg>
        <pc:spChg chg="mod">
          <ac:chgData name="alexey kutumov" userId="ca74d287d510114e" providerId="LiveId" clId="{FB355EB1-D13D-47F1-81AE-1720BEC03010}" dt="2019-01-19T06:14:12.825" v="4961" actId="207"/>
          <ac:spMkLst>
            <pc:docMk/>
            <pc:sldMk cId="2914680008" sldId="351"/>
            <ac:spMk id="21" creationId="{5FF7169A-4BFE-43B7-9F5C-9E0263702BE3}"/>
          </ac:spMkLst>
        </pc:spChg>
        <pc:spChg chg="mod">
          <ac:chgData name="alexey kutumov" userId="ca74d287d510114e" providerId="LiveId" clId="{FB355EB1-D13D-47F1-81AE-1720BEC03010}" dt="2019-01-19T06:14:04.488" v="4958" actId="207"/>
          <ac:spMkLst>
            <pc:docMk/>
            <pc:sldMk cId="2914680008" sldId="351"/>
            <ac:spMk id="25" creationId="{796FCAEE-0B36-4CFD-947E-D204CFB77F2A}"/>
          </ac:spMkLst>
        </pc:spChg>
        <pc:grpChg chg="add mod">
          <ac:chgData name="alexey kutumov" userId="ca74d287d510114e" providerId="LiveId" clId="{FB355EB1-D13D-47F1-81AE-1720BEC03010}" dt="2019-01-19T06:08:11.707" v="4800" actId="1076"/>
          <ac:grpSpMkLst>
            <pc:docMk/>
            <pc:sldMk cId="2914680008" sldId="351"/>
            <ac:grpSpMk id="4" creationId="{A3A094B3-CB6D-46E5-BBC9-EDFFB0C3C257}"/>
          </ac:grpSpMkLst>
        </pc:grpChg>
        <pc:grpChg chg="add mod">
          <ac:chgData name="alexey kutumov" userId="ca74d287d510114e" providerId="LiveId" clId="{FB355EB1-D13D-47F1-81AE-1720BEC03010}" dt="2019-01-19T06:08:00.486" v="4798" actId="1076"/>
          <ac:grpSpMkLst>
            <pc:docMk/>
            <pc:sldMk cId="2914680008" sldId="351"/>
            <ac:grpSpMk id="9" creationId="{144AFDF1-4770-46D2-A26C-46317DDDC406}"/>
          </ac:grpSpMkLst>
        </pc:grpChg>
        <pc:grpChg chg="add mod">
          <ac:chgData name="alexey kutumov" userId="ca74d287d510114e" providerId="LiveId" clId="{FB355EB1-D13D-47F1-81AE-1720BEC03010}" dt="2019-01-19T06:07:56.140" v="4797" actId="1076"/>
          <ac:grpSpMkLst>
            <pc:docMk/>
            <pc:sldMk cId="2914680008" sldId="351"/>
            <ac:grpSpMk id="14" creationId="{73C706B5-CFF8-46CE-8401-3F5388DE6C31}"/>
          </ac:grpSpMkLst>
        </pc:grpChg>
        <pc:grpChg chg="add mod">
          <ac:chgData name="alexey kutumov" userId="ca74d287d510114e" providerId="LiveId" clId="{FB355EB1-D13D-47F1-81AE-1720BEC03010}" dt="2019-01-19T06:08:18.044" v="4801" actId="1076"/>
          <ac:grpSpMkLst>
            <pc:docMk/>
            <pc:sldMk cId="2914680008" sldId="351"/>
            <ac:grpSpMk id="18" creationId="{07FE2A69-47E8-400A-B3F5-3A001E21DF98}"/>
          </ac:grpSpMkLst>
        </pc:grpChg>
        <pc:grpChg chg="add mod">
          <ac:chgData name="alexey kutumov" userId="ca74d287d510114e" providerId="LiveId" clId="{FB355EB1-D13D-47F1-81AE-1720BEC03010}" dt="2019-01-19T06:08:06.170" v="4799" actId="1076"/>
          <ac:grpSpMkLst>
            <pc:docMk/>
            <pc:sldMk cId="2914680008" sldId="351"/>
            <ac:grpSpMk id="22" creationId="{2C5DB094-B32B-481C-AAEF-5398228FD19E}"/>
          </ac:grpSpMkLst>
        </pc:grpChg>
        <pc:cxnChg chg="add mod">
          <ac:chgData name="alexey kutumov" userId="ca74d287d510114e" providerId="LiveId" clId="{FB355EB1-D13D-47F1-81AE-1720BEC03010}" dt="2019-01-19T06:08:18.044" v="4801" actId="1076"/>
          <ac:cxnSpMkLst>
            <pc:docMk/>
            <pc:sldMk cId="2914680008" sldId="351"/>
            <ac:cxnSpMk id="26" creationId="{C2F6CBEB-8558-4BFF-A6F3-E286BBB163E0}"/>
          </ac:cxnSpMkLst>
        </pc:cxnChg>
        <pc:cxnChg chg="add mod">
          <ac:chgData name="alexey kutumov" userId="ca74d287d510114e" providerId="LiveId" clId="{FB355EB1-D13D-47F1-81AE-1720BEC03010}" dt="2019-01-19T06:08:00.486" v="4798" actId="1076"/>
          <ac:cxnSpMkLst>
            <pc:docMk/>
            <pc:sldMk cId="2914680008" sldId="351"/>
            <ac:cxnSpMk id="27" creationId="{EAA147AD-A338-419E-A214-934A2B0B7352}"/>
          </ac:cxnSpMkLst>
        </pc:cxnChg>
        <pc:cxnChg chg="add mod">
          <ac:chgData name="alexey kutumov" userId="ca74d287d510114e" providerId="LiveId" clId="{FB355EB1-D13D-47F1-81AE-1720BEC03010}" dt="2019-01-19T06:08:06.170" v="4799" actId="1076"/>
          <ac:cxnSpMkLst>
            <pc:docMk/>
            <pc:sldMk cId="2914680008" sldId="351"/>
            <ac:cxnSpMk id="28" creationId="{8F555C0A-73DA-4E68-B5C2-E0CD58663E76}"/>
          </ac:cxnSpMkLst>
        </pc:cxnChg>
        <pc:cxnChg chg="add mod">
          <ac:chgData name="alexey kutumov" userId="ca74d287d510114e" providerId="LiveId" clId="{FB355EB1-D13D-47F1-81AE-1720BEC03010}" dt="2019-01-19T06:08:11.707" v="4800" actId="1076"/>
          <ac:cxnSpMkLst>
            <pc:docMk/>
            <pc:sldMk cId="2914680008" sldId="351"/>
            <ac:cxnSpMk id="29" creationId="{4369A0BA-D874-40E4-9A4C-DE4EC30CF494}"/>
          </ac:cxnSpMkLst>
        </pc:cxnChg>
      </pc:sldChg>
      <pc:sldChg chg="modSp add modNotesTx">
        <pc:chgData name="alexey kutumov" userId="ca74d287d510114e" providerId="LiveId" clId="{FB355EB1-D13D-47F1-81AE-1720BEC03010}" dt="2019-01-19T06:13:24.392" v="4954" actId="6549"/>
        <pc:sldMkLst>
          <pc:docMk/>
          <pc:sldMk cId="3758159551" sldId="352"/>
        </pc:sldMkLst>
        <pc:spChg chg="mod">
          <ac:chgData name="alexey kutumov" userId="ca74d287d510114e" providerId="LiveId" clId="{FB355EB1-D13D-47F1-81AE-1720BEC03010}" dt="2019-01-19T06:12:14.436" v="4813" actId="20577"/>
          <ac:spMkLst>
            <pc:docMk/>
            <pc:sldMk cId="3758159551" sldId="352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6:13:17.776" v="4953" actId="6549"/>
          <ac:spMkLst>
            <pc:docMk/>
            <pc:sldMk cId="3758159551" sldId="352"/>
            <ac:spMk id="3" creationId="{5AF3D477-6CEA-4133-83AE-C41AEC0BE6F2}"/>
          </ac:spMkLst>
        </pc:spChg>
      </pc:sldChg>
      <pc:sldChg chg="addSp modSp add">
        <pc:chgData name="alexey kutumov" userId="ca74d287d510114e" providerId="LiveId" clId="{FB355EB1-D13D-47F1-81AE-1720BEC03010}" dt="2019-01-19T06:15:50.351" v="5001" actId="207"/>
        <pc:sldMkLst>
          <pc:docMk/>
          <pc:sldMk cId="570576605" sldId="353"/>
        </pc:sldMkLst>
        <pc:spChg chg="mod">
          <ac:chgData name="alexey kutumov" userId="ca74d287d510114e" providerId="LiveId" clId="{FB355EB1-D13D-47F1-81AE-1720BEC03010}" dt="2019-01-19T06:14:58.717" v="4993" actId="20577"/>
          <ac:spMkLst>
            <pc:docMk/>
            <pc:sldMk cId="570576605" sldId="353"/>
            <ac:spMk id="2" creationId="{89C97C4D-1C6B-4EA1-BA9C-83D81E6F140C}"/>
          </ac:spMkLst>
        </pc:spChg>
        <pc:spChg chg="mod">
          <ac:chgData name="alexey kutumov" userId="ca74d287d510114e" providerId="LiveId" clId="{FB355EB1-D13D-47F1-81AE-1720BEC03010}" dt="2019-01-19T06:15:50.351" v="5001" actId="207"/>
          <ac:spMkLst>
            <pc:docMk/>
            <pc:sldMk cId="570576605" sldId="353"/>
            <ac:spMk id="7" creationId="{1E3B8999-890D-4B93-A94C-0A9F84B9F3DD}"/>
          </ac:spMkLst>
        </pc:spChg>
        <pc:spChg chg="mod">
          <ac:chgData name="alexey kutumov" userId="ca74d287d510114e" providerId="LiveId" clId="{FB355EB1-D13D-47F1-81AE-1720BEC03010}" dt="2019-01-19T06:15:46.532" v="5000" actId="207"/>
          <ac:spMkLst>
            <pc:docMk/>
            <pc:sldMk cId="570576605" sldId="353"/>
            <ac:spMk id="8" creationId="{BEDE0E7E-6694-49BD-8114-957D24F3ACC2}"/>
          </ac:spMkLst>
        </pc:spChg>
        <pc:spChg chg="mod">
          <ac:chgData name="alexey kutumov" userId="ca74d287d510114e" providerId="LiveId" clId="{FB355EB1-D13D-47F1-81AE-1720BEC03010}" dt="2019-01-19T06:15:36.107" v="4998" actId="207"/>
          <ac:spMkLst>
            <pc:docMk/>
            <pc:sldMk cId="570576605" sldId="353"/>
            <ac:spMk id="16" creationId="{4B735766-6F02-4480-9137-DC320B576560}"/>
          </ac:spMkLst>
        </pc:spChg>
        <pc:spChg chg="mod">
          <ac:chgData name="alexey kutumov" userId="ca74d287d510114e" providerId="LiveId" clId="{FB355EB1-D13D-47F1-81AE-1720BEC03010}" dt="2019-01-19T06:15:43.281" v="4999" actId="207"/>
          <ac:spMkLst>
            <pc:docMk/>
            <pc:sldMk cId="570576605" sldId="353"/>
            <ac:spMk id="22" creationId="{48FD8FCF-7EE2-4064-BB93-54B217290C0C}"/>
          </ac:spMkLst>
        </pc:spChg>
        <pc:grpChg chg="add mod">
          <ac:chgData name="alexey kutumov" userId="ca74d287d510114e" providerId="LiveId" clId="{FB355EB1-D13D-47F1-81AE-1720BEC03010}" dt="2019-01-19T06:15:29.805" v="4997" actId="1076"/>
          <ac:grpSpMkLst>
            <pc:docMk/>
            <pc:sldMk cId="570576605" sldId="353"/>
            <ac:grpSpMk id="4" creationId="{997DF707-F7E5-4E63-8E4B-F95F8684E2BB}"/>
          </ac:grpSpMkLst>
        </pc:grpChg>
        <pc:grpChg chg="add mod">
          <ac:chgData name="alexey kutumov" userId="ca74d287d510114e" providerId="LiveId" clId="{FB355EB1-D13D-47F1-81AE-1720BEC03010}" dt="2019-01-19T06:15:25.945" v="4996" actId="1076"/>
          <ac:grpSpMkLst>
            <pc:docMk/>
            <pc:sldMk cId="570576605" sldId="353"/>
            <ac:grpSpMk id="11" creationId="{CA1E7FC4-A72A-41C9-8926-7FE841F48DE8}"/>
          </ac:grpSpMkLst>
        </pc:grpChg>
        <pc:grpChg chg="add mod">
          <ac:chgData name="alexey kutumov" userId="ca74d287d510114e" providerId="LiveId" clId="{FB355EB1-D13D-47F1-81AE-1720BEC03010}" dt="2019-01-19T06:15:20.755" v="4995" actId="1076"/>
          <ac:grpSpMkLst>
            <pc:docMk/>
            <pc:sldMk cId="570576605" sldId="353"/>
            <ac:grpSpMk id="17" creationId="{A33EF49B-DE9B-4913-9A49-3296A7D991CE}"/>
          </ac:grpSpMkLst>
        </pc:grpChg>
        <pc:cxnChg chg="add mod">
          <ac:chgData name="alexey kutumov" userId="ca74d287d510114e" providerId="LiveId" clId="{FB355EB1-D13D-47F1-81AE-1720BEC03010}" dt="2019-01-19T06:15:29.805" v="4997" actId="1076"/>
          <ac:cxnSpMkLst>
            <pc:docMk/>
            <pc:sldMk cId="570576605" sldId="353"/>
            <ac:cxnSpMk id="9" creationId="{5AC3611B-F532-4891-AB4B-3C384B4B3287}"/>
          </ac:cxnSpMkLst>
        </pc:cxnChg>
        <pc:cxnChg chg="add mod">
          <ac:chgData name="alexey kutumov" userId="ca74d287d510114e" providerId="LiveId" clId="{FB355EB1-D13D-47F1-81AE-1720BEC03010}" dt="2019-01-19T06:15:29.805" v="4997" actId="1076"/>
          <ac:cxnSpMkLst>
            <pc:docMk/>
            <pc:sldMk cId="570576605" sldId="353"/>
            <ac:cxnSpMk id="10" creationId="{F37DFFBA-039E-496C-B94A-B36C54C5C88A}"/>
          </ac:cxnSpMkLst>
        </pc:cxnChg>
      </pc:sldChg>
      <pc:sldChg chg="delSp modSp add">
        <pc:chgData name="alexey kutumov" userId="ca74d287d510114e" providerId="LiveId" clId="{FB355EB1-D13D-47F1-81AE-1720BEC03010}" dt="2019-01-19T06:16:50.257" v="5005" actId="1035"/>
        <pc:sldMkLst>
          <pc:docMk/>
          <pc:sldMk cId="2526398713" sldId="354"/>
        </pc:sldMkLst>
        <pc:spChg chg="del topLvl">
          <ac:chgData name="alexey kutumov" userId="ca74d287d510114e" providerId="LiveId" clId="{FB355EB1-D13D-47F1-81AE-1720BEC03010}" dt="2019-01-19T06:16:36.103" v="5003" actId="478"/>
          <ac:spMkLst>
            <pc:docMk/>
            <pc:sldMk cId="2526398713" sldId="354"/>
            <ac:spMk id="13" creationId="{A26CE3F1-1666-48B0-8AA3-14A4746ED226}"/>
          </ac:spMkLst>
        </pc:spChg>
        <pc:spChg chg="mod">
          <ac:chgData name="alexey kutumov" userId="ca74d287d510114e" providerId="LiveId" clId="{FB355EB1-D13D-47F1-81AE-1720BEC03010}" dt="2019-01-19T06:16:50.257" v="5005" actId="1035"/>
          <ac:spMkLst>
            <pc:docMk/>
            <pc:sldMk cId="2526398713" sldId="354"/>
            <ac:spMk id="19" creationId="{5FCA494E-DB10-48EC-B659-89FB5ADE2E0A}"/>
          </ac:spMkLst>
        </pc:spChg>
        <pc:grpChg chg="del">
          <ac:chgData name="alexey kutumov" userId="ca74d287d510114e" providerId="LiveId" clId="{FB355EB1-D13D-47F1-81AE-1720BEC03010}" dt="2019-01-19T06:16:36.103" v="5003" actId="478"/>
          <ac:grpSpMkLst>
            <pc:docMk/>
            <pc:sldMk cId="2526398713" sldId="354"/>
            <ac:grpSpMk id="11" creationId="{CA1E7FC4-A72A-41C9-8926-7FE841F48DE8}"/>
          </ac:grpSpMkLst>
        </pc:grpChg>
        <pc:grpChg chg="topLvl">
          <ac:chgData name="alexey kutumov" userId="ca74d287d510114e" providerId="LiveId" clId="{FB355EB1-D13D-47F1-81AE-1720BEC03010}" dt="2019-01-19T06:16:36.103" v="5003" actId="478"/>
          <ac:grpSpMkLst>
            <pc:docMk/>
            <pc:sldMk cId="2526398713" sldId="354"/>
            <ac:grpSpMk id="12" creationId="{C8521B50-12A9-4DE5-BC5D-53541B9EF794}"/>
          </ac:grpSpMkLst>
        </pc:grpChg>
      </pc:sldChg>
      <pc:sldChg chg="modSp add">
        <pc:chgData name="alexey kutumov" userId="ca74d287d510114e" providerId="LiveId" clId="{FB355EB1-D13D-47F1-81AE-1720BEC03010}" dt="2019-01-19T06:18:00.556" v="5042"/>
        <pc:sldMkLst>
          <pc:docMk/>
          <pc:sldMk cId="2728682541" sldId="355"/>
        </pc:sldMkLst>
        <pc:spChg chg="mod">
          <ac:chgData name="alexey kutumov" userId="ca74d287d510114e" providerId="LiveId" clId="{FB355EB1-D13D-47F1-81AE-1720BEC03010}" dt="2019-01-19T06:18:00.556" v="5042"/>
          <ac:spMkLst>
            <pc:docMk/>
            <pc:sldMk cId="2728682541" sldId="355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6:18:43.837" v="5044"/>
        <pc:sldMkLst>
          <pc:docMk/>
          <pc:sldMk cId="3748932994" sldId="356"/>
        </pc:sldMkLst>
        <pc:spChg chg="mod">
          <ac:chgData name="alexey kutumov" userId="ca74d287d510114e" providerId="LiveId" clId="{FB355EB1-D13D-47F1-81AE-1720BEC03010}" dt="2019-01-19T06:18:43.837" v="5044"/>
          <ac:spMkLst>
            <pc:docMk/>
            <pc:sldMk cId="3748932994" sldId="356"/>
            <ac:spMk id="3" creationId="{5AF3D477-6CEA-4133-83AE-C41AEC0BE6F2}"/>
          </ac:spMkLst>
        </pc:spChg>
      </pc:sldChg>
      <pc:sldChg chg="modSp add modNotesTx">
        <pc:chgData name="alexey kutumov" userId="ca74d287d510114e" providerId="LiveId" clId="{FB355EB1-D13D-47F1-81AE-1720BEC03010}" dt="2019-01-19T06:20:17.930" v="5065" actId="20577"/>
        <pc:sldMkLst>
          <pc:docMk/>
          <pc:sldMk cId="925042227" sldId="357"/>
        </pc:sldMkLst>
        <pc:spChg chg="mod">
          <ac:chgData name="alexey kutumov" userId="ca74d287d510114e" providerId="LiveId" clId="{FB355EB1-D13D-47F1-81AE-1720BEC03010}" dt="2019-01-19T06:19:54.151" v="5049" actId="207"/>
          <ac:spMkLst>
            <pc:docMk/>
            <pc:sldMk cId="925042227" sldId="357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6:21:29.919" v="5072" actId="207"/>
        <pc:sldMkLst>
          <pc:docMk/>
          <pc:sldMk cId="2850493412" sldId="358"/>
        </pc:sldMkLst>
        <pc:spChg chg="mod">
          <ac:chgData name="alexey kutumov" userId="ca74d287d510114e" providerId="LiveId" clId="{FB355EB1-D13D-47F1-81AE-1720BEC03010}" dt="2019-01-19T06:21:29.919" v="5072" actId="207"/>
          <ac:spMkLst>
            <pc:docMk/>
            <pc:sldMk cId="2850493412" sldId="358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6:27:31.729" v="5223" actId="20577"/>
        <pc:sldMkLst>
          <pc:docMk/>
          <pc:sldMk cId="3496853481" sldId="359"/>
        </pc:sldMkLst>
        <pc:spChg chg="mod">
          <ac:chgData name="alexey kutumov" userId="ca74d287d510114e" providerId="LiveId" clId="{FB355EB1-D13D-47F1-81AE-1720BEC03010}" dt="2019-01-19T06:26:43.535" v="5108" actId="20577"/>
          <ac:spMkLst>
            <pc:docMk/>
            <pc:sldMk cId="3496853481" sldId="359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6:27:31.729" v="5223" actId="20577"/>
          <ac:spMkLst>
            <pc:docMk/>
            <pc:sldMk cId="3496853481" sldId="359"/>
            <ac:spMk id="3" creationId="{5AF3D477-6CEA-4133-83AE-C41AEC0BE6F2}"/>
          </ac:spMkLst>
        </pc:spChg>
      </pc:sldChg>
      <pc:sldChg chg="modSp add modNotesTx">
        <pc:chgData name="alexey kutumov" userId="ca74d287d510114e" providerId="LiveId" clId="{FB355EB1-D13D-47F1-81AE-1720BEC03010}" dt="2019-01-19T06:28:30.452" v="5290" actId="20577"/>
        <pc:sldMkLst>
          <pc:docMk/>
          <pc:sldMk cId="1343874724" sldId="360"/>
        </pc:sldMkLst>
        <pc:spChg chg="mod">
          <ac:chgData name="alexey kutumov" userId="ca74d287d510114e" providerId="LiveId" clId="{FB355EB1-D13D-47F1-81AE-1720BEC03010}" dt="2019-01-19T06:28:14.033" v="5273" actId="20577"/>
          <ac:spMkLst>
            <pc:docMk/>
            <pc:sldMk cId="1343874724" sldId="360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6:28:20.754" v="5280" actId="207"/>
          <ac:spMkLst>
            <pc:docMk/>
            <pc:sldMk cId="1343874724" sldId="360"/>
            <ac:spMk id="3" creationId="{5AF3D477-6CEA-4133-83AE-C41AEC0BE6F2}"/>
          </ac:spMkLst>
        </pc:spChg>
      </pc:sldChg>
      <pc:sldChg chg="add del">
        <pc:chgData name="alexey kutumov" userId="ca74d287d510114e" providerId="LiveId" clId="{FB355EB1-D13D-47F1-81AE-1720BEC03010}" dt="2019-01-19T06:27:54.382" v="5225"/>
        <pc:sldMkLst>
          <pc:docMk/>
          <pc:sldMk cId="2842579511" sldId="360"/>
        </pc:sldMkLst>
      </pc:sldChg>
      <pc:sldChg chg="modSp add modNotesTx">
        <pc:chgData name="alexey kutumov" userId="ca74d287d510114e" providerId="LiveId" clId="{FB355EB1-D13D-47F1-81AE-1720BEC03010}" dt="2019-01-19T06:50:26.749" v="5439" actId="6549"/>
        <pc:sldMkLst>
          <pc:docMk/>
          <pc:sldMk cId="1465637280" sldId="361"/>
        </pc:sldMkLst>
        <pc:spChg chg="mod">
          <ac:chgData name="alexey kutumov" userId="ca74d287d510114e" providerId="LiveId" clId="{FB355EB1-D13D-47F1-81AE-1720BEC03010}" dt="2019-01-19T06:28:52.517" v="5298" actId="20577"/>
          <ac:spMkLst>
            <pc:docMk/>
            <pc:sldMk cId="1465637280" sldId="361"/>
            <ac:spMk id="2" creationId="{2E9CB296-64BD-4DD6-A75D-53B86E1400C8}"/>
          </ac:spMkLst>
        </pc:spChg>
        <pc:spChg chg="mod">
          <ac:chgData name="alexey kutumov" userId="ca74d287d510114e" providerId="LiveId" clId="{FB355EB1-D13D-47F1-81AE-1720BEC03010}" dt="2019-01-19T06:50:26.749" v="5439" actId="6549"/>
          <ac:spMkLst>
            <pc:docMk/>
            <pc:sldMk cId="1465637280" sldId="361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6:50:32.493" v="5441" actId="20577"/>
        <pc:sldMkLst>
          <pc:docMk/>
          <pc:sldMk cId="163412500" sldId="362"/>
        </pc:sldMkLst>
        <pc:spChg chg="mod">
          <ac:chgData name="alexey kutumov" userId="ca74d287d510114e" providerId="LiveId" clId="{FB355EB1-D13D-47F1-81AE-1720BEC03010}" dt="2019-01-19T06:50:32.493" v="5441" actId="20577"/>
          <ac:spMkLst>
            <pc:docMk/>
            <pc:sldMk cId="163412500" sldId="362"/>
            <ac:spMk id="3" creationId="{5AF3D477-6CEA-4133-83AE-C41AEC0BE6F2}"/>
          </ac:spMkLst>
        </pc:spChg>
      </pc:sldChg>
      <pc:sldChg chg="modSp add modNotesTx">
        <pc:chgData name="alexey kutumov" userId="ca74d287d510114e" providerId="LiveId" clId="{FB355EB1-D13D-47F1-81AE-1720BEC03010}" dt="2019-01-19T06:50:49.399" v="5455" actId="20577"/>
        <pc:sldMkLst>
          <pc:docMk/>
          <pc:sldMk cId="4097284201" sldId="363"/>
        </pc:sldMkLst>
        <pc:spChg chg="mod">
          <ac:chgData name="alexey kutumov" userId="ca74d287d510114e" providerId="LiveId" clId="{FB355EB1-D13D-47F1-81AE-1720BEC03010}" dt="2019-01-19T06:50:40.568" v="5444" actId="20577"/>
          <ac:spMkLst>
            <pc:docMk/>
            <pc:sldMk cId="4097284201" sldId="363"/>
            <ac:spMk id="3" creationId="{5AF3D477-6CEA-4133-83AE-C41AEC0BE6F2}"/>
          </ac:spMkLst>
        </pc:spChg>
      </pc:sldChg>
      <pc:sldChg chg="modSp add">
        <pc:chgData name="alexey kutumov" userId="ca74d287d510114e" providerId="LiveId" clId="{FB355EB1-D13D-47F1-81AE-1720BEC03010}" dt="2019-01-19T06:33:09.631" v="5414" actId="20577"/>
        <pc:sldMkLst>
          <pc:docMk/>
          <pc:sldMk cId="3153482046" sldId="364"/>
        </pc:sldMkLst>
        <pc:spChg chg="mod">
          <ac:chgData name="alexey kutumov" userId="ca74d287d510114e" providerId="LiveId" clId="{FB355EB1-D13D-47F1-81AE-1720BEC03010}" dt="2019-01-19T06:33:09.631" v="5414" actId="20577"/>
          <ac:spMkLst>
            <pc:docMk/>
            <pc:sldMk cId="3153482046" sldId="364"/>
            <ac:spMk id="3" creationId="{6ACD7704-5C80-461F-99A5-F0ADF19232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13.02.2019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13.02.2019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dirty="0">
                <a:solidFill>
                  <a:srgbClr val="313131"/>
                </a:solidFill>
                <a:latin typeface=".SFUIText"/>
              </a:rPr>
              <a:t>Тема: </a:t>
            </a:r>
            <a:r>
              <a:rPr lang="ru-RU" sz="1600" dirty="0">
                <a:solidFill>
                  <a:srgbClr val="313131"/>
                </a:solidFill>
                <a:latin typeface="Helvetica" pitchFamily="2" charset="0"/>
              </a:rPr>
              <a:t>Опыт управления 3</a:t>
            </a:r>
            <a:r>
              <a:rPr lang="en-US" sz="1600" dirty="0" err="1">
                <a:solidFill>
                  <a:srgbClr val="313131"/>
                </a:solidFill>
                <a:latin typeface="Helvetica" pitchFamily="2" charset="0"/>
              </a:rPr>
              <a:t>rd</a:t>
            </a:r>
            <a:r>
              <a:rPr lang="en-US" sz="1600" dirty="0">
                <a:solidFill>
                  <a:srgbClr val="313131"/>
                </a:solidFill>
                <a:latin typeface="Helvetica" pitchFamily="2" charset="0"/>
              </a:rPr>
              <a:t>-party </a:t>
            </a:r>
            <a:r>
              <a:rPr lang="ru-RU" sz="1600" dirty="0">
                <a:solidFill>
                  <a:srgbClr val="313131"/>
                </a:solidFill>
                <a:latin typeface="Helvetica" pitchFamily="2" charset="0"/>
              </a:rPr>
              <a:t>библиотеками в Лаборатории Касперского</a:t>
            </a:r>
          </a:p>
          <a:p>
            <a:endParaRPr lang="ru-RU" sz="1600" dirty="0">
              <a:solidFill>
                <a:srgbClr val="313131"/>
              </a:solidFill>
              <a:latin typeface="Helvetica" pitchFamily="2" charset="0"/>
            </a:endParaRPr>
          </a:p>
          <a:p>
            <a:r>
              <a:rPr lang="ru-RU" sz="1600" dirty="0">
                <a:solidFill>
                  <a:srgbClr val="313131"/>
                </a:solidFill>
                <a:latin typeface="Helvetica" pitchFamily="2" charset="0"/>
              </a:rPr>
              <a:t>Тезисы: К любому коду в любой компании предъявляются определенные требования - например, легкость интеграции и использования, удобство отладки. Могут быть более интересные требования - например, сборка с нужными </a:t>
            </a:r>
            <a:r>
              <a:rPr lang="en-US" sz="1600" dirty="0">
                <a:solidFill>
                  <a:srgbClr val="313131"/>
                </a:solidFill>
                <a:latin typeface="Helvetica" pitchFamily="2" charset="0"/>
              </a:rPr>
              <a:t>security </a:t>
            </a:r>
            <a:r>
              <a:rPr lang="ru-RU" sz="1600" dirty="0">
                <a:solidFill>
                  <a:srgbClr val="313131"/>
                </a:solidFill>
                <a:latin typeface="Helvetica" pitchFamily="2" charset="0"/>
              </a:rPr>
              <a:t>флагами, возможность быстрого обновления компонента в случае обнаружения уязвимости в ней. У стороннего кода есть дополнительные особенности, которые могут влиять на удовлетворение этих требований: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313131"/>
                </a:solidFill>
                <a:latin typeface="Helvetica" pitchFamily="2" charset="0"/>
              </a:rPr>
              <a:t>лицензия - может разрешать или запрещать вносить модификации, накладывает ограничения на способ использования компоненты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313131"/>
                </a:solidFill>
                <a:latin typeface="Helvetica" pitchFamily="2" charset="0"/>
              </a:rPr>
              <a:t>сборочная система - у каждой сторонней библиотеки сборочная система по своему уникальна и в общем случае не контролируема.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313131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313131"/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313131"/>
                </a:solidFill>
                <a:latin typeface="Helvetica" pitchFamily="2" charset="0"/>
              </a:rPr>
              <a:t>В докладе мы обсудим какие требования к стороннему коду бывают, как их можно удовлетворить, какие проблемы бывают со сторонним кодом, а также наш способ решения возникающих проблем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имеется ввиду релизы вашего продукта. От релиза к релизу у вас по сути остается поддержка существующего кода, написание нового функционала – это то, с чем мы всегда сталкиваемся, но для стороннего кода есть еще одна специфика – это обновление версии сторонней компоненты. По сути, этот процесс размазан между двумя первыми пунктами, но я его специально выделил, потому что это иногда может выстреливать в самый неподходящий момент.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73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Вообще, для чего нужно обновлять версию сторонней компоненты</a:t>
            </a:r>
          </a:p>
          <a:p>
            <a:endParaRPr lang="ru-RU" dirty="0"/>
          </a:p>
          <a:p>
            <a:r>
              <a:rPr lang="ru-RU" dirty="0"/>
              <a:t>Во-первых, это поддержка – фикс багов, поддержка новых ос, компиляторов и т.д.</a:t>
            </a:r>
          </a:p>
          <a:p>
            <a:endParaRPr lang="ru-RU" dirty="0"/>
          </a:p>
          <a:p>
            <a:r>
              <a:rPr lang="ru-RU" dirty="0"/>
              <a:t>Во-вторых, добавление нового функционала, который нам нужен.</a:t>
            </a:r>
          </a:p>
          <a:p>
            <a:endParaRPr lang="ru-RU" dirty="0"/>
          </a:p>
          <a:p>
            <a:r>
              <a:rPr lang="ru-RU" dirty="0"/>
              <a:t>Вот по сути и все! Заметьте, что эти пункты полностью совпадают с первыми двумя пунктами про наш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337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поймем, по каким причинам может это происходить:</a:t>
            </a:r>
          </a:p>
          <a:p>
            <a:endParaRPr lang="ru-RU" dirty="0"/>
          </a:p>
          <a:p>
            <a:r>
              <a:rPr lang="ru-RU" dirty="0"/>
              <a:t>Окончание всего проекта</a:t>
            </a:r>
          </a:p>
          <a:p>
            <a:endParaRPr lang="ru-RU" dirty="0"/>
          </a:p>
          <a:p>
            <a:r>
              <a:rPr lang="ru-RU" dirty="0"/>
              <a:t>Окончание лицензии на компоненту, тут кстати может быть одна ситуация, когда заканчивается срок действия лицензии для уже выпущенных релизов, которые активно используются, и получается, что фактически вы не можете продавать свой продукт. Чтобы этого избежать нужно прорабатывать вопрос с лицензией на этапе анализа.</a:t>
            </a:r>
          </a:p>
          <a:p>
            <a:endParaRPr lang="ru-RU" dirty="0"/>
          </a:p>
          <a:p>
            <a:r>
              <a:rPr lang="ru-RU" dirty="0"/>
              <a:t>Так как это сторонняя компонента, то ее </a:t>
            </a:r>
            <a:r>
              <a:rPr lang="ru-RU" dirty="0" err="1"/>
              <a:t>роадмап</a:t>
            </a:r>
            <a:r>
              <a:rPr lang="ru-RU" dirty="0"/>
              <a:t> может не совпадать с вашим, из-за этого вы не сможете поддержать какие-то новые требования. Или же сторонний проект закрылся по своим причинам и больше не развивается.</a:t>
            </a:r>
          </a:p>
          <a:p>
            <a:endParaRPr lang="ru-RU" dirty="0"/>
          </a:p>
          <a:p>
            <a:r>
              <a:rPr lang="ru-RU" dirty="0"/>
              <a:t>Стоимость поддержки сторонней компоненты слишком высока, например, из-за некачественной реализации сторонней компоненты. Иногда получается дешевле переписать самим, или перейти на другую компоненту, предоставляющую аналогичный функционал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 выводить из эксплуатации – </a:t>
            </a:r>
            <a:r>
              <a:rPr lang="ru-RU" dirty="0" err="1"/>
              <a:t>по-большому</a:t>
            </a:r>
            <a:r>
              <a:rPr lang="ru-RU" dirty="0"/>
              <a:t> счету нам нужно исключить 3</a:t>
            </a:r>
            <a:r>
              <a:rPr lang="en-US" baseline="30000" dirty="0" err="1"/>
              <a:t>rd</a:t>
            </a:r>
            <a:r>
              <a:rPr lang="en-US" dirty="0" err="1"/>
              <a:t>_party</a:t>
            </a:r>
            <a:r>
              <a:rPr lang="ru-RU" dirty="0"/>
              <a:t> из текущей сборки нашего проекта и все.</a:t>
            </a:r>
          </a:p>
          <a:p>
            <a:r>
              <a:rPr lang="ru-RU" dirty="0"/>
              <a:t>Также необходимо удостовериться, что для уже выпущенных релизов у вас остается настроенный процесс использования 3</a:t>
            </a:r>
            <a:r>
              <a:rPr lang="en-US" baseline="30000" dirty="0" err="1"/>
              <a:t>rd</a:t>
            </a:r>
            <a:r>
              <a:rPr lang="en-US" dirty="0" err="1"/>
              <a:t>_party</a:t>
            </a:r>
            <a:r>
              <a:rPr lang="ru-RU" dirty="0"/>
              <a:t> компоненты.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6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посмотрим на требования к стороннему коду вот в таком разрезе – свой код против </a:t>
            </a:r>
            <a:r>
              <a:rPr lang="ru-RU" dirty="0" smtClean="0"/>
              <a:t>стороннего. Поймем,</a:t>
            </a:r>
            <a:r>
              <a:rPr lang="ru-RU" baseline="0" dirty="0" smtClean="0"/>
              <a:t> какие есть различия, насколько они существенны.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4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давайте еще раз вспомним, все те вопросы, которые нужно нам разрешить на этапе внедрения.</a:t>
            </a:r>
          </a:p>
          <a:p>
            <a:endParaRPr lang="ru-RU" dirty="0"/>
          </a:p>
          <a:p>
            <a:r>
              <a:rPr lang="ru-RU" dirty="0"/>
              <a:t>Давайте добавим еще парочку требований – это скорость сборки библиотек (в случае, если мы решим сами собирать их, а не тянуть </a:t>
            </a:r>
            <a:r>
              <a:rPr lang="ru-RU" dirty="0" err="1"/>
              <a:t>предсобранные</a:t>
            </a:r>
            <a:r>
              <a:rPr lang="ru-RU" dirty="0"/>
              <a:t> откуда-то). И воспроизводимость и контроль процесса сборки – если нам нужно, чтобы мы могли собрать дистрибутив проекта годичной давности ровно с теми же самыми флагами, и получить идентичный продукт. Это важно, потому что если мы выпускаем какой-то </a:t>
            </a:r>
            <a:r>
              <a:rPr lang="ru-RU" dirty="0" err="1"/>
              <a:t>патч</a:t>
            </a:r>
            <a:r>
              <a:rPr lang="ru-RU" dirty="0"/>
              <a:t> для старого проекта, нам нужно чтобы он собирался в том окружении, которое было год назад, когда мы собирали релиз. Если это не так, то могут быть проблемы.</a:t>
            </a:r>
          </a:p>
          <a:p>
            <a:endParaRPr lang="ru-RU" dirty="0"/>
          </a:p>
          <a:p>
            <a:r>
              <a:rPr lang="ru-RU" dirty="0"/>
              <a:t>Также может быть существенной и скорость обновления версии – например, если в какой-то </a:t>
            </a:r>
            <a:r>
              <a:rPr lang="en-US" dirty="0"/>
              <a:t>opensource</a:t>
            </a:r>
            <a:r>
              <a:rPr lang="ru-RU" dirty="0"/>
              <a:t> библиотеке нашли уязвимость, то нам крайне важно быстро выпустить обновление, которое содержит нужный </a:t>
            </a:r>
            <a:r>
              <a:rPr lang="en-US" dirty="0"/>
              <a:t>security </a:t>
            </a:r>
            <a:r>
              <a:rPr lang="ru-RU" dirty="0"/>
              <a:t>фикс или новую версию библиотеки.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723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 вот еще несколько требований – </a:t>
            </a:r>
            <a:r>
              <a:rPr lang="en-US" dirty="0" err="1" smtClean="0"/>
              <a:t>Monorepo</a:t>
            </a:r>
            <a:r>
              <a:rPr lang="ru-RU" dirty="0" smtClean="0"/>
              <a:t> – кто знает,</a:t>
            </a:r>
            <a:r>
              <a:rPr lang="ru-RU" baseline="0" dirty="0" smtClean="0"/>
              <a:t> что это такое?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Есть такой подход в разработке ПО – </a:t>
            </a:r>
            <a:r>
              <a:rPr lang="en-US" baseline="0" dirty="0" smtClean="0"/>
              <a:t>trunk based development</a:t>
            </a:r>
            <a:r>
              <a:rPr lang="ru-RU" baseline="0" dirty="0" smtClean="0"/>
              <a:t> – его суть, что у нас стабильный транк (мастер) и мы всегда готовы к релизу. </a:t>
            </a:r>
            <a:r>
              <a:rPr lang="en-US" baseline="0" dirty="0" err="1" smtClean="0"/>
              <a:t>Monorepo</a:t>
            </a:r>
            <a:r>
              <a:rPr lang="en-US" baseline="0" dirty="0" smtClean="0"/>
              <a:t> – </a:t>
            </a:r>
            <a:r>
              <a:rPr lang="ru-RU" baseline="0" dirty="0" smtClean="0"/>
              <a:t>это более строгая штука – она говорит, что все в одном репозитории, все собирается, тестируется, деплоится за один клик.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27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en-US" dirty="0" smtClean="0"/>
              <a:t>Global Transparency</a:t>
            </a:r>
            <a:r>
              <a:rPr lang="en-US" baseline="0" dirty="0" smtClean="0"/>
              <a:t> Initiative</a:t>
            </a:r>
            <a:r>
              <a:rPr lang="ru-RU" baseline="0" dirty="0" smtClean="0"/>
              <a:t> – полная прозрачность процесса поставки нашего продукта конечным клиентам. Некоторые утверждают, что в продуктах ЛК есть закладки и т.д. Так вот эта инициатива родилась внутри компании, чтобы показать, что наши процессы полностью открыты и прозрачны. Что любой эксперт, который захочет провести аудит, сможет однозначно получить полностью идентичный билд продукта, который был выпущен.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Для этого у нас должен быть максимально простой и прозрачный процесс сборки всего дистрибутива начиная от получения исходных кодов</a:t>
            </a:r>
            <a:r>
              <a:rPr lang="ru-RU" baseline="0" dirty="0"/>
              <a:t> </a:t>
            </a:r>
            <a:r>
              <a:rPr lang="ru-RU" baseline="0" dirty="0" smtClean="0"/>
              <a:t>и заканчивая подписью дистрибутива.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698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если поддерживать все доп. требования, то становится как-то все очень плохо.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Тут</a:t>
            </a:r>
            <a:r>
              <a:rPr lang="ru-RU" baseline="0" dirty="0" smtClean="0"/>
              <a:t> надо сказать, что до какого-то момента эти проблемы не стреляют, они начинают возникать, когда мы немножко нагрузим эту систему.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374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давайте посмотрим пример </a:t>
            </a:r>
            <a:r>
              <a:rPr lang="en-US" dirty="0" err="1" smtClean="0"/>
              <a:t>conan</a:t>
            </a:r>
            <a:r>
              <a:rPr lang="en-US" dirty="0" smtClean="0"/>
              <a:t> file</a:t>
            </a:r>
            <a:r>
              <a:rPr lang="en-US" baseline="0" dirty="0" smtClean="0"/>
              <a:t> </a:t>
            </a:r>
            <a:r>
              <a:rPr lang="ru-RU" baseline="0" dirty="0" smtClean="0"/>
              <a:t>Для </a:t>
            </a:r>
            <a:r>
              <a:rPr lang="en-US" baseline="0" dirty="0" err="1" smtClean="0"/>
              <a:t>openssl</a:t>
            </a:r>
            <a:r>
              <a:rPr lang="en-US" baseline="0" dirty="0" smtClean="0"/>
              <a:t>. </a:t>
            </a:r>
            <a:r>
              <a:rPr lang="ru-RU" baseline="0" dirty="0" smtClean="0"/>
              <a:t>Он делает следующее: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Скачивает зависимости, настраивает параметры сборки, запускает конфигуру, патчит </a:t>
            </a:r>
            <a:r>
              <a:rPr lang="en-US" baseline="0" dirty="0" err="1" smtClean="0"/>
              <a:t>makefile</a:t>
            </a:r>
            <a:r>
              <a:rPr lang="ru-RU" baseline="0" dirty="0" smtClean="0"/>
              <a:t>, собирает и пакует в архив.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990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давайте посмотрим пример </a:t>
            </a:r>
            <a:r>
              <a:rPr lang="en-US" dirty="0" err="1" smtClean="0"/>
              <a:t>conan</a:t>
            </a:r>
            <a:r>
              <a:rPr lang="en-US" dirty="0" smtClean="0"/>
              <a:t> file</a:t>
            </a:r>
            <a:r>
              <a:rPr lang="en-US" baseline="0" dirty="0" smtClean="0"/>
              <a:t> </a:t>
            </a:r>
            <a:r>
              <a:rPr lang="ru-RU" baseline="0" dirty="0" smtClean="0"/>
              <a:t>Для </a:t>
            </a:r>
            <a:r>
              <a:rPr lang="en-US" baseline="0" dirty="0" err="1" smtClean="0"/>
              <a:t>openssl</a:t>
            </a:r>
            <a:r>
              <a:rPr lang="en-US" baseline="0" dirty="0" smtClean="0"/>
              <a:t>. </a:t>
            </a:r>
            <a:r>
              <a:rPr lang="ru-RU" baseline="0" dirty="0" smtClean="0"/>
              <a:t>Он делает следующее: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Скачивает зависимости, настраивает параметры сборки, запускает конфигуру, патчит </a:t>
            </a:r>
            <a:r>
              <a:rPr lang="en-US" baseline="0" dirty="0" err="1" smtClean="0"/>
              <a:t>makefile</a:t>
            </a:r>
            <a:r>
              <a:rPr lang="ru-RU" baseline="0" dirty="0" smtClean="0"/>
              <a:t>, собирает и пакует в архив.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34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Итак, давайте обсудим что же такое сторонний код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854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вот здесь озвучены основные отличия в процессе внедрения стороннего и своего кода.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чем проблема с произвольными </a:t>
            </a:r>
            <a:r>
              <a:rPr lang="ru-RU" dirty="0" err="1"/>
              <a:t>билд</a:t>
            </a:r>
            <a:r>
              <a:rPr lang="ru-RU" dirty="0"/>
              <a:t> системами? То что тяжело настраивать всякие хитрые флаги для сборки, по сути под каждую </a:t>
            </a:r>
            <a:r>
              <a:rPr lang="ru-RU" dirty="0" err="1"/>
              <a:t>билд</a:t>
            </a:r>
            <a:r>
              <a:rPr lang="ru-RU" dirty="0"/>
              <a:t>-систему приходится подстраиваться – пропихивать флаги из </a:t>
            </a:r>
            <a:r>
              <a:rPr lang="ru-RU" dirty="0" err="1"/>
              <a:t>тулчейна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Что такое многообразие типов сборки – например, сторонние </a:t>
            </a:r>
            <a:r>
              <a:rPr lang="en-US" dirty="0"/>
              <a:t>opensource </a:t>
            </a:r>
            <a:r>
              <a:rPr lang="ru-RU" dirty="0"/>
              <a:t>компоненты обычно подстраиваются под всевозможных клиентов – одному нужны статические библиотеки, другому динамические, одному нужно собирать с системным </a:t>
            </a:r>
            <a:r>
              <a:rPr lang="en-US" dirty="0" err="1"/>
              <a:t>zlib</a:t>
            </a:r>
            <a:r>
              <a:rPr lang="ru-RU" dirty="0"/>
              <a:t>, другому со своей версией </a:t>
            </a:r>
            <a:r>
              <a:rPr lang="en-US" dirty="0" err="1"/>
              <a:t>zlib</a:t>
            </a:r>
            <a:r>
              <a:rPr lang="ru-RU" dirty="0"/>
              <a:t>. Одному с таким набором фичей, другому с другим и т.д. Такое разнообразие вносит хаос.</a:t>
            </a:r>
          </a:p>
          <a:p>
            <a:endParaRPr lang="ru-RU" dirty="0"/>
          </a:p>
          <a:p>
            <a:r>
              <a:rPr lang="ru-RU" dirty="0"/>
              <a:t>Необходимость интеграции в свои процессы – это по сути как раз и есть внедрение – нужно собрать, потом подключить, а если вы не используете </a:t>
            </a:r>
            <a:r>
              <a:rPr lang="en-US" dirty="0" err="1"/>
              <a:t>cmake</a:t>
            </a:r>
            <a:r>
              <a:rPr lang="ru-RU" dirty="0"/>
              <a:t>, а что-то свое? То тут начинается веселье.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Теперь давайте посмотрим на свой код, который мы пишем сами. У него вполне определенная </a:t>
            </a:r>
            <a:r>
              <a:rPr lang="ru-RU" dirty="0" err="1"/>
              <a:t>билд</a:t>
            </a:r>
            <a:r>
              <a:rPr lang="ru-RU" dirty="0"/>
              <a:t>-система – часто она единственная. Также у нашего кода обычно нет такой вариативности в параметрах сборки – мы либо всегда собираемся со своим </a:t>
            </a:r>
            <a:r>
              <a:rPr lang="en-US" dirty="0" err="1"/>
              <a:t>zlib</a:t>
            </a:r>
            <a:r>
              <a:rPr lang="ru-RU" dirty="0"/>
              <a:t>, либо всегда используем системный. Редко когда нам нужна гибкость в параметрах сборки. Нам нет нужды придумывать при подключении нового модуля всю схему его использования – она один раз была сделана при рождении проекта и живет и модифицируется вместе с проектом.</a:t>
            </a:r>
          </a:p>
          <a:p>
            <a:endParaRPr lang="ru-RU" dirty="0"/>
          </a:p>
          <a:p>
            <a:r>
              <a:rPr lang="ru-RU" dirty="0"/>
              <a:t>Также для сборки своего кода многие делают всевозможные </a:t>
            </a:r>
            <a:r>
              <a:rPr lang="ru-RU" dirty="0" err="1"/>
              <a:t>врапперы</a:t>
            </a:r>
            <a:r>
              <a:rPr lang="ru-RU" dirty="0"/>
              <a:t>/макросы для сборки, которые делают нужные вам вещи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Также, если мы собираем библиотеку через </a:t>
            </a:r>
            <a:r>
              <a:rPr lang="ru-RU" dirty="0" err="1"/>
              <a:t>враппер</a:t>
            </a:r>
            <a:r>
              <a:rPr lang="ru-RU" dirty="0"/>
              <a:t>, то обычно гранулярность там на уровне пакета – что-то где-то поменял, проще все пересобрать, а иначе есть риск, что из-за несовершенных </a:t>
            </a:r>
            <a:r>
              <a:rPr lang="ru-RU" dirty="0" err="1"/>
              <a:t>врапперов</a:t>
            </a:r>
            <a:r>
              <a:rPr lang="ru-RU" dirty="0"/>
              <a:t> где-то что-то не обновится. В случае </a:t>
            </a:r>
            <a:r>
              <a:rPr lang="ru-RU" dirty="0" err="1"/>
              <a:t>нативных</a:t>
            </a:r>
            <a:r>
              <a:rPr lang="ru-RU" dirty="0"/>
              <a:t> систем сборок эта проблема решена, что называется </a:t>
            </a:r>
            <a:r>
              <a:rPr lang="en-US" dirty="0"/>
              <a:t>by design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553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вот здесь озвучены основные отличия в процессе внедрения стороннего и своего кода.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чем проблема с произвольными </a:t>
            </a:r>
            <a:r>
              <a:rPr lang="ru-RU" dirty="0" err="1"/>
              <a:t>билд</a:t>
            </a:r>
            <a:r>
              <a:rPr lang="ru-RU" dirty="0"/>
              <a:t> системами? То что тяжело настраивать всякие хитрые флаги для сборки, по сути под каждую </a:t>
            </a:r>
            <a:r>
              <a:rPr lang="ru-RU" dirty="0" err="1"/>
              <a:t>билд</a:t>
            </a:r>
            <a:r>
              <a:rPr lang="ru-RU" dirty="0"/>
              <a:t>-систему приходится подстраиваться – пропихивать флаги из </a:t>
            </a:r>
            <a:r>
              <a:rPr lang="ru-RU" dirty="0" err="1"/>
              <a:t>тулчейна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Что такое многообразие типов сборки – например, сторонние </a:t>
            </a:r>
            <a:r>
              <a:rPr lang="en-US" dirty="0"/>
              <a:t>opensource </a:t>
            </a:r>
            <a:r>
              <a:rPr lang="ru-RU" dirty="0"/>
              <a:t>компоненты обычно подстраиваются под всевозможных клиентов – одному нужны статические библиотеки, другому динамические, одному нужно собирать с системным </a:t>
            </a:r>
            <a:r>
              <a:rPr lang="en-US" dirty="0" err="1"/>
              <a:t>zlib</a:t>
            </a:r>
            <a:r>
              <a:rPr lang="ru-RU" dirty="0"/>
              <a:t>, другому со своей версией </a:t>
            </a:r>
            <a:r>
              <a:rPr lang="en-US" dirty="0" err="1"/>
              <a:t>zlib</a:t>
            </a:r>
            <a:r>
              <a:rPr lang="ru-RU" dirty="0"/>
              <a:t>. Одному с таким набором фичей, другому с другим и т.д. Такое разнообразие вносит хаос.</a:t>
            </a:r>
          </a:p>
          <a:p>
            <a:endParaRPr lang="ru-RU" dirty="0"/>
          </a:p>
          <a:p>
            <a:r>
              <a:rPr lang="ru-RU" dirty="0"/>
              <a:t>Необходимость интеграции в свои процессы – это по сути как раз и есть внедрение – нужно собрать, потом подключить, а если вы не используете </a:t>
            </a:r>
            <a:r>
              <a:rPr lang="en-US" dirty="0" err="1"/>
              <a:t>cmake</a:t>
            </a:r>
            <a:r>
              <a:rPr lang="ru-RU" dirty="0"/>
              <a:t>, а что-то свое? То тут начинается веселье.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Теперь давайте посмотрим на свой код, который мы пишем сами. У него вполне определенная </a:t>
            </a:r>
            <a:r>
              <a:rPr lang="ru-RU" dirty="0" err="1"/>
              <a:t>билд</a:t>
            </a:r>
            <a:r>
              <a:rPr lang="ru-RU" dirty="0"/>
              <a:t>-система – часто она единственная. Также у нашего кода обычно нет такой вариативности в параметрах сборки – мы либо всегда собираемся со своим </a:t>
            </a:r>
            <a:r>
              <a:rPr lang="en-US" dirty="0" err="1"/>
              <a:t>zlib</a:t>
            </a:r>
            <a:r>
              <a:rPr lang="ru-RU" dirty="0"/>
              <a:t>, либо всегда используем системный. Редко когда нам нужна гибкость в параметрах сборки. Нам нет нужды придумывать при подключении нового модуля всю схему его использования – она один раз была сделана при рождении проекта и живет и модифицируется вместе с проектом.</a:t>
            </a:r>
          </a:p>
          <a:p>
            <a:endParaRPr lang="ru-RU" dirty="0"/>
          </a:p>
          <a:p>
            <a:r>
              <a:rPr lang="ru-RU" dirty="0"/>
              <a:t>Также для сборки своего кода многие делают всевозможные </a:t>
            </a:r>
            <a:r>
              <a:rPr lang="ru-RU" dirty="0" err="1"/>
              <a:t>врапперы</a:t>
            </a:r>
            <a:r>
              <a:rPr lang="ru-RU" dirty="0"/>
              <a:t>/макросы для сборки, которые делают нужные вам вещи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Также, если мы собираем библиотеку через </a:t>
            </a:r>
            <a:r>
              <a:rPr lang="ru-RU" dirty="0" err="1"/>
              <a:t>враппер</a:t>
            </a:r>
            <a:r>
              <a:rPr lang="ru-RU" dirty="0"/>
              <a:t>, то обычно гранулярность там на уровне пакета – что-то где-то поменял, проще все пересобрать, а иначе есть риск, что из-за несовершенных </a:t>
            </a:r>
            <a:r>
              <a:rPr lang="ru-RU" dirty="0" err="1"/>
              <a:t>врапперов</a:t>
            </a:r>
            <a:r>
              <a:rPr lang="ru-RU" dirty="0"/>
              <a:t> где-то что-то не обновится. В случае </a:t>
            </a:r>
            <a:r>
              <a:rPr lang="ru-RU" dirty="0" err="1"/>
              <a:t>нативных</a:t>
            </a:r>
            <a:r>
              <a:rPr lang="ru-RU" dirty="0"/>
              <a:t> систем сборок эта проблема решена, что называется </a:t>
            </a:r>
            <a:r>
              <a:rPr lang="en-US" dirty="0"/>
              <a:t>by design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914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Наверное, уже все догадались, к чему я клоню – я хочу чтобы процесс работы со сторонней библиотекой вообще никак не отличался от процесса работы со своим кодом.</a:t>
            </a:r>
          </a:p>
          <a:p>
            <a:endParaRPr lang="ru-RU" dirty="0"/>
          </a:p>
          <a:p>
            <a:r>
              <a:rPr lang="ru-RU" dirty="0"/>
              <a:t>В идеале, все исходники находятся в общем репозитории, сборка всего проекта происходит одновременно со сборкой стороннего кода.</a:t>
            </a:r>
          </a:p>
          <a:p>
            <a:endParaRPr lang="ru-RU" dirty="0"/>
          </a:p>
          <a:p>
            <a:r>
              <a:rPr lang="ru-RU" dirty="0"/>
              <a:t>Мы получаем, что любые изменения в процессе сборки и поставки автоматически применяются и к стороннему коду.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959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003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мы подходим к самому интересному пункту нашего доклада – как сделать так, чтобы мы собирали любую стороннюю компоненту так же как и свою. Для этого мы сделали себе </a:t>
            </a:r>
            <a:r>
              <a:rPr lang="ru-RU" dirty="0" err="1"/>
              <a:t>мигратор</a:t>
            </a:r>
            <a:r>
              <a:rPr lang="ru-RU" dirty="0"/>
              <a:t>, который позволяет проанализировать сборку библиотеки и сгенерировать для нее сборочные скрипты для </a:t>
            </a:r>
            <a:r>
              <a:rPr lang="ru-RU" dirty="0" err="1"/>
              <a:t>нативной</a:t>
            </a:r>
            <a:r>
              <a:rPr lang="ru-RU" dirty="0"/>
              <a:t> </a:t>
            </a:r>
            <a:r>
              <a:rPr lang="ru-RU" dirty="0" err="1"/>
              <a:t>билд</a:t>
            </a:r>
            <a:r>
              <a:rPr lang="ru-RU" dirty="0"/>
              <a:t>-системы..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254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очевидно, что мигрировать вручную каждую библиотеку – дело муторное и долгое, поэтому мы придумали </a:t>
            </a:r>
            <a:r>
              <a:rPr lang="ru-RU" dirty="0" err="1"/>
              <a:t>мигратор</a:t>
            </a:r>
            <a:r>
              <a:rPr lang="ru-RU" dirty="0"/>
              <a:t> – фреймворк, который и осуществляет миграцию</a:t>
            </a:r>
          </a:p>
          <a:p>
            <a:endParaRPr lang="ru-RU" dirty="0"/>
          </a:p>
          <a:p>
            <a:r>
              <a:rPr lang="ru-RU" dirty="0"/>
              <a:t>Как верифицировать – помните, я говорил, что у каждой библиотеки есть свои тесты, и вдобавок есть наши тесты на библиотеку – вот это наш спасательный круг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Как понять что стало лучше – нужно еще раз посмотреть на наши требования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673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очевидно, что мигрировать вручную каждую библиотеку – дело муторное и долгое, поэтому мы придумали </a:t>
            </a:r>
            <a:r>
              <a:rPr lang="ru-RU" dirty="0" err="1"/>
              <a:t>мигратор</a:t>
            </a:r>
            <a:r>
              <a:rPr lang="ru-RU" dirty="0"/>
              <a:t> – фреймворк, который и осуществляет миграцию</a:t>
            </a:r>
          </a:p>
          <a:p>
            <a:endParaRPr lang="ru-RU" dirty="0"/>
          </a:p>
          <a:p>
            <a:r>
              <a:rPr lang="ru-RU" dirty="0"/>
              <a:t>Как верифицировать – помните, я говорил, что у каждой библиотеки есть свои тесты, и вдобавок есть наши тесты на библиотеку – вот это наш спасательный круг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Как понять что стало лучше – нужно смотреть на требования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963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нам нужно сделать – сначала нам как-то надо проанализировать текущую систему сборки – чтобы получить из нее всю информацию о сборке.</a:t>
            </a:r>
          </a:p>
          <a:p>
            <a:endParaRPr lang="ru-RU" dirty="0"/>
          </a:p>
          <a:p>
            <a:r>
              <a:rPr lang="ru-RU" dirty="0"/>
              <a:t>Затем построить объектную модель нашей сборки не зависящую от системы сборки. Произвести с ней какие-нибудь действия.</a:t>
            </a:r>
          </a:p>
          <a:p>
            <a:endParaRPr lang="ru-RU" dirty="0"/>
          </a:p>
          <a:p>
            <a:r>
              <a:rPr lang="ru-RU" dirty="0"/>
              <a:t>И в самом конце уже получить новые скрипты для сборки.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752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очень упрощенно показан процесс сборки. На этапе конфигурирования мы выясняем возможности платформы, зависимости, типы сборки и т.д.</a:t>
            </a:r>
          </a:p>
          <a:p>
            <a:endParaRPr lang="ru-RU" dirty="0"/>
          </a:p>
          <a:p>
            <a:r>
              <a:rPr lang="ru-RU" dirty="0"/>
              <a:t>На этапе сборки мы используем параметры, которые мы вычислили на этапе конфигурирования.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 этом заметьте, что нам не нужно воспроизводить процесс конфигурирования в нашей сборке. Благодаря тому, что мы знаем под какие платформы собираемся, мы можем получить сгенерированные флаги для каждой платформы и уже их использовать.</a:t>
            </a:r>
          </a:p>
          <a:p>
            <a:endParaRPr lang="ru-RU" dirty="0"/>
          </a:p>
          <a:p>
            <a:r>
              <a:rPr lang="ru-RU" dirty="0"/>
              <a:t>В принципе, мы можем его воспроизвести, об этом поговорим чуть позже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55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сначала нужно каким-то образом получить полный лог сборки (чтобы было что анализировать). Вариантов тут несколько – запустить сборку с трассировкой. Для </a:t>
            </a:r>
            <a:r>
              <a:rPr lang="en-US" dirty="0" err="1"/>
              <a:t>msbuild</a:t>
            </a:r>
            <a:r>
              <a:rPr lang="ru-RU" dirty="0"/>
              <a:t> есть хорошее решение – </a:t>
            </a:r>
            <a:r>
              <a:rPr lang="ru-RU" dirty="0" err="1"/>
              <a:t>парсить</a:t>
            </a:r>
            <a:r>
              <a:rPr lang="ru-RU" dirty="0"/>
              <a:t> </a:t>
            </a:r>
            <a:r>
              <a:rPr lang="en-US" dirty="0" err="1"/>
              <a:t>tlog</a:t>
            </a:r>
            <a:r>
              <a:rPr lang="ru-RU" dirty="0"/>
              <a:t> файлы – в них содержится вся информация о запуске компилятора, линкера и т.д.</a:t>
            </a:r>
          </a:p>
          <a:p>
            <a:r>
              <a:rPr lang="ru-RU" dirty="0"/>
              <a:t>Также можно перехватывать запуск утилит из </a:t>
            </a:r>
            <a:r>
              <a:rPr lang="ru-RU" dirty="0" err="1"/>
              <a:t>тулчейна</a:t>
            </a:r>
            <a:r>
              <a:rPr lang="ru-RU" dirty="0"/>
              <a:t> – например </a:t>
            </a:r>
            <a:r>
              <a:rPr lang="ru-RU" dirty="0" err="1"/>
              <a:t>врапперы</a:t>
            </a:r>
            <a:r>
              <a:rPr lang="ru-RU" dirty="0"/>
              <a:t> для </a:t>
            </a:r>
            <a:r>
              <a:rPr lang="ru-RU" dirty="0" err="1"/>
              <a:t>тулчейна</a:t>
            </a:r>
            <a:r>
              <a:rPr lang="ru-RU" dirty="0"/>
              <a:t>, или </a:t>
            </a:r>
            <a:r>
              <a:rPr lang="en-US" dirty="0"/>
              <a:t>process monitor</a:t>
            </a:r>
            <a:r>
              <a:rPr lang="ru-RU" dirty="0"/>
              <a:t> – в общем вариантов тут несколько.</a:t>
            </a:r>
          </a:p>
          <a:p>
            <a:endParaRPr lang="ru-RU" dirty="0"/>
          </a:p>
          <a:p>
            <a:r>
              <a:rPr lang="ru-RU" dirty="0"/>
              <a:t>Мы остановились на варианте </a:t>
            </a:r>
            <a:r>
              <a:rPr lang="en-US" dirty="0"/>
              <a:t>verbose</a:t>
            </a:r>
            <a:r>
              <a:rPr lang="ru-RU" dirty="0"/>
              <a:t> трассировок и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 err="1"/>
              <a:t>tlog</a:t>
            </a:r>
            <a:r>
              <a:rPr lang="ru-RU" dirty="0"/>
              <a:t> файлов.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38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Вообще говоря, это любой код, который написан не является частью проекта, а взят в проект уже написанным.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той же </a:t>
            </a:r>
            <a:r>
              <a:rPr lang="ru-RU" dirty="0" err="1"/>
              <a:t>википедии</a:t>
            </a:r>
            <a:r>
              <a:rPr lang="ru-RU" dirty="0"/>
              <a:t> написано, что это компонента, которую можно повторно использовать согласно ее лицензии, и которая предоставляется кем-то, отличным от вендора платформы.</a:t>
            </a:r>
          </a:p>
          <a:p>
            <a:endParaRPr lang="ru-RU" dirty="0"/>
          </a:p>
          <a:p>
            <a:r>
              <a:rPr lang="ru-RU" dirty="0"/>
              <a:t>Здесь есть несколько ключевых моментов – во-первых, это возможность </a:t>
            </a:r>
            <a:r>
              <a:rPr lang="ru-RU" dirty="0" err="1"/>
              <a:t>переиспользования</a:t>
            </a:r>
            <a:r>
              <a:rPr lang="ru-RU" dirty="0"/>
              <a:t>. Это самое главное, так как без этого мы бы не смогли пользоваться библиотекой - это вообще было бы непонятно что.</a:t>
            </a:r>
          </a:p>
          <a:p>
            <a:endParaRPr lang="ru-RU" dirty="0"/>
          </a:p>
          <a:p>
            <a:r>
              <a:rPr lang="ru-RU" dirty="0"/>
              <a:t>Во-вторых, это лицензия, которая позволяет пользоваться этой компонентой.</a:t>
            </a:r>
          </a:p>
          <a:p>
            <a:endParaRPr lang="ru-RU" dirty="0"/>
          </a:p>
          <a:p>
            <a:r>
              <a:rPr lang="ru-RU" dirty="0"/>
              <a:t>В-третьих, это факт того, что эту компоненту предоставляет некто другой, отличный от вендора платформы, здесь вместо вендора платформы подставьте свой проект, свою компанию и т.д.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27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теперь нам нужно понять, что каждая команда делает. Как это можно сделать?</a:t>
            </a:r>
          </a:p>
          <a:p>
            <a:endParaRPr lang="ru-RU" dirty="0"/>
          </a:p>
          <a:p>
            <a:r>
              <a:rPr lang="ru-RU" dirty="0"/>
              <a:t>Ну, например, мы можем себе заготовить для каждой платформы паттерны - обычно это сделать довольно просто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20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Сделать это довольно просто – для каждого типа </a:t>
            </a:r>
            <a:r>
              <a:rPr lang="ru-RU" dirty="0" err="1"/>
              <a:t>тулчейнов</a:t>
            </a:r>
            <a:r>
              <a:rPr lang="ru-RU" dirty="0"/>
              <a:t> нужно выписать типичные команды, по созданию того или иного типа объектов. А потом уже сопоставить тот, который наиболее подходит в нашей ситуации.</a:t>
            </a:r>
          </a:p>
          <a:p>
            <a:endParaRPr lang="ru-RU" dirty="0"/>
          </a:p>
          <a:p>
            <a:r>
              <a:rPr lang="ru-RU" dirty="0"/>
              <a:t>Так как типов компиляторов у нас немного, то сделать это довольно легко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2713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мы </a:t>
            </a:r>
            <a:r>
              <a:rPr lang="ru-RU" dirty="0" err="1"/>
              <a:t>парсим</a:t>
            </a:r>
            <a:r>
              <a:rPr lang="ru-RU" dirty="0"/>
              <a:t> каждую строку и на выходе получаем вот такой набор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899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этого мы проходимся по всему списку объектов и строим граф (дерево) </a:t>
            </a:r>
            <a:r>
              <a:rPr lang="ru-RU" dirty="0" err="1"/>
              <a:t>таргетов</a:t>
            </a:r>
            <a:r>
              <a:rPr lang="en-US" dirty="0"/>
              <a:t>.</a:t>
            </a:r>
          </a:p>
          <a:p>
            <a:r>
              <a:rPr lang="ru-RU" dirty="0"/>
              <a:t>Вот это уже похоже на дерево сборки.</a:t>
            </a:r>
          </a:p>
          <a:p>
            <a:endParaRPr lang="ru-RU" dirty="0"/>
          </a:p>
          <a:p>
            <a:r>
              <a:rPr lang="ru-RU" dirty="0"/>
              <a:t>Но если мы сгенерируем скрипт сборки из текущего графа, то мы увидим нечитаемый ужас. У нас для каждого файла будут задаваться одни и те же опции компиляции. Сгенерированный скрипт сборки будет нечитаемый, а мы хотим сделать его максимально читабельным и поддерживаемым.</a:t>
            </a:r>
          </a:p>
          <a:p>
            <a:endParaRPr lang="ru-RU" dirty="0"/>
          </a:p>
          <a:p>
            <a:r>
              <a:rPr lang="ru-RU" dirty="0"/>
              <a:t>Поэтому нам нужно сделать какие-то преобразования нашего дерева.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084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172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Вот так выглядит граф сборки до оптимизации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736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так после оптимизации.</a:t>
            </a:r>
          </a:p>
          <a:p>
            <a:endParaRPr lang="ru-RU" dirty="0"/>
          </a:p>
          <a:p>
            <a:r>
              <a:rPr lang="ru-RU" dirty="0"/>
              <a:t>На самом деле мы можем не останавливаться на </a:t>
            </a:r>
            <a:r>
              <a:rPr lang="ru-RU" dirty="0" err="1"/>
              <a:t>таргетах</a:t>
            </a:r>
            <a:r>
              <a:rPr lang="ru-RU" dirty="0"/>
              <a:t>, если для всех </a:t>
            </a:r>
            <a:r>
              <a:rPr lang="ru-RU" dirty="0" err="1"/>
              <a:t>верхнеуровневых</a:t>
            </a:r>
            <a:r>
              <a:rPr lang="ru-RU" dirty="0"/>
              <a:t> </a:t>
            </a:r>
            <a:r>
              <a:rPr lang="ru-RU" dirty="0" err="1"/>
              <a:t>таргетов</a:t>
            </a:r>
            <a:r>
              <a:rPr lang="ru-RU" dirty="0"/>
              <a:t> есть общие опции, мы их тоже можем поднять до глобальных настроек в корневом </a:t>
            </a:r>
            <a:r>
              <a:rPr lang="en-US" dirty="0"/>
              <a:t>CMakeLists.txt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5407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мы подняли все опции от </a:t>
            </a:r>
            <a:r>
              <a:rPr lang="ru-RU" dirty="0" err="1"/>
              <a:t>сорцов</a:t>
            </a:r>
            <a:r>
              <a:rPr lang="ru-RU" dirty="0"/>
              <a:t> к </a:t>
            </a:r>
            <a:r>
              <a:rPr lang="ru-RU" dirty="0" err="1"/>
              <a:t>таргетам</a:t>
            </a:r>
            <a:r>
              <a:rPr lang="ru-RU" dirty="0"/>
              <a:t>, но все равно у нас в глобальных настройках стоит вот такая портянка, при этом мы видим, что некоторые флаги всегда дефолтны для данной платформы, их вписывать нет смысла. Как же их убрать?</a:t>
            </a:r>
          </a:p>
          <a:p>
            <a:endParaRPr lang="ru-RU" dirty="0"/>
          </a:p>
          <a:p>
            <a:r>
              <a:rPr lang="ru-RU" dirty="0"/>
              <a:t>Ответ на самом деле довольно прост – мы можем сделать тестовый проект для данной платформы, получить из него дефолтные флаги и выкинуть их из наших опций.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322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делаем такой проект – натравливаем на него наш же механизм и получаем дефолтные параметры сборки для каждой платформы.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532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Вот я пометил зеленым и красным все параметры, которые предоставляются платформой по умолчанию, мы их выкидываем и получаем довольно короткую строку.</a:t>
            </a:r>
          </a:p>
          <a:p>
            <a:endParaRPr lang="ru-RU" dirty="0"/>
          </a:p>
          <a:p>
            <a:r>
              <a:rPr lang="ru-RU" dirty="0"/>
              <a:t>Отдельно стоит сказать про всякие вещи, в которых задаются пути и/или имена. В этом случае мы не можем их </a:t>
            </a:r>
            <a:r>
              <a:rPr lang="ru-RU" dirty="0" err="1"/>
              <a:t>матчить</a:t>
            </a:r>
            <a:r>
              <a:rPr lang="ru-RU" dirty="0"/>
              <a:t> напрямую, вместо этого приходится вносить знание о параметрах для каждой платформы и делать более тонкий </a:t>
            </a:r>
            <a:r>
              <a:rPr lang="ru-RU" dirty="0" err="1"/>
              <a:t>матчинг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04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мы выяснили, что такое сторонний код, теперь давайте подумаем каким образом он может использоваться.</a:t>
            </a:r>
          </a:p>
          <a:p>
            <a:endParaRPr lang="ru-RU" dirty="0"/>
          </a:p>
          <a:p>
            <a:r>
              <a:rPr lang="ru-RU" dirty="0"/>
              <a:t>В скомпилированном виде: </a:t>
            </a:r>
          </a:p>
          <a:p>
            <a:r>
              <a:rPr lang="ru-RU" dirty="0"/>
              <a:t>Например в виде готовых исполняемых модулей или библиотек, как  статических, так и динамических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виде исходных кодов.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Часто эти два подхода смешиваются, например, из-за особенностей процесса сборки </a:t>
            </a:r>
            <a:r>
              <a:rPr lang="en-US" dirty="0"/>
              <a:t>c/</a:t>
            </a:r>
            <a:r>
              <a:rPr lang="en-US" dirty="0" err="1"/>
              <a:t>c++</a:t>
            </a:r>
            <a:r>
              <a:rPr lang="ru-RU" dirty="0"/>
              <a:t> проектов, когда прототип функции объявлен в стороннем заголовочном файле, а её реализация находится в сторонней библиотеке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871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в конце мы получаем вот такой небольшой набор параметров для нашей библиотеки.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014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для отдельной платформы мы сгенерировали граф, из которого уже получается нормальный </a:t>
            </a:r>
            <a:r>
              <a:rPr lang="en-US" dirty="0"/>
              <a:t>CMakeLists.txt</a:t>
            </a:r>
            <a:r>
              <a:rPr lang="ru-RU" dirty="0"/>
              <a:t>. Но у нас же сборка идет под разные платформы, у каждой из них может быть разный набор </a:t>
            </a:r>
            <a:r>
              <a:rPr lang="ru-RU" dirty="0" err="1"/>
              <a:t>дефайнов</a:t>
            </a:r>
            <a:r>
              <a:rPr lang="ru-RU" dirty="0"/>
              <a:t>, </a:t>
            </a:r>
            <a:r>
              <a:rPr lang="ru-RU" dirty="0" err="1"/>
              <a:t>инклудов</a:t>
            </a:r>
            <a:r>
              <a:rPr lang="ru-RU" dirty="0"/>
              <a:t>, даже исходников. Нам нужно теперь объединить эти деревья в одно.</a:t>
            </a:r>
          </a:p>
          <a:p>
            <a:endParaRPr lang="ru-RU" dirty="0"/>
          </a:p>
          <a:p>
            <a:r>
              <a:rPr lang="ru-RU" dirty="0"/>
              <a:t>Здесь мы точно также пытаемся все различия поднять наверх к корневым </a:t>
            </a:r>
            <a:r>
              <a:rPr lang="ru-RU" dirty="0" err="1"/>
              <a:t>таргетам</a:t>
            </a:r>
            <a:r>
              <a:rPr lang="ru-RU" dirty="0"/>
              <a:t>, если это удается.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221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вот цифры сборки </a:t>
            </a:r>
            <a:r>
              <a:rPr lang="en-US" dirty="0" err="1" smtClean="0"/>
              <a:t>openssl</a:t>
            </a:r>
            <a:r>
              <a:rPr lang="ru-RU" dirty="0" smtClean="0"/>
              <a:t> по старой</a:t>
            </a:r>
            <a:r>
              <a:rPr lang="ru-RU" baseline="0" dirty="0" smtClean="0"/>
              <a:t> и по новой схеме – это сборка на </a:t>
            </a:r>
            <a:r>
              <a:rPr lang="en-US" baseline="0" dirty="0" smtClean="0"/>
              <a:t>Windows.</a:t>
            </a:r>
            <a:endParaRPr lang="ru-RU" baseline="0" dirty="0" smtClean="0"/>
          </a:p>
          <a:p>
            <a:r>
              <a:rPr lang="ru-RU" baseline="0" dirty="0" smtClean="0"/>
              <a:t>Итого, мы получаем выигрыш в 4.5 раза. А если учесть, что в это время еще входит сборка тестов (я ее не отключал), то реальные цифры будут еще лучше.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Показывать сгенерированные скрипты я не буду, потому что на простых проектах типа </a:t>
            </a:r>
            <a:r>
              <a:rPr lang="en-US" baseline="0" dirty="0" err="1" smtClean="0"/>
              <a:t>sqlite</a:t>
            </a:r>
            <a:r>
              <a:rPr lang="ru-RU" baseline="0" dirty="0" smtClean="0"/>
              <a:t> итак все понятно – там один сишный файл – и 5 дефайнов. На более сложных примерах – не поместится в один слайд.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4491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Дискас</a:t>
            </a:r>
            <a:r>
              <a:rPr lang="ru-RU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44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49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поговорим о жизненном цикле стороннего кода.</a:t>
            </a:r>
          </a:p>
          <a:p>
            <a:endParaRPr lang="ru-RU" dirty="0"/>
          </a:p>
          <a:p>
            <a:r>
              <a:rPr lang="ru-RU" dirty="0"/>
              <a:t>Вот я выделил несколько стадий, про каждую из них мы поговорим более подробно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Отдельно остановимся на пункте вывода из эксплуатации, а точнее причины, которые могут вас заставить это сделать.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97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 начинается с момента анализа поставленной задачи, точнее с того момента когда вы посчитали, что вас эта библиотека устраивает и дешевле будет интегрировать стороннюю библиотеку, чем писать свою. Или же вы вынуждены использовать стороннюю библиотеку, потому что такие условия ставит вам ваш заказчик, платформа, под которую вы выпускаете ваш продукт.</a:t>
            </a:r>
          </a:p>
          <a:p>
            <a:endParaRPr lang="ru-RU" dirty="0"/>
          </a:p>
          <a:p>
            <a:r>
              <a:rPr lang="ru-RU" dirty="0"/>
              <a:t>В процессе анализа вы понимаете что вам нужно сделать, чтобы интегрировать стороннюю библиотеку в свой проект – тут появляется целая куча вопросов:</a:t>
            </a:r>
          </a:p>
          <a:p>
            <a:endParaRPr lang="ru-RU" dirty="0"/>
          </a:p>
          <a:p>
            <a:r>
              <a:rPr lang="ru-RU" dirty="0"/>
              <a:t>Под какой лицензией использовать библиотеку?</a:t>
            </a:r>
          </a:p>
          <a:p>
            <a:r>
              <a:rPr lang="ru-RU" dirty="0"/>
              <a:t>Где хранятся исходники библиотеки?</a:t>
            </a:r>
          </a:p>
          <a:p>
            <a:r>
              <a:rPr lang="ru-RU" dirty="0"/>
              <a:t>Где хранятся скомпилированные модули?</a:t>
            </a:r>
          </a:p>
          <a:p>
            <a:r>
              <a:rPr lang="ru-RU" dirty="0"/>
              <a:t>Как библиотека будет собираться?</a:t>
            </a:r>
          </a:p>
          <a:p>
            <a:r>
              <a:rPr lang="ru-RU" dirty="0"/>
              <a:t>Как библиотека подключается к проекту?</a:t>
            </a:r>
          </a:p>
          <a:p>
            <a:r>
              <a:rPr lang="ru-RU" dirty="0"/>
              <a:t>Входит ли библиотека в дистрибутив отдельной единицей?</a:t>
            </a:r>
          </a:p>
          <a:p>
            <a:r>
              <a:rPr lang="ru-RU" dirty="0"/>
              <a:t>Требуется ли модификация самой библиотеки?</a:t>
            </a:r>
          </a:p>
          <a:p>
            <a:r>
              <a:rPr lang="ru-RU" dirty="0"/>
              <a:t>Будете ли отправлять </a:t>
            </a:r>
            <a:r>
              <a:rPr lang="ru-RU" dirty="0" err="1"/>
              <a:t>патчи</a:t>
            </a:r>
            <a:r>
              <a:rPr lang="ru-RU" dirty="0"/>
              <a:t> в </a:t>
            </a:r>
            <a:r>
              <a:rPr lang="ru-RU" dirty="0" err="1"/>
              <a:t>апстрим</a:t>
            </a:r>
            <a:r>
              <a:rPr lang="ru-RU" dirty="0"/>
              <a:t>?</a:t>
            </a:r>
          </a:p>
          <a:p>
            <a:r>
              <a:rPr lang="ru-RU" dirty="0"/>
              <a:t>Как обновляется библиотека?</a:t>
            </a:r>
          </a:p>
          <a:p>
            <a:r>
              <a:rPr lang="ru-RU" dirty="0"/>
              <a:t>Требуется ли одновременное использование нескольких версий?</a:t>
            </a:r>
          </a:p>
          <a:p>
            <a:r>
              <a:rPr lang="ru-RU" dirty="0"/>
              <a:t>Какие особенности вашего процесса разработки или выпуска релиза должны быть учтены при использовании сторонней библиотеки?</a:t>
            </a:r>
          </a:p>
          <a:p>
            <a:endParaRPr lang="ru-RU" dirty="0"/>
          </a:p>
          <a:p>
            <a:r>
              <a:rPr lang="ru-RU" dirty="0"/>
              <a:t>По-хорошему, нужно ответить на эти вопросы до начала внедрения компоненты.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28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самом деле, внедрение состоит из 3-х этапов:</a:t>
            </a:r>
          </a:p>
          <a:p>
            <a:endParaRPr lang="ru-RU" dirty="0"/>
          </a:p>
          <a:p>
            <a:r>
              <a:rPr lang="ru-RU" dirty="0"/>
              <a:t>------------------------------------------------</a:t>
            </a:r>
          </a:p>
          <a:p>
            <a:r>
              <a:rPr lang="ru-RU" dirty="0"/>
              <a:t>Подключение к проекту – мы проделываем те шаги, которые мы обсудили на стадии анализа</a:t>
            </a:r>
          </a:p>
          <a:p>
            <a:endParaRPr lang="ru-RU" dirty="0"/>
          </a:p>
          <a:p>
            <a:r>
              <a:rPr lang="ru-RU" dirty="0"/>
              <a:t>------------------------------------------------</a:t>
            </a:r>
          </a:p>
          <a:p>
            <a:r>
              <a:rPr lang="ru-RU" dirty="0"/>
              <a:t>Затем мы тестируем эту библиотеку</a:t>
            </a:r>
          </a:p>
          <a:p>
            <a:endParaRPr lang="ru-RU" dirty="0"/>
          </a:p>
          <a:p>
            <a:r>
              <a:rPr lang="ru-RU" dirty="0"/>
              <a:t>Поднимите руки, кто запускает тесты на сторонние библиотеки, кто делает это регулярно, а кто пишет свои тесты на стороннюю библиотеку?</a:t>
            </a:r>
          </a:p>
          <a:p>
            <a:endParaRPr lang="ru-RU" dirty="0"/>
          </a:p>
          <a:p>
            <a:r>
              <a:rPr lang="ru-RU" dirty="0"/>
              <a:t>Тестирование стороннего кода тоже неотъемлемая часть процесса разработки. Тут можно сказать, мол это не моя компонента, я за нее не отвечаю, так вот это абсолютно неправильно! Когда мы решили использовать стороннюю компоненту уже в этот момент мы на себя берем риски по наличию багов или несовместимостей с нашим окружением.</a:t>
            </a:r>
          </a:p>
          <a:p>
            <a:endParaRPr lang="ru-RU" dirty="0"/>
          </a:p>
          <a:p>
            <a:r>
              <a:rPr lang="ru-RU" dirty="0"/>
              <a:t>Отдельный пункт - это написание своих тестов на библиотеку, для чего это нужно? Банально, не хватает оригинальных тестов, или же специфическое окружение, в котором должна выполняться библиотека.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-----------------------------------------------</a:t>
            </a:r>
          </a:p>
          <a:p>
            <a:r>
              <a:rPr lang="ru-RU" dirty="0"/>
              <a:t>И уже в самом конце, когда мы библиотеку подключили, мы начинаем пилить бизнес-логику.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Иногда для сторонней компоненты делают фасад, кто знает для чего? Например, чтобы скрыть сложность компоненты за простым интерфейсом. Также для того чтобы отделить интерфейс от реализации – это позволяет нам в случае чего сменить реализацию на другую. Также это облегчает тестирование вашей компоненты.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6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самом деле, почти все требования достаточно хорошо покрывает </a:t>
            </a:r>
            <a:r>
              <a:rPr lang="en-US" dirty="0" err="1"/>
              <a:t>conan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Да, у него есть особенности и проблемы, но в большинстве случаев он подойдет.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85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Object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13.02.2019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/>
              <a:t>First level</a:t>
            </a:r>
            <a:endParaRPr lang="ru-RU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Опыт управления 3</a:t>
            </a:r>
            <a:r>
              <a:rPr lang="en-US" dirty="0" err="1"/>
              <a:t>rd</a:t>
            </a:r>
            <a:r>
              <a:rPr lang="en-US" dirty="0"/>
              <a:t>-party </a:t>
            </a:r>
            <a:r>
              <a:rPr lang="ru-RU" dirty="0"/>
              <a:t>библиотеками</a:t>
            </a:r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/>
              <a:t>Alexey</a:t>
            </a:r>
            <a:r>
              <a:rPr lang="en-US" dirty="0"/>
              <a:t> </a:t>
            </a:r>
            <a:r>
              <a:rPr lang="en-US" dirty="0" err="1"/>
              <a:t>Kutumov</a:t>
            </a:r>
            <a:endParaRPr lang="ru-RU" dirty="0"/>
          </a:p>
          <a:p>
            <a:r>
              <a:rPr lang="en-US" dirty="0"/>
              <a:t>Lead software engineer at Kaspersky Lab</a:t>
            </a:r>
            <a:endParaRPr lang="ru-RU" dirty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52BB-0D25-464E-A129-FDE26179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4BE2D8C-07D0-4648-8D93-5EC789697E2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3" y="135255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цикл: релиз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Поддержка существующего функционала</a:t>
            </a:r>
          </a:p>
          <a:p>
            <a:r>
              <a:rPr lang="ru-RU" sz="2000" dirty="0"/>
              <a:t>Добавление нового функционала</a:t>
            </a:r>
          </a:p>
          <a:p>
            <a:endParaRPr lang="ru-RU" sz="2000" dirty="0"/>
          </a:p>
          <a:p>
            <a:r>
              <a:rPr lang="ru-RU" sz="2000" dirty="0"/>
              <a:t>Обновление версии сторонней компоненты</a:t>
            </a:r>
            <a:endParaRPr lang="ru-RU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цикл: релиз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Поддержка существующего функционала</a:t>
            </a:r>
          </a:p>
          <a:p>
            <a:r>
              <a:rPr lang="ru-RU" sz="2000" dirty="0"/>
              <a:t>Добавление нового функционала</a:t>
            </a:r>
          </a:p>
          <a:p>
            <a:endParaRPr lang="ru-RU" sz="2000" dirty="0"/>
          </a:p>
          <a:p>
            <a:r>
              <a:rPr lang="ru-RU" sz="2000" dirty="0"/>
              <a:t>Обновление версии сторонней компоненты</a:t>
            </a:r>
          </a:p>
          <a:p>
            <a:pPr lvl="2"/>
            <a:r>
              <a:rPr lang="ru-RU" sz="2000" dirty="0"/>
              <a:t>Поддержка существующего функционала</a:t>
            </a:r>
          </a:p>
          <a:p>
            <a:pPr lvl="2"/>
            <a:r>
              <a:rPr lang="ru-RU" sz="2000" dirty="0"/>
              <a:t>Добавление нового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48785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цикл: вывод из эксплуатации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Окончание проекта</a:t>
            </a:r>
          </a:p>
          <a:p>
            <a:endParaRPr lang="ru-RU" sz="2000" dirty="0"/>
          </a:p>
          <a:p>
            <a:r>
              <a:rPr lang="ru-RU" sz="2000" dirty="0"/>
              <a:t>Несоответствие новым требованиям</a:t>
            </a:r>
          </a:p>
          <a:p>
            <a:pPr lvl="2"/>
            <a:r>
              <a:rPr lang="ru-RU" sz="2000" dirty="0"/>
              <a:t>Несовместимость лицензии</a:t>
            </a:r>
          </a:p>
          <a:p>
            <a:pPr lvl="2"/>
            <a:r>
              <a:rPr lang="ru-RU" sz="2000" dirty="0"/>
              <a:t>Несовместимость функционала</a:t>
            </a:r>
          </a:p>
          <a:p>
            <a:pPr lvl="2"/>
            <a:endParaRPr lang="ru-RU" sz="2000" dirty="0"/>
          </a:p>
          <a:p>
            <a:r>
              <a:rPr lang="ru-RU" sz="2000" dirty="0"/>
              <a:t>Высокая стоимость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151836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5EFF290-6F87-47AA-A721-9527ADCB4F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DBC22A-40CD-4BA1-85A8-5BEDB481DE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Сторонний </a:t>
            </a:r>
            <a:r>
              <a:rPr lang="en-US" dirty="0"/>
              <a:t>VS </a:t>
            </a:r>
            <a:r>
              <a:rPr lang="ru-RU" dirty="0"/>
              <a:t>свой код</a:t>
            </a:r>
          </a:p>
        </p:txBody>
      </p:sp>
    </p:spTree>
    <p:extLst>
      <p:ext uri="{BB962C8B-B14F-4D97-AF65-F5344CB8AC3E}">
        <p14:creationId xmlns:p14="http://schemas.microsoft.com/office/powerpoint/2010/main" val="31397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 smtClean="0"/>
              <a:t>Специфичные </a:t>
            </a:r>
            <a:r>
              <a:rPr lang="ru-RU" sz="2000" dirty="0"/>
              <a:t>флаги сборки</a:t>
            </a:r>
          </a:p>
          <a:p>
            <a:r>
              <a:rPr lang="ru-RU" sz="2000" dirty="0"/>
              <a:t>Различные платформы и </a:t>
            </a:r>
            <a:r>
              <a:rPr lang="ru-RU" sz="2000" dirty="0" err="1"/>
              <a:t>тулчейны</a:t>
            </a:r>
            <a:endParaRPr lang="ru-RU" sz="2000" dirty="0"/>
          </a:p>
          <a:p>
            <a:r>
              <a:rPr lang="ru-RU" sz="2000" dirty="0"/>
              <a:t>Различные конфигурации сборки</a:t>
            </a:r>
          </a:p>
          <a:p>
            <a:r>
              <a:rPr lang="ru-RU" sz="2000" dirty="0" smtClean="0"/>
              <a:t>Скорость </a:t>
            </a:r>
            <a:r>
              <a:rPr lang="ru-RU" sz="2000" dirty="0"/>
              <a:t>сборки</a:t>
            </a:r>
          </a:p>
          <a:p>
            <a:r>
              <a:rPr lang="ru-RU" sz="2000" dirty="0"/>
              <a:t>Воспроизводимость и контроль процесса сборки</a:t>
            </a:r>
          </a:p>
          <a:p>
            <a:r>
              <a:rPr lang="ru-RU" sz="2000" dirty="0"/>
              <a:t>Время обновления </a:t>
            </a:r>
            <a:r>
              <a:rPr lang="ru-RU" sz="2000" dirty="0" smtClean="0"/>
              <a:t>версии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7235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требования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 err="1" smtClean="0"/>
              <a:t>Monorepo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810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требования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 err="1" smtClean="0"/>
              <a:t>Monorepo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GTI</a:t>
            </a:r>
          </a:p>
        </p:txBody>
      </p:sp>
    </p:spTree>
    <p:extLst>
      <p:ext uri="{BB962C8B-B14F-4D97-AF65-F5344CB8AC3E}">
        <p14:creationId xmlns:p14="http://schemas.microsoft.com/office/powerpoint/2010/main" val="8781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 smtClean="0"/>
              <a:t>Долго</a:t>
            </a:r>
          </a:p>
          <a:p>
            <a:pPr lvl="2"/>
            <a:r>
              <a:rPr lang="ru-RU" sz="2000" dirty="0" smtClean="0"/>
              <a:t>Много лишних действий</a:t>
            </a:r>
          </a:p>
          <a:p>
            <a:r>
              <a:rPr lang="ru-RU" sz="2000" dirty="0" smtClean="0"/>
              <a:t>Дорого</a:t>
            </a:r>
          </a:p>
          <a:p>
            <a:pPr lvl="2"/>
            <a:r>
              <a:rPr lang="ru-RU" sz="2000" dirty="0" smtClean="0"/>
              <a:t>Нетривиальная поддержка</a:t>
            </a:r>
            <a:endParaRPr lang="ru-RU" sz="2000" dirty="0"/>
          </a:p>
          <a:p>
            <a:r>
              <a:rPr lang="ru-RU" sz="2000" dirty="0" smtClean="0"/>
              <a:t>Неконсистентно</a:t>
            </a:r>
          </a:p>
          <a:p>
            <a:pPr lvl="2"/>
            <a:r>
              <a:rPr lang="ru-RU" sz="2000" dirty="0" smtClean="0"/>
              <a:t>Зоопарк версий</a:t>
            </a:r>
          </a:p>
          <a:p>
            <a:r>
              <a:rPr lang="ru-RU" sz="2000" dirty="0" smtClean="0"/>
              <a:t>Непредсказуемо</a:t>
            </a:r>
          </a:p>
          <a:p>
            <a:pPr lvl="2"/>
            <a:r>
              <a:rPr lang="ru-RU" sz="2000" dirty="0" smtClean="0"/>
              <a:t>Баги и особенности систем сборки</a:t>
            </a:r>
          </a:p>
        </p:txBody>
      </p:sp>
    </p:spTree>
    <p:extLst>
      <p:ext uri="{BB962C8B-B14F-4D97-AF65-F5344CB8AC3E}">
        <p14:creationId xmlns:p14="http://schemas.microsoft.com/office/powerpoint/2010/main" val="9563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 smtClean="0"/>
              <a:t>openssl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 err="1" smtClean="0"/>
              <a:t>conanfile</a:t>
            </a:r>
            <a:r>
              <a:rPr lang="en-US" sz="2000" dirty="0" smtClean="0"/>
              <a:t> </a:t>
            </a:r>
            <a:r>
              <a:rPr lang="ru-RU" sz="2000" dirty="0" smtClean="0"/>
              <a:t>для</a:t>
            </a:r>
            <a:r>
              <a:rPr lang="en-US" sz="2000" dirty="0" smtClean="0"/>
              <a:t>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 1.1.1a</a:t>
            </a:r>
            <a:endParaRPr lang="ru-RU" sz="2000" dirty="0" smtClean="0"/>
          </a:p>
          <a:p>
            <a:pPr lvl="2"/>
            <a:r>
              <a:rPr lang="ru-RU" sz="2000" dirty="0" smtClean="0"/>
              <a:t>Скачивает архив + зависимости</a:t>
            </a:r>
          </a:p>
          <a:p>
            <a:pPr lvl="2"/>
            <a:r>
              <a:rPr lang="ru-RU" sz="2000" dirty="0" smtClean="0"/>
              <a:t>Настраивает параметры сборки</a:t>
            </a:r>
          </a:p>
          <a:p>
            <a:pPr lvl="2"/>
            <a:r>
              <a:rPr lang="ru-RU" sz="2000" dirty="0" smtClean="0"/>
              <a:t>Запускает </a:t>
            </a:r>
            <a:r>
              <a:rPr lang="en-US" sz="2000" dirty="0" err="1" smtClean="0"/>
              <a:t>perl</a:t>
            </a:r>
            <a:r>
              <a:rPr lang="en-US" sz="2000" dirty="0" smtClean="0"/>
              <a:t> Configure</a:t>
            </a:r>
          </a:p>
          <a:p>
            <a:pPr lvl="2"/>
            <a:r>
              <a:rPr lang="ru-RU" sz="2000" dirty="0" smtClean="0"/>
              <a:t>Патчит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lvl="2"/>
            <a:r>
              <a:rPr lang="ru-RU" sz="2000" dirty="0" smtClean="0"/>
              <a:t>Собирает</a:t>
            </a:r>
          </a:p>
          <a:p>
            <a:pPr lvl="2"/>
            <a:r>
              <a:rPr lang="ru-RU" sz="2000" dirty="0" smtClean="0"/>
              <a:t>Пакует</a:t>
            </a:r>
          </a:p>
        </p:txBody>
      </p:sp>
    </p:spTree>
    <p:extLst>
      <p:ext uri="{BB962C8B-B14F-4D97-AF65-F5344CB8AC3E}">
        <p14:creationId xmlns:p14="http://schemas.microsoft.com/office/powerpoint/2010/main" val="144621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/>
              <a:t>Что такое сторонний код</a:t>
            </a:r>
          </a:p>
        </p:txBody>
      </p:sp>
    </p:spTree>
    <p:extLst>
      <p:ext uri="{BB962C8B-B14F-4D97-AF65-F5344CB8AC3E}">
        <p14:creationId xmlns:p14="http://schemas.microsoft.com/office/powerpoint/2010/main" val="1566524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 smtClean="0"/>
              <a:t>openssl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 err="1" smtClean="0"/>
              <a:t>conanfile</a:t>
            </a:r>
            <a:r>
              <a:rPr lang="en-US" sz="2000" dirty="0" smtClean="0"/>
              <a:t> </a:t>
            </a:r>
            <a:r>
              <a:rPr lang="ru-RU" sz="2000" dirty="0" smtClean="0"/>
              <a:t>для</a:t>
            </a:r>
            <a:r>
              <a:rPr lang="en-US" sz="2000" dirty="0" smtClean="0"/>
              <a:t>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 1.1.1a</a:t>
            </a:r>
            <a:endParaRPr lang="ru-RU" sz="2000" dirty="0" smtClean="0"/>
          </a:p>
          <a:p>
            <a:pPr lvl="2"/>
            <a:r>
              <a:rPr lang="ru-RU" sz="2000" dirty="0" smtClean="0"/>
              <a:t>Скачивает архив + зависимости</a:t>
            </a:r>
          </a:p>
          <a:p>
            <a:pPr lvl="2"/>
            <a:r>
              <a:rPr lang="ru-RU" sz="2000" dirty="0" smtClean="0"/>
              <a:t>Настраивает параметры сборки</a:t>
            </a:r>
          </a:p>
          <a:p>
            <a:pPr lvl="2"/>
            <a:r>
              <a:rPr lang="ru-RU" sz="2000" dirty="0" smtClean="0"/>
              <a:t>Запускает </a:t>
            </a:r>
            <a:r>
              <a:rPr lang="en-US" sz="2000" dirty="0" err="1" smtClean="0"/>
              <a:t>perl</a:t>
            </a:r>
            <a:r>
              <a:rPr lang="en-US" sz="2000" dirty="0" smtClean="0"/>
              <a:t> Configure</a:t>
            </a:r>
          </a:p>
          <a:p>
            <a:pPr lvl="2"/>
            <a:r>
              <a:rPr lang="ru-RU" sz="2000" dirty="0" smtClean="0"/>
              <a:t>Патчит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 </a:t>
            </a:r>
          </a:p>
          <a:p>
            <a:pPr lvl="2"/>
            <a:r>
              <a:rPr lang="ru-RU" sz="2000" dirty="0" smtClean="0">
                <a:solidFill>
                  <a:schemeClr val="bg2"/>
                </a:solidFill>
              </a:rPr>
              <a:t>Собирает</a:t>
            </a:r>
          </a:p>
          <a:p>
            <a:pPr lvl="2"/>
            <a:r>
              <a:rPr lang="ru-RU" sz="2000" dirty="0" smtClean="0"/>
              <a:t>Пакует</a:t>
            </a:r>
          </a:p>
        </p:txBody>
      </p:sp>
    </p:spTree>
    <p:extLst>
      <p:ext uri="{BB962C8B-B14F-4D97-AF65-F5344CB8AC3E}">
        <p14:creationId xmlns:p14="http://schemas.microsoft.com/office/powerpoint/2010/main" val="31534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61B13-5936-4931-B824-931D307E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Сторонний </a:t>
            </a:r>
            <a:r>
              <a:rPr lang="en-US" dirty="0"/>
              <a:t>VS</a:t>
            </a:r>
            <a:r>
              <a:rPr lang="ru-RU" dirty="0"/>
              <a:t> свой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A7D138-8626-4CA0-A9BF-D00E4402B4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Сторонний код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WIN32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./configure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unix_args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make –j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cpu_count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make install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else()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msbuild</a:t>
            </a:r>
            <a:r>
              <a:rPr lang="en-US" dirty="0">
                <a:latin typeface="Consolas" panose="020B0609020204030204" pitchFamily="49" charset="0"/>
              </a:rPr>
              <a:t> lib.sln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win_args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endif()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EDB68-542C-4437-A736-029FAF58F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Свой код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kl_create_exe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my_app</a:t>
            </a:r>
            <a:r>
              <a:rPr lang="ru-RU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main.cpp)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11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61B13-5936-4931-B824-931D307E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Сторонний </a:t>
            </a:r>
            <a:r>
              <a:rPr lang="en-US" dirty="0"/>
              <a:t>VS</a:t>
            </a:r>
            <a:r>
              <a:rPr lang="ru-RU" dirty="0"/>
              <a:t> свой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A7D138-8626-4CA0-A9BF-D00E4402B4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Сторонний код</a:t>
            </a:r>
          </a:p>
          <a:p>
            <a:pPr lvl="2"/>
            <a:r>
              <a:rPr lang="ru-RU" dirty="0"/>
              <a:t>Произвольные </a:t>
            </a:r>
            <a:r>
              <a:rPr lang="ru-RU" dirty="0" err="1"/>
              <a:t>билд</a:t>
            </a:r>
            <a:r>
              <a:rPr lang="ru-RU" dirty="0"/>
              <a:t> системы</a:t>
            </a:r>
          </a:p>
          <a:p>
            <a:pPr lvl="2"/>
            <a:endParaRPr lang="ru-RU" dirty="0"/>
          </a:p>
          <a:p>
            <a:pPr lvl="2"/>
            <a:r>
              <a:rPr lang="ru-RU" dirty="0"/>
              <a:t>Многообразие типов сборки</a:t>
            </a:r>
          </a:p>
          <a:p>
            <a:pPr lvl="2"/>
            <a:endParaRPr lang="ru-RU" dirty="0"/>
          </a:p>
          <a:p>
            <a:pPr lvl="2"/>
            <a:r>
              <a:rPr lang="ru-RU" dirty="0"/>
              <a:t>Нужно внедрять в процессы сборки</a:t>
            </a:r>
          </a:p>
          <a:p>
            <a:pPr lvl="2"/>
            <a:endParaRPr lang="ru-RU" dirty="0"/>
          </a:p>
          <a:p>
            <a:pPr lvl="2"/>
            <a:r>
              <a:rPr lang="ru-RU" dirty="0"/>
              <a:t>Гранулярность на уровне пакета</a:t>
            </a:r>
          </a:p>
          <a:p>
            <a:pPr lvl="2"/>
            <a:endParaRPr lang="en-US" dirty="0"/>
          </a:p>
          <a:p>
            <a:pPr lvl="2"/>
            <a:r>
              <a:rPr lang="ru-RU" dirty="0"/>
              <a:t>Специфика - руками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EDB68-542C-4437-A736-029FAF58F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Свой код</a:t>
            </a:r>
          </a:p>
          <a:p>
            <a:pPr lvl="2"/>
            <a:r>
              <a:rPr lang="ru-RU" dirty="0"/>
              <a:t>Фиксированная </a:t>
            </a:r>
            <a:r>
              <a:rPr lang="ru-RU" dirty="0" err="1"/>
              <a:t>билд</a:t>
            </a:r>
            <a:r>
              <a:rPr lang="ru-RU" dirty="0"/>
              <a:t> система</a:t>
            </a:r>
          </a:p>
          <a:p>
            <a:pPr lvl="2"/>
            <a:endParaRPr lang="ru-RU" dirty="0"/>
          </a:p>
          <a:p>
            <a:pPr lvl="2"/>
            <a:r>
              <a:rPr lang="ru-RU" dirty="0"/>
              <a:t>Единственный</a:t>
            </a:r>
            <a:r>
              <a:rPr lang="ru-RU" b="1" dirty="0">
                <a:solidFill>
                  <a:schemeClr val="bg2"/>
                </a:solidFill>
              </a:rPr>
              <a:t>*</a:t>
            </a:r>
            <a:r>
              <a:rPr lang="ru-RU" dirty="0"/>
              <a:t> вариант сборки</a:t>
            </a:r>
          </a:p>
          <a:p>
            <a:pPr lvl="2"/>
            <a:endParaRPr lang="ru-RU" dirty="0"/>
          </a:p>
          <a:p>
            <a:pPr lvl="2"/>
            <a:r>
              <a:rPr lang="ru-RU" dirty="0"/>
              <a:t>Интегрирован с рождения</a:t>
            </a:r>
          </a:p>
          <a:p>
            <a:pPr lvl="2"/>
            <a:endParaRPr lang="ru-RU" dirty="0"/>
          </a:p>
          <a:p>
            <a:pPr lvl="2"/>
            <a:r>
              <a:rPr lang="ru-RU" dirty="0"/>
              <a:t>Гранулярность на уровне файла</a:t>
            </a:r>
          </a:p>
          <a:p>
            <a:pPr lvl="2"/>
            <a:endParaRPr lang="ru-RU" dirty="0"/>
          </a:p>
          <a:p>
            <a:pPr lvl="2"/>
            <a:r>
              <a:rPr lang="ru-RU" dirty="0"/>
              <a:t>Специфика – в </a:t>
            </a:r>
            <a:r>
              <a:rPr lang="en-US" dirty="0"/>
              <a:t>DSL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3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61B13-5936-4931-B824-931D307E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Сторонний </a:t>
            </a:r>
            <a:r>
              <a:rPr lang="ru-RU" dirty="0">
                <a:solidFill>
                  <a:schemeClr val="bg2"/>
                </a:solidFill>
              </a:rPr>
              <a:t>как</a:t>
            </a:r>
            <a:r>
              <a:rPr lang="ru-RU" dirty="0"/>
              <a:t> свой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A7D138-8626-4CA0-A9BF-D00E4402B4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Сторонний код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kl_create_lib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ssl</a:t>
            </a:r>
            <a:r>
              <a:rPr lang="ru-RU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${</a:t>
            </a:r>
            <a:r>
              <a:rPr lang="en-US" dirty="0" err="1" smtClean="0">
                <a:latin typeface="Consolas" panose="020B0609020204030204" pitchFamily="49" charset="0"/>
              </a:rPr>
              <a:t>ssl_src</a:t>
            </a:r>
            <a:r>
              <a:rPr lang="en-US" dirty="0">
                <a:latin typeface="Consolas" panose="020B0609020204030204" pitchFamily="49" charset="0"/>
              </a:rPr>
              <a:t>})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EDB68-542C-4437-A736-029FAF58F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Свой код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kl_create_exe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my_app</a:t>
            </a:r>
            <a:r>
              <a:rPr lang="ru-RU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main.cpp)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759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 требование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ru-RU" sz="2000" dirty="0" smtClean="0"/>
          </a:p>
          <a:p>
            <a:endParaRPr lang="en-US" sz="2000" dirty="0" smtClean="0"/>
          </a:p>
          <a:p>
            <a:pPr marL="0" indent="0" algn="ctr">
              <a:buNone/>
            </a:pPr>
            <a:r>
              <a:rPr lang="ru-RU" sz="2000" dirty="0" smtClean="0"/>
              <a:t>Потому что это весело </a:t>
            </a:r>
            <a:r>
              <a:rPr lang="en-US" sz="2000" dirty="0" smtClean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13097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5EFF290-6F87-47AA-A721-9527ADCB4F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DBC22A-40CD-4BA1-85A8-5BEDB481DE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Миграция системы сборки</a:t>
            </a:r>
          </a:p>
        </p:txBody>
      </p:sp>
    </p:spTree>
    <p:extLst>
      <p:ext uri="{BB962C8B-B14F-4D97-AF65-F5344CB8AC3E}">
        <p14:creationId xmlns:p14="http://schemas.microsoft.com/office/powerpoint/2010/main" val="222327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Как мигрировать?</a:t>
            </a:r>
          </a:p>
          <a:p>
            <a:endParaRPr lang="en-US" sz="2000" dirty="0"/>
          </a:p>
          <a:p>
            <a:r>
              <a:rPr lang="ru-RU" sz="2000" dirty="0"/>
              <a:t>Как верифицировать?</a:t>
            </a:r>
          </a:p>
          <a:p>
            <a:endParaRPr lang="ru-RU" sz="2000" dirty="0"/>
          </a:p>
          <a:p>
            <a:r>
              <a:rPr lang="ru-RU" sz="2000" dirty="0"/>
              <a:t>Как понять что стало лучше чем было?</a:t>
            </a:r>
          </a:p>
        </p:txBody>
      </p:sp>
    </p:spTree>
    <p:extLst>
      <p:ext uri="{BB962C8B-B14F-4D97-AF65-F5344CB8AC3E}">
        <p14:creationId xmlns:p14="http://schemas.microsoft.com/office/powerpoint/2010/main" val="233043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Как мигрировать?</a:t>
            </a:r>
          </a:p>
          <a:p>
            <a:pPr lvl="2"/>
            <a:r>
              <a:rPr lang="ru-RU" sz="2000" dirty="0"/>
              <a:t>автоматически</a:t>
            </a:r>
            <a:endParaRPr lang="en-US" sz="2000" dirty="0"/>
          </a:p>
          <a:p>
            <a:r>
              <a:rPr lang="ru-RU" sz="2000" dirty="0"/>
              <a:t>Как верифицировать?</a:t>
            </a:r>
          </a:p>
          <a:p>
            <a:pPr lvl="2"/>
            <a:r>
              <a:rPr lang="ru-RU" sz="2000" dirty="0"/>
              <a:t>Тесты, тесты и еще раз тесты</a:t>
            </a:r>
          </a:p>
          <a:p>
            <a:r>
              <a:rPr lang="ru-RU" sz="2000" dirty="0"/>
              <a:t>Как понять что стало лучше чем было?</a:t>
            </a:r>
          </a:p>
          <a:p>
            <a:pPr lvl="2"/>
            <a:r>
              <a:rPr lang="ru-RU" sz="2000" dirty="0"/>
              <a:t>Уменьшилось ли время сборки?</a:t>
            </a:r>
          </a:p>
          <a:p>
            <a:pPr lvl="2"/>
            <a:r>
              <a:rPr lang="ru-RU" sz="2000" dirty="0"/>
              <a:t>Уменьшилось ли время поддержки?</a:t>
            </a:r>
          </a:p>
          <a:p>
            <a:pPr lvl="2"/>
            <a:r>
              <a:rPr lang="ru-RU" sz="2000" dirty="0"/>
              <a:t>Удобней ли стало пользоваться клиентам?</a:t>
            </a:r>
          </a:p>
        </p:txBody>
      </p:sp>
    </p:spTree>
    <p:extLst>
      <p:ext uri="{BB962C8B-B14F-4D97-AF65-F5344CB8AC3E}">
        <p14:creationId xmlns:p14="http://schemas.microsoft.com/office/powerpoint/2010/main" val="170486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мигрировать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Анализируем оригинальную систему сборки</a:t>
            </a:r>
          </a:p>
          <a:p>
            <a:endParaRPr lang="ru-RU" sz="2000" dirty="0"/>
          </a:p>
          <a:p>
            <a:r>
              <a:rPr lang="ru-RU" sz="2000" dirty="0"/>
              <a:t>Получаем граф целей для сборки</a:t>
            </a:r>
          </a:p>
          <a:p>
            <a:endParaRPr lang="ru-RU" sz="2000" dirty="0"/>
          </a:p>
          <a:p>
            <a:r>
              <a:rPr lang="ru-RU" sz="2000" dirty="0"/>
              <a:t>Генерируем скрипты для сборки</a:t>
            </a:r>
          </a:p>
        </p:txBody>
      </p:sp>
    </p:spTree>
    <p:extLst>
      <p:ext uri="{BB962C8B-B14F-4D97-AF65-F5344CB8AC3E}">
        <p14:creationId xmlns:p14="http://schemas.microsoft.com/office/powerpoint/2010/main" val="264002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системы сборки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 dirty="0"/>
              <a:t>configure </a:t>
            </a:r>
            <a:r>
              <a:rPr lang="ru-RU" sz="2000" dirty="0"/>
              <a:t>– выясняем возможности платформы</a:t>
            </a:r>
          </a:p>
          <a:p>
            <a:pPr lvl="2"/>
            <a:r>
              <a:rPr lang="ru-RU" sz="2000" dirty="0"/>
              <a:t>Получаем </a:t>
            </a:r>
            <a:r>
              <a:rPr lang="en-US" sz="2000" dirty="0"/>
              <a:t>build </a:t>
            </a:r>
            <a:r>
              <a:rPr lang="en-US" sz="2000" dirty="0">
                <a:solidFill>
                  <a:schemeClr val="accent1"/>
                </a:solidFill>
              </a:rPr>
              <a:t>flags</a:t>
            </a:r>
          </a:p>
          <a:p>
            <a:r>
              <a:rPr lang="en-US" sz="2000" dirty="0"/>
              <a:t>build – </a:t>
            </a:r>
            <a:r>
              <a:rPr lang="ru-RU" sz="2000" dirty="0"/>
              <a:t>собираем компоненту исходя из возможностей платформы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sources,           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flags</a:t>
            </a:r>
            <a:r>
              <a:rPr lang="en-US" sz="2000" dirty="0">
                <a:latin typeface="Consolas" panose="020B0609020204030204" pitchFamily="49" charset="0"/>
              </a:rPr>
              <a:t> -&gt;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object file</a:t>
            </a:r>
          </a:p>
          <a:p>
            <a:pPr lvl="2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object file</a:t>
            </a:r>
            <a:r>
              <a:rPr lang="en-US" sz="2000" dirty="0">
                <a:latin typeface="Consolas" panose="020B0609020204030204" pitchFamily="49" charset="0"/>
              </a:rPr>
              <a:t>*,      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flags</a:t>
            </a:r>
            <a:r>
              <a:rPr lang="en-US" sz="2000" dirty="0">
                <a:latin typeface="Consolas" panose="020B0609020204030204" pitchFamily="49" charset="0"/>
              </a:rPr>
              <a:t> -&gt;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static library</a:t>
            </a:r>
          </a:p>
          <a:p>
            <a:pPr lvl="2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object file</a:t>
            </a:r>
            <a:r>
              <a:rPr lang="en-US" sz="2000" dirty="0">
                <a:latin typeface="Consolas" panose="020B0609020204030204" pitchFamily="49" charset="0"/>
              </a:rPr>
              <a:t>*,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static library</a:t>
            </a:r>
            <a:r>
              <a:rPr lang="en-US" sz="2000" dirty="0">
                <a:latin typeface="Consolas" panose="020B0609020204030204" pitchFamily="49" charset="0"/>
              </a:rPr>
              <a:t>*,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flags</a:t>
            </a:r>
            <a:r>
              <a:rPr lang="en-US" sz="2000" dirty="0">
                <a:latin typeface="Consolas" panose="020B0609020204030204" pitchFamily="49" charset="0"/>
              </a:rPr>
              <a:t> -&gt;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shared library</a:t>
            </a:r>
            <a:endParaRPr lang="ru-RU" sz="20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4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C92D95F-AAF1-41A5-ADED-505FACB88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Сторонний код – это </a:t>
            </a:r>
            <a:r>
              <a:rPr lang="ru-RU" dirty="0" err="1"/>
              <a:t>переиспользуемый</a:t>
            </a:r>
            <a:r>
              <a:rPr lang="ru-RU" dirty="0"/>
              <a:t> программный компонент, разработанный для распространения компанией, не являющейся разработчиком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3726255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системы сборки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Нужно получить полный лог сборки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make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VERBOSE=1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V=1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--print-directories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vl="2"/>
            <a:endParaRPr lang="en-US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>
                <a:solidFill>
                  <a:schemeClr val="accent1"/>
                </a:solidFill>
              </a:rPr>
              <a:t>parse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/>
                </a:solidFill>
              </a:rPr>
              <a:t>*.</a:t>
            </a:r>
            <a:r>
              <a:rPr lang="en-US" sz="2000" dirty="0" err="1">
                <a:solidFill>
                  <a:schemeClr val="bg2"/>
                </a:solidFill>
              </a:rPr>
              <a:t>tlog</a:t>
            </a:r>
            <a:r>
              <a:rPr lang="en-US" sz="2000" dirty="0"/>
              <a:t> (</a:t>
            </a:r>
            <a:r>
              <a:rPr lang="en-US" sz="2000" dirty="0" err="1">
                <a:solidFill>
                  <a:schemeClr val="tx1"/>
                </a:solidFill>
              </a:rPr>
              <a:t>msbuild</a:t>
            </a:r>
            <a:r>
              <a:rPr lang="en-US" sz="2000" dirty="0">
                <a:solidFill>
                  <a:schemeClr val="tx1"/>
                </a:solidFill>
              </a:rPr>
              <a:t> only</a:t>
            </a:r>
            <a:r>
              <a:rPr lang="en-US" sz="2000" dirty="0"/>
              <a:t>)</a:t>
            </a:r>
          </a:p>
          <a:p>
            <a:pPr lvl="2"/>
            <a:endParaRPr lang="en-US" sz="2000" dirty="0"/>
          </a:p>
          <a:p>
            <a:pPr lvl="2"/>
            <a:r>
              <a:rPr lang="en-US" sz="2000" dirty="0">
                <a:solidFill>
                  <a:schemeClr val="accent1"/>
                </a:solidFill>
              </a:rPr>
              <a:t>Intercept toolchain</a:t>
            </a:r>
            <a:r>
              <a:rPr lang="en-US" sz="2000" dirty="0"/>
              <a:t> (compiler, linker)</a:t>
            </a:r>
            <a:endParaRPr lang="ru-RU" sz="20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24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Компиляция, </a:t>
            </a:r>
            <a:r>
              <a:rPr lang="ru-RU" sz="2000" dirty="0" err="1"/>
              <a:t>препроцессирование</a:t>
            </a:r>
            <a:endParaRPr lang="ru-RU" sz="2000" dirty="0"/>
          </a:p>
          <a:p>
            <a:pPr lvl="2"/>
            <a:endParaRPr lang="ru-RU" sz="2000" dirty="0"/>
          </a:p>
          <a:p>
            <a:r>
              <a:rPr lang="ru-RU" sz="2000" dirty="0"/>
              <a:t>Сборка статической библиотеки</a:t>
            </a:r>
          </a:p>
          <a:p>
            <a:pPr lvl="2"/>
            <a:endParaRPr lang="ru-RU" sz="2000" dirty="0"/>
          </a:p>
          <a:p>
            <a:r>
              <a:rPr lang="ru-RU" sz="2000" dirty="0"/>
              <a:t>Сборка динамической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1549538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Компиляция, </a:t>
            </a:r>
            <a:r>
              <a:rPr lang="ru-RU" sz="2000" dirty="0" err="1"/>
              <a:t>препроцессирование</a:t>
            </a:r>
            <a:endParaRPr lang="ru-RU" sz="2000" dirty="0"/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g++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main.cpp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-c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-o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main.o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Iinclude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-DNDEBUG</a:t>
            </a:r>
            <a:endParaRPr lang="ru-RU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000" dirty="0"/>
              <a:t>Сборка статической библиотеки</a:t>
            </a:r>
          </a:p>
          <a:p>
            <a:pPr lvl="2"/>
            <a:r>
              <a:rPr lang="en-US" sz="2000" dirty="0" err="1">
                <a:latin typeface="Consolas" panose="020B0609020204030204" pitchFamily="49" charset="0"/>
              </a:rPr>
              <a:t>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cru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libfoo.a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src1.0 src2.0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sz="2000" dirty="0"/>
              <a:t>Сборка динамической библиотеки</a:t>
            </a:r>
            <a:endParaRPr lang="en-US" sz="2000" dirty="0"/>
          </a:p>
          <a:p>
            <a:pPr lvl="2"/>
            <a:r>
              <a:rPr lang="en-US" sz="2000" dirty="0" err="1">
                <a:latin typeface="Consolas" panose="020B0609020204030204" pitchFamily="49" charset="0"/>
              </a:rPr>
              <a:t>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-o libbar.so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src1.0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lfoo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29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Получаем список объектов</a:t>
            </a:r>
          </a:p>
          <a:p>
            <a:pPr lvl="2"/>
            <a:r>
              <a:rPr lang="en-US" sz="2000" b="1" dirty="0">
                <a:solidFill>
                  <a:schemeClr val="accent1"/>
                </a:solidFill>
              </a:rPr>
              <a:t>Type</a:t>
            </a:r>
            <a:r>
              <a:rPr lang="en-US" sz="2000" dirty="0"/>
              <a:t> – </a:t>
            </a:r>
            <a:r>
              <a:rPr lang="ru-RU" sz="2000" dirty="0"/>
              <a:t>тип объекта (компиляция, линковка)</a:t>
            </a:r>
          </a:p>
          <a:p>
            <a:pPr lvl="2"/>
            <a:r>
              <a:rPr lang="en-US" sz="2000" b="1" dirty="0">
                <a:solidFill>
                  <a:schemeClr val="accent1"/>
                </a:solidFill>
              </a:rPr>
              <a:t>Inputs</a:t>
            </a:r>
            <a:r>
              <a:rPr lang="en-US" sz="2000" dirty="0"/>
              <a:t> – </a:t>
            </a:r>
            <a:r>
              <a:rPr lang="ru-RU" sz="2000" dirty="0"/>
              <a:t>входные артефакты</a:t>
            </a:r>
          </a:p>
          <a:p>
            <a:pPr lvl="2"/>
            <a:r>
              <a:rPr lang="en-US" sz="2000" b="1" dirty="0">
                <a:solidFill>
                  <a:schemeClr val="accent1"/>
                </a:solidFill>
              </a:rPr>
              <a:t>Outputs</a:t>
            </a:r>
            <a:r>
              <a:rPr lang="ru-RU" sz="2000" dirty="0"/>
              <a:t> – результирующие артефакты</a:t>
            </a:r>
          </a:p>
          <a:p>
            <a:pPr lvl="2"/>
            <a:r>
              <a:rPr lang="en-US" sz="2000" b="1" dirty="0">
                <a:solidFill>
                  <a:schemeClr val="accent1"/>
                </a:solidFill>
              </a:rPr>
              <a:t>Params</a:t>
            </a:r>
            <a:r>
              <a:rPr lang="ru-RU" sz="2000" dirty="0"/>
              <a:t> – параметры команды</a:t>
            </a:r>
          </a:p>
          <a:p>
            <a:pPr lvl="3"/>
            <a:r>
              <a:rPr lang="en-US" dirty="0"/>
              <a:t>Working </a:t>
            </a:r>
            <a:r>
              <a:rPr lang="en-US" dirty="0" err="1"/>
              <a:t>dir</a:t>
            </a:r>
            <a:endParaRPr lang="en-US" dirty="0"/>
          </a:p>
          <a:p>
            <a:pPr lvl="3"/>
            <a:r>
              <a:rPr lang="en-US" dirty="0"/>
              <a:t>Preprocessor definitions</a:t>
            </a:r>
          </a:p>
          <a:p>
            <a:pPr lvl="3"/>
            <a:r>
              <a:rPr lang="en-US" dirty="0"/>
              <a:t>Include paths</a:t>
            </a:r>
          </a:p>
          <a:p>
            <a:pPr lvl="3"/>
            <a:r>
              <a:rPr lang="en-US" dirty="0"/>
              <a:t>Toolchain-specific parameters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322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EE7B9-A517-4C78-8372-FD279FFE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88BB5-0705-4D2D-A585-D6E0A4DFB94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3A094B3-CB6D-46E5-BBC9-EDFFB0C3C257}"/>
              </a:ext>
            </a:extLst>
          </p:cNvPr>
          <p:cNvGrpSpPr/>
          <p:nvPr/>
        </p:nvGrpSpPr>
        <p:grpSpPr>
          <a:xfrm>
            <a:off x="6420556" y="1148725"/>
            <a:ext cx="2374232" cy="1214354"/>
            <a:chOff x="1556084" y="2438400"/>
            <a:chExt cx="2374232" cy="121435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5471AC4-77E5-4DD2-A2F7-E6E9928C73CA}"/>
                </a:ext>
              </a:extLst>
            </p:cNvPr>
            <p:cNvSpPr/>
            <p:nvPr/>
          </p:nvSpPr>
          <p:spPr>
            <a:xfrm>
              <a:off x="1556084" y="2438400"/>
              <a:ext cx="2374232" cy="401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</a:t>
              </a:r>
              <a:r>
                <a:rPr lang="en-US" dirty="0" err="1"/>
                <a:t>libfoo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71F08C-D0DC-4244-9911-1F6B79A54AB5}"/>
                </a:ext>
              </a:extLst>
            </p:cNvPr>
            <p:cNvSpPr/>
            <p:nvPr/>
          </p:nvSpPr>
          <p:spPr>
            <a:xfrm>
              <a:off x="2743200" y="2862096"/>
              <a:ext cx="1187116" cy="40105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libfoo.so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DE31203-AD17-4B06-AC4B-1D826285C97E}"/>
                </a:ext>
              </a:extLst>
            </p:cNvPr>
            <p:cNvSpPr/>
            <p:nvPr/>
          </p:nvSpPr>
          <p:spPr>
            <a:xfrm>
              <a:off x="1556084" y="3251701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crux.o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1F1FEA2-FA19-410F-90F6-F56FB20A1622}"/>
                </a:ext>
              </a:extLst>
            </p:cNvPr>
            <p:cNvSpPr/>
            <p:nvPr/>
          </p:nvSpPr>
          <p:spPr>
            <a:xfrm>
              <a:off x="1556084" y="2862096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libbar.a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44AFDF1-4770-46D2-A26C-46317DDDC406}"/>
              </a:ext>
            </a:extLst>
          </p:cNvPr>
          <p:cNvGrpSpPr/>
          <p:nvPr/>
        </p:nvGrpSpPr>
        <p:grpSpPr>
          <a:xfrm>
            <a:off x="3383550" y="1156308"/>
            <a:ext cx="2374232" cy="1214354"/>
            <a:chOff x="1556084" y="2438400"/>
            <a:chExt cx="2374232" cy="1214354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0966E69-640F-43A8-9C55-34B7C9318D75}"/>
                </a:ext>
              </a:extLst>
            </p:cNvPr>
            <p:cNvSpPr/>
            <p:nvPr/>
          </p:nvSpPr>
          <p:spPr>
            <a:xfrm>
              <a:off x="1556084" y="2438400"/>
              <a:ext cx="2374232" cy="401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</a:t>
              </a:r>
              <a:r>
                <a:rPr lang="en-US" dirty="0" err="1"/>
                <a:t>libbar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ED0D5CB-A222-43BB-94C5-85EFE7BD6E36}"/>
                </a:ext>
              </a:extLst>
            </p:cNvPr>
            <p:cNvSpPr/>
            <p:nvPr/>
          </p:nvSpPr>
          <p:spPr>
            <a:xfrm>
              <a:off x="2743200" y="2862096"/>
              <a:ext cx="1187116" cy="40105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libbar.a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43A6B03-84DD-4CAB-8950-276E1EAFA1FF}"/>
                </a:ext>
              </a:extLst>
            </p:cNvPr>
            <p:cNvSpPr/>
            <p:nvPr/>
          </p:nvSpPr>
          <p:spPr>
            <a:xfrm>
              <a:off x="1556084" y="3251701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bazz.o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2C759F2-0F98-459E-9C12-291A11E67B50}"/>
                </a:ext>
              </a:extLst>
            </p:cNvPr>
            <p:cNvSpPr/>
            <p:nvPr/>
          </p:nvSpPr>
          <p:spPr>
            <a:xfrm>
              <a:off x="1556084" y="2862096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bar.o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3C706B5-CFF8-46CE-8401-3F5388DE6C31}"/>
              </a:ext>
            </a:extLst>
          </p:cNvPr>
          <p:cNvGrpSpPr/>
          <p:nvPr/>
        </p:nvGrpSpPr>
        <p:grpSpPr>
          <a:xfrm>
            <a:off x="346544" y="3798152"/>
            <a:ext cx="2374232" cy="824749"/>
            <a:chOff x="1556084" y="2438400"/>
            <a:chExt cx="2374232" cy="824749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6EA4FB1-F528-47B3-8D94-32E1D259F549}"/>
                </a:ext>
              </a:extLst>
            </p:cNvPr>
            <p:cNvSpPr/>
            <p:nvPr/>
          </p:nvSpPr>
          <p:spPr>
            <a:xfrm>
              <a:off x="1556084" y="2438400"/>
              <a:ext cx="2374232" cy="401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bar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EF42D44-2A1D-48B5-91B0-38249D224636}"/>
                </a:ext>
              </a:extLst>
            </p:cNvPr>
            <p:cNvSpPr/>
            <p:nvPr/>
          </p:nvSpPr>
          <p:spPr>
            <a:xfrm>
              <a:off x="2743200" y="2862096"/>
              <a:ext cx="1187116" cy="40105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bar.o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0ED8189-5850-4009-9920-40201C045589}"/>
                </a:ext>
              </a:extLst>
            </p:cNvPr>
            <p:cNvSpPr/>
            <p:nvPr/>
          </p:nvSpPr>
          <p:spPr>
            <a:xfrm>
              <a:off x="1556084" y="2862096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bar.c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7FE2A69-47E8-400A-B3F5-3A001E21DF98}"/>
              </a:ext>
            </a:extLst>
          </p:cNvPr>
          <p:cNvGrpSpPr/>
          <p:nvPr/>
        </p:nvGrpSpPr>
        <p:grpSpPr>
          <a:xfrm>
            <a:off x="6420184" y="3782552"/>
            <a:ext cx="2374232" cy="824749"/>
            <a:chOff x="1556084" y="2438400"/>
            <a:chExt cx="2374232" cy="824749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0F347A0-3B2C-4A25-841D-6D440DBE2903}"/>
                </a:ext>
              </a:extLst>
            </p:cNvPr>
            <p:cNvSpPr/>
            <p:nvPr/>
          </p:nvSpPr>
          <p:spPr>
            <a:xfrm>
              <a:off x="1556084" y="2438400"/>
              <a:ext cx="2374232" cy="401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crux</a:t>
              </a:r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868EA9C-4FED-4EA6-A764-7819AEA05F89}"/>
                </a:ext>
              </a:extLst>
            </p:cNvPr>
            <p:cNvSpPr/>
            <p:nvPr/>
          </p:nvSpPr>
          <p:spPr>
            <a:xfrm>
              <a:off x="2743200" y="2862096"/>
              <a:ext cx="1187116" cy="40105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crux.o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FF7169A-4BFE-43B7-9F5C-9E0263702BE3}"/>
                </a:ext>
              </a:extLst>
            </p:cNvPr>
            <p:cNvSpPr/>
            <p:nvPr/>
          </p:nvSpPr>
          <p:spPr>
            <a:xfrm>
              <a:off x="1556084" y="2862096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crux.c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C5DB094-B32B-481C-AAEF-5398228FD19E}"/>
              </a:ext>
            </a:extLst>
          </p:cNvPr>
          <p:cNvGrpSpPr/>
          <p:nvPr/>
        </p:nvGrpSpPr>
        <p:grpSpPr>
          <a:xfrm>
            <a:off x="3394075" y="3793874"/>
            <a:ext cx="2374232" cy="824749"/>
            <a:chOff x="1556084" y="2438400"/>
            <a:chExt cx="2374232" cy="824749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A7CBB36F-04CF-49C4-B11E-DE2774635D3A}"/>
                </a:ext>
              </a:extLst>
            </p:cNvPr>
            <p:cNvSpPr/>
            <p:nvPr/>
          </p:nvSpPr>
          <p:spPr>
            <a:xfrm>
              <a:off x="1556084" y="2438400"/>
              <a:ext cx="2374232" cy="401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</a:t>
              </a:r>
              <a:r>
                <a:rPr lang="en-US" dirty="0" err="1"/>
                <a:t>bazz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2A6BA53B-700B-4686-9AD8-BE68EEEE361C}"/>
                </a:ext>
              </a:extLst>
            </p:cNvPr>
            <p:cNvSpPr/>
            <p:nvPr/>
          </p:nvSpPr>
          <p:spPr>
            <a:xfrm>
              <a:off x="2743200" y="2862096"/>
              <a:ext cx="1187116" cy="40105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bazz.o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96FCAEE-0B36-4CFD-947E-D204CFB77F2A}"/>
                </a:ext>
              </a:extLst>
            </p:cNvPr>
            <p:cNvSpPr/>
            <p:nvPr/>
          </p:nvSpPr>
          <p:spPr>
            <a:xfrm>
              <a:off x="1556084" y="2862096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bazz</a:t>
              </a:r>
              <a:r>
                <a:rPr lang="ru-RU" dirty="0">
                  <a:solidFill>
                    <a:schemeClr val="tx2">
                      <a:lumMod val="10000"/>
                    </a:schemeClr>
                  </a:solidFill>
                </a:rPr>
                <a:t>.</a:t>
              </a:r>
              <a:r>
                <a:rPr lang="en-US" dirty="0">
                  <a:solidFill>
                    <a:schemeClr val="tx2">
                      <a:lumMod val="10000"/>
                    </a:schemeClr>
                  </a:solidFill>
                </a:rPr>
                <a:t>c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C2F6CBEB-8558-4BFF-A6F3-E286BBB163E0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H="1" flipV="1">
            <a:off x="7014114" y="2363079"/>
            <a:ext cx="1780302" cy="2043696"/>
          </a:xfrm>
          <a:prstGeom prst="bentConnector4">
            <a:avLst>
              <a:gd name="adj1" fmla="val -12841"/>
              <a:gd name="adj2" fmla="val 54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EAA147AD-A338-419E-A214-934A2B0B7352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720776" y="1780531"/>
            <a:ext cx="662774" cy="2641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8F555C0A-73DA-4E68-B5C2-E0CD58663E76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H="1" flipV="1">
            <a:off x="3383550" y="2170136"/>
            <a:ext cx="2384757" cy="2247961"/>
          </a:xfrm>
          <a:prstGeom prst="bentConnector5">
            <a:avLst>
              <a:gd name="adj1" fmla="val -9586"/>
              <a:gd name="adj2" fmla="val 50000"/>
              <a:gd name="adj3" fmla="val 109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369A0BA-D874-40E4-9A4C-DE4EC30CF494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5757782" y="1772948"/>
            <a:ext cx="662774" cy="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8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Поднимаем общие опции наверх</a:t>
            </a:r>
          </a:p>
          <a:p>
            <a:pPr lvl="2"/>
            <a:r>
              <a:rPr lang="ru-RU" sz="2000" dirty="0"/>
              <a:t>Пробегаем по всем «детям» и собираем одинаковые опции</a:t>
            </a:r>
          </a:p>
          <a:p>
            <a:pPr lvl="2"/>
            <a:endParaRPr lang="ru-RU" sz="2000" dirty="0"/>
          </a:p>
          <a:p>
            <a:pPr lvl="2"/>
            <a:r>
              <a:rPr lang="ru-RU" sz="2000" dirty="0"/>
              <a:t>Убираем их у «детей» и ставим «родителю»</a:t>
            </a:r>
          </a:p>
        </p:txBody>
      </p:sp>
    </p:spTree>
    <p:extLst>
      <p:ext uri="{BB962C8B-B14F-4D97-AF65-F5344CB8AC3E}">
        <p14:creationId xmlns:p14="http://schemas.microsoft.com/office/powerpoint/2010/main" val="3758159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97C4D-1C6B-4EA1-BA9C-83D81E6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B1E83-1CC8-4913-8543-3E0394DE89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97DF707-F7E5-4E63-8E4B-F95F8684E2BB}"/>
              </a:ext>
            </a:extLst>
          </p:cNvPr>
          <p:cNvGrpSpPr/>
          <p:nvPr/>
        </p:nvGrpSpPr>
        <p:grpSpPr>
          <a:xfrm>
            <a:off x="6256687" y="2269473"/>
            <a:ext cx="2374232" cy="1214354"/>
            <a:chOff x="1556084" y="2438400"/>
            <a:chExt cx="2374232" cy="121435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A5AF53A-5608-47D3-9FE7-9F1338B744A9}"/>
                </a:ext>
              </a:extLst>
            </p:cNvPr>
            <p:cNvSpPr/>
            <p:nvPr/>
          </p:nvSpPr>
          <p:spPr>
            <a:xfrm>
              <a:off x="1556084" y="2438400"/>
              <a:ext cx="2374232" cy="401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</a:t>
              </a:r>
              <a:r>
                <a:rPr lang="en-US" dirty="0" err="1"/>
                <a:t>libbar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8A18A5AC-80D9-4A82-B6C7-6C86374FF446}"/>
                </a:ext>
              </a:extLst>
            </p:cNvPr>
            <p:cNvSpPr/>
            <p:nvPr/>
          </p:nvSpPr>
          <p:spPr>
            <a:xfrm>
              <a:off x="2743200" y="2862096"/>
              <a:ext cx="1187116" cy="40105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libbar.a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E3B8999-890D-4B93-A94C-0A9F84B9F3DD}"/>
                </a:ext>
              </a:extLst>
            </p:cNvPr>
            <p:cNvSpPr/>
            <p:nvPr/>
          </p:nvSpPr>
          <p:spPr>
            <a:xfrm>
              <a:off x="1556084" y="3251701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bazz.o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EDE0E7E-6694-49BD-8114-957D24F3ACC2}"/>
                </a:ext>
              </a:extLst>
            </p:cNvPr>
            <p:cNvSpPr/>
            <p:nvPr/>
          </p:nvSpPr>
          <p:spPr>
            <a:xfrm>
              <a:off x="1556084" y="2862096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bar.o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5AC3611B-F532-4891-AB4B-3C384B4B3287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968024" y="2000126"/>
            <a:ext cx="3288663" cy="893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F37DFFBA-039E-496C-B94A-B36C54C5C88A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 flipV="1">
            <a:off x="2967788" y="3283301"/>
            <a:ext cx="3288899" cy="738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A1E7FC4-A72A-41C9-8926-7FE841F48DE8}"/>
              </a:ext>
            </a:extLst>
          </p:cNvPr>
          <p:cNvGrpSpPr/>
          <p:nvPr/>
        </p:nvGrpSpPr>
        <p:grpSpPr>
          <a:xfrm>
            <a:off x="593792" y="1375903"/>
            <a:ext cx="2374232" cy="1222585"/>
            <a:chOff x="593556" y="1814177"/>
            <a:chExt cx="2374232" cy="1222585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C8521B50-12A9-4DE5-BC5D-53541B9EF794}"/>
                </a:ext>
              </a:extLst>
            </p:cNvPr>
            <p:cNvGrpSpPr/>
            <p:nvPr/>
          </p:nvGrpSpPr>
          <p:grpSpPr>
            <a:xfrm>
              <a:off x="593556" y="1814177"/>
              <a:ext cx="2374232" cy="824749"/>
              <a:chOff x="1556084" y="2438400"/>
              <a:chExt cx="2374232" cy="824749"/>
            </a:xfrm>
          </p:grpSpPr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3351A125-F43F-424D-A12F-1BFE22ABD1C2}"/>
                  </a:ext>
                </a:extLst>
              </p:cNvPr>
              <p:cNvSpPr/>
              <p:nvPr/>
            </p:nvSpPr>
            <p:spPr>
              <a:xfrm>
                <a:off x="1556084" y="2438400"/>
                <a:ext cx="2374232" cy="4010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name: bar</a:t>
                </a:r>
                <a:endParaRPr lang="ru-RU" dirty="0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BC978711-6F1E-42E0-B231-AF7712750015}"/>
                  </a:ext>
                </a:extLst>
              </p:cNvPr>
              <p:cNvSpPr/>
              <p:nvPr/>
            </p:nvSpPr>
            <p:spPr>
              <a:xfrm>
                <a:off x="2743200" y="2862096"/>
                <a:ext cx="1187116" cy="401053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bar.o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B735766-6F02-4480-9137-DC320B576560}"/>
                  </a:ext>
                </a:extLst>
              </p:cNvPr>
              <p:cNvSpPr/>
              <p:nvPr/>
            </p:nvSpPr>
            <p:spPr>
              <a:xfrm>
                <a:off x="1556084" y="2862096"/>
                <a:ext cx="1187116" cy="40105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2">
                        <a:lumMod val="10000"/>
                      </a:schemeClr>
                    </a:solidFill>
                  </a:rPr>
                  <a:t>bar.c</a:t>
                </a:r>
                <a:endParaRPr lang="ru-RU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26CE3F1-1666-48B0-8AA3-14A4746ED226}"/>
                </a:ext>
              </a:extLst>
            </p:cNvPr>
            <p:cNvSpPr/>
            <p:nvPr/>
          </p:nvSpPr>
          <p:spPr>
            <a:xfrm>
              <a:off x="593556" y="2635709"/>
              <a:ext cx="1187116" cy="4010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-DFOO=1</a:t>
              </a:r>
              <a:endParaRPr lang="ru-RU" dirty="0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33EF49B-DE9B-4913-9A49-3296A7D991CE}"/>
              </a:ext>
            </a:extLst>
          </p:cNvPr>
          <p:cNvGrpSpPr/>
          <p:nvPr/>
        </p:nvGrpSpPr>
        <p:grpSpPr>
          <a:xfrm>
            <a:off x="593556" y="3397099"/>
            <a:ext cx="2374232" cy="1225802"/>
            <a:chOff x="593556" y="4854288"/>
            <a:chExt cx="2374232" cy="1225802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19D6610-81B7-4EA8-9C1F-26394D4D3703}"/>
                </a:ext>
              </a:extLst>
            </p:cNvPr>
            <p:cNvGrpSpPr/>
            <p:nvPr/>
          </p:nvGrpSpPr>
          <p:grpSpPr>
            <a:xfrm>
              <a:off x="593556" y="4854288"/>
              <a:ext cx="2374232" cy="824749"/>
              <a:chOff x="1556084" y="2438400"/>
              <a:chExt cx="2374232" cy="824749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590D42A4-C436-4523-8E4B-BC3AF53EF90F}"/>
                  </a:ext>
                </a:extLst>
              </p:cNvPr>
              <p:cNvSpPr/>
              <p:nvPr/>
            </p:nvSpPr>
            <p:spPr>
              <a:xfrm>
                <a:off x="1556084" y="2438400"/>
                <a:ext cx="2374232" cy="4010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name: </a:t>
                </a:r>
                <a:r>
                  <a:rPr lang="en-US" dirty="0" err="1"/>
                  <a:t>bazz</a:t>
                </a:r>
                <a:endParaRPr lang="ru-RU" dirty="0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4D453E51-D24D-4E4B-97A7-DFE54313B4AF}"/>
                  </a:ext>
                </a:extLst>
              </p:cNvPr>
              <p:cNvSpPr/>
              <p:nvPr/>
            </p:nvSpPr>
            <p:spPr>
              <a:xfrm>
                <a:off x="2743200" y="2862096"/>
                <a:ext cx="1187116" cy="401053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bazz.o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8FD8FCF-7EE2-4064-BB93-54B217290C0C}"/>
                  </a:ext>
                </a:extLst>
              </p:cNvPr>
              <p:cNvSpPr/>
              <p:nvPr/>
            </p:nvSpPr>
            <p:spPr>
              <a:xfrm>
                <a:off x="1556084" y="2862096"/>
                <a:ext cx="1187116" cy="40105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2">
                        <a:lumMod val="10000"/>
                      </a:schemeClr>
                    </a:solidFill>
                  </a:rPr>
                  <a:t>bazz</a:t>
                </a:r>
                <a:r>
                  <a:rPr lang="ru-RU" dirty="0">
                    <a:solidFill>
                      <a:schemeClr val="tx2">
                        <a:lumMod val="10000"/>
                      </a:schemeClr>
                    </a:solidFill>
                  </a:rPr>
                  <a:t>.</a:t>
                </a: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c</a:t>
                </a:r>
                <a:endParaRPr lang="ru-RU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5FCA494E-DB10-48EC-B659-89FB5ADE2E0A}"/>
                </a:ext>
              </a:extLst>
            </p:cNvPr>
            <p:cNvSpPr/>
            <p:nvPr/>
          </p:nvSpPr>
          <p:spPr>
            <a:xfrm>
              <a:off x="593556" y="5679037"/>
              <a:ext cx="1187116" cy="4010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-DFOO=1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70576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97C4D-1C6B-4EA1-BA9C-83D81E6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B1E83-1CC8-4913-8543-3E0394DE89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97DF707-F7E5-4E63-8E4B-F95F8684E2BB}"/>
              </a:ext>
            </a:extLst>
          </p:cNvPr>
          <p:cNvGrpSpPr/>
          <p:nvPr/>
        </p:nvGrpSpPr>
        <p:grpSpPr>
          <a:xfrm>
            <a:off x="6256687" y="2269473"/>
            <a:ext cx="2374232" cy="1214354"/>
            <a:chOff x="1556084" y="2438400"/>
            <a:chExt cx="2374232" cy="121435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A5AF53A-5608-47D3-9FE7-9F1338B744A9}"/>
                </a:ext>
              </a:extLst>
            </p:cNvPr>
            <p:cNvSpPr/>
            <p:nvPr/>
          </p:nvSpPr>
          <p:spPr>
            <a:xfrm>
              <a:off x="1556084" y="2438400"/>
              <a:ext cx="2374232" cy="401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</a:t>
              </a:r>
              <a:r>
                <a:rPr lang="en-US" dirty="0" err="1"/>
                <a:t>libbar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8A18A5AC-80D9-4A82-B6C7-6C86374FF446}"/>
                </a:ext>
              </a:extLst>
            </p:cNvPr>
            <p:cNvSpPr/>
            <p:nvPr/>
          </p:nvSpPr>
          <p:spPr>
            <a:xfrm>
              <a:off x="2743200" y="2862096"/>
              <a:ext cx="1187116" cy="40105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libbar.a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E3B8999-890D-4B93-A94C-0A9F84B9F3DD}"/>
                </a:ext>
              </a:extLst>
            </p:cNvPr>
            <p:cNvSpPr/>
            <p:nvPr/>
          </p:nvSpPr>
          <p:spPr>
            <a:xfrm>
              <a:off x="1556084" y="3251701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bazz.o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EDE0E7E-6694-49BD-8114-957D24F3ACC2}"/>
                </a:ext>
              </a:extLst>
            </p:cNvPr>
            <p:cNvSpPr/>
            <p:nvPr/>
          </p:nvSpPr>
          <p:spPr>
            <a:xfrm>
              <a:off x="1556084" y="2862096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bar.o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5AC3611B-F532-4891-AB4B-3C384B4B3287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968024" y="2000126"/>
            <a:ext cx="3288663" cy="893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F37DFFBA-039E-496C-B94A-B36C54C5C88A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 flipV="1">
            <a:off x="2967788" y="3283301"/>
            <a:ext cx="3288899" cy="738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8521B50-12A9-4DE5-BC5D-53541B9EF794}"/>
              </a:ext>
            </a:extLst>
          </p:cNvPr>
          <p:cNvGrpSpPr/>
          <p:nvPr/>
        </p:nvGrpSpPr>
        <p:grpSpPr>
          <a:xfrm>
            <a:off x="593792" y="1375903"/>
            <a:ext cx="2374232" cy="824749"/>
            <a:chOff x="1556084" y="2438400"/>
            <a:chExt cx="2374232" cy="824749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351A125-F43F-424D-A12F-1BFE22ABD1C2}"/>
                </a:ext>
              </a:extLst>
            </p:cNvPr>
            <p:cNvSpPr/>
            <p:nvPr/>
          </p:nvSpPr>
          <p:spPr>
            <a:xfrm>
              <a:off x="1556084" y="2438400"/>
              <a:ext cx="2374232" cy="4010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bar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C978711-6F1E-42E0-B231-AF7712750015}"/>
                </a:ext>
              </a:extLst>
            </p:cNvPr>
            <p:cNvSpPr/>
            <p:nvPr/>
          </p:nvSpPr>
          <p:spPr>
            <a:xfrm>
              <a:off x="2743200" y="2862096"/>
              <a:ext cx="1187116" cy="40105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bar.o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4B735766-6F02-4480-9137-DC320B576560}"/>
                </a:ext>
              </a:extLst>
            </p:cNvPr>
            <p:cNvSpPr/>
            <p:nvPr/>
          </p:nvSpPr>
          <p:spPr>
            <a:xfrm>
              <a:off x="1556084" y="2862096"/>
              <a:ext cx="1187116" cy="4010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>
                      <a:lumMod val="10000"/>
                    </a:schemeClr>
                  </a:solidFill>
                </a:rPr>
                <a:t>bar.c</a:t>
              </a:r>
              <a:endParaRPr lang="ru-RU" dirty="0">
                <a:solidFill>
                  <a:schemeClr val="tx2">
                    <a:lumMod val="10000"/>
                  </a:schemeClr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33EF49B-DE9B-4913-9A49-3296A7D991CE}"/>
              </a:ext>
            </a:extLst>
          </p:cNvPr>
          <p:cNvGrpSpPr/>
          <p:nvPr/>
        </p:nvGrpSpPr>
        <p:grpSpPr>
          <a:xfrm>
            <a:off x="593556" y="3397099"/>
            <a:ext cx="6850247" cy="824749"/>
            <a:chOff x="593556" y="4854288"/>
            <a:chExt cx="6850247" cy="824749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19D6610-81B7-4EA8-9C1F-26394D4D3703}"/>
                </a:ext>
              </a:extLst>
            </p:cNvPr>
            <p:cNvGrpSpPr/>
            <p:nvPr/>
          </p:nvGrpSpPr>
          <p:grpSpPr>
            <a:xfrm>
              <a:off x="593556" y="4854288"/>
              <a:ext cx="2374232" cy="824749"/>
              <a:chOff x="1556084" y="2438400"/>
              <a:chExt cx="2374232" cy="824749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590D42A4-C436-4523-8E4B-BC3AF53EF90F}"/>
                  </a:ext>
                </a:extLst>
              </p:cNvPr>
              <p:cNvSpPr/>
              <p:nvPr/>
            </p:nvSpPr>
            <p:spPr>
              <a:xfrm>
                <a:off x="1556084" y="2438400"/>
                <a:ext cx="2374232" cy="4010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name: </a:t>
                </a:r>
                <a:r>
                  <a:rPr lang="en-US" dirty="0" err="1"/>
                  <a:t>bazz</a:t>
                </a:r>
                <a:endParaRPr lang="ru-RU" dirty="0"/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4D453E51-D24D-4E4B-97A7-DFE54313B4AF}"/>
                  </a:ext>
                </a:extLst>
              </p:cNvPr>
              <p:cNvSpPr/>
              <p:nvPr/>
            </p:nvSpPr>
            <p:spPr>
              <a:xfrm>
                <a:off x="2743200" y="2862096"/>
                <a:ext cx="1187116" cy="401053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bazz.o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48FD8FCF-7EE2-4064-BB93-54B217290C0C}"/>
                  </a:ext>
                </a:extLst>
              </p:cNvPr>
              <p:cNvSpPr/>
              <p:nvPr/>
            </p:nvSpPr>
            <p:spPr>
              <a:xfrm>
                <a:off x="1556084" y="2862096"/>
                <a:ext cx="1187116" cy="40105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2">
                        <a:lumMod val="10000"/>
                      </a:schemeClr>
                    </a:solidFill>
                  </a:rPr>
                  <a:t>bazz</a:t>
                </a:r>
                <a:r>
                  <a:rPr lang="ru-RU" dirty="0">
                    <a:solidFill>
                      <a:schemeClr val="tx2">
                        <a:lumMod val="10000"/>
                      </a:schemeClr>
                    </a:solidFill>
                  </a:rPr>
                  <a:t>.</a:t>
                </a:r>
                <a:r>
                  <a:rPr lang="en-US" dirty="0">
                    <a:solidFill>
                      <a:schemeClr val="tx2">
                        <a:lumMod val="10000"/>
                      </a:schemeClr>
                    </a:solidFill>
                  </a:rPr>
                  <a:t>c</a:t>
                </a:r>
                <a:endParaRPr lang="ru-RU" dirty="0">
                  <a:solidFill>
                    <a:schemeClr val="tx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5FCA494E-DB10-48EC-B659-89FB5ADE2E0A}"/>
                </a:ext>
              </a:extLst>
            </p:cNvPr>
            <p:cNvSpPr/>
            <p:nvPr/>
          </p:nvSpPr>
          <p:spPr>
            <a:xfrm>
              <a:off x="6256687" y="4929039"/>
              <a:ext cx="1187116" cy="4010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-DFOO=1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398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Прячем дефолтные опции </a:t>
            </a:r>
            <a:r>
              <a:rPr lang="ru-RU" sz="2000" dirty="0" err="1"/>
              <a:t>тулчейна</a:t>
            </a:r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 /c /ID:\</a:t>
            </a:r>
            <a:r>
              <a:rPr lang="en-US" sz="2000" dirty="0" err="1"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\shared /ZI /</a:t>
            </a:r>
            <a:r>
              <a:rPr lang="en-US" sz="2000" dirty="0" err="1">
                <a:latin typeface="Consolas" panose="020B0609020204030204" pitchFamily="49" charset="0"/>
              </a:rPr>
              <a:t>nologo</a:t>
            </a:r>
            <a:r>
              <a:rPr lang="en-US" sz="2000" dirty="0">
                <a:latin typeface="Consolas" panose="020B0609020204030204" pitchFamily="49" charset="0"/>
              </a:rPr>
              <a:t> /W3 /WX- /Od /Oy- /D WIN32 /D _DEBUG /D _CONSOLE /D _UNICODE /D UNICODE /D FOO=1 /Gm /</a:t>
            </a:r>
            <a:r>
              <a:rPr lang="en-US" sz="2000" dirty="0" err="1">
                <a:latin typeface="Consolas" panose="020B0609020204030204" pitchFamily="49" charset="0"/>
              </a:rPr>
              <a:t>EHsc</a:t>
            </a:r>
            <a:r>
              <a:rPr lang="en-US" sz="2000" dirty="0">
                <a:latin typeface="Consolas" panose="020B0609020204030204" pitchFamily="49" charset="0"/>
              </a:rPr>
              <a:t> /RTC1 /</a:t>
            </a:r>
            <a:r>
              <a:rPr lang="en-US" sz="2000" dirty="0" err="1">
                <a:latin typeface="Consolas" panose="020B0609020204030204" pitchFamily="49" charset="0"/>
              </a:rPr>
              <a:t>MTd</a:t>
            </a:r>
            <a:r>
              <a:rPr lang="en-US" sz="2000" dirty="0">
                <a:latin typeface="Consolas" panose="020B0609020204030204" pitchFamily="49" charset="0"/>
              </a:rPr>
              <a:t> /GS /</a:t>
            </a:r>
            <a:r>
              <a:rPr lang="en-US" sz="2000" dirty="0" err="1">
                <a:latin typeface="Consolas" panose="020B0609020204030204" pitchFamily="49" charset="0"/>
              </a:rPr>
              <a:t>fp:precise</a:t>
            </a:r>
            <a:r>
              <a:rPr lang="en-US" sz="2000" dirty="0">
                <a:latin typeface="Consolas" panose="020B0609020204030204" pitchFamily="49" charset="0"/>
              </a:rPr>
              <a:t> /</a:t>
            </a:r>
            <a:r>
              <a:rPr lang="en-US" sz="2000" dirty="0" err="1">
                <a:latin typeface="Consolas" panose="020B0609020204030204" pitchFamily="49" charset="0"/>
              </a:rPr>
              <a:t>Zc:wchar_t</a:t>
            </a:r>
            <a:r>
              <a:rPr lang="en-US" sz="2000" dirty="0">
                <a:latin typeface="Consolas" panose="020B0609020204030204" pitchFamily="49" charset="0"/>
              </a:rPr>
              <a:t> /</a:t>
            </a:r>
            <a:r>
              <a:rPr lang="en-US" sz="2000" dirty="0" err="1">
                <a:latin typeface="Consolas" panose="020B0609020204030204" pitchFamily="49" charset="0"/>
              </a:rPr>
              <a:t>Zc:forScope</a:t>
            </a:r>
            <a:r>
              <a:rPr lang="en-US" sz="2000" dirty="0">
                <a:latin typeface="Consolas" panose="020B0609020204030204" pitchFamily="49" charset="0"/>
              </a:rPr>
              <a:t> /</a:t>
            </a:r>
            <a:r>
              <a:rPr lang="en-US" sz="2000" dirty="0" err="1">
                <a:latin typeface="Consolas" panose="020B0609020204030204" pitchFamily="49" charset="0"/>
              </a:rPr>
              <a:t>Zc:inline</a:t>
            </a:r>
            <a:r>
              <a:rPr lang="en-US" sz="2000" dirty="0">
                <a:latin typeface="Consolas" panose="020B0609020204030204" pitchFamily="49" charset="0"/>
              </a:rPr>
              <a:t> /</a:t>
            </a:r>
            <a:r>
              <a:rPr lang="en-US" sz="2000" dirty="0" err="1">
                <a:latin typeface="Consolas" panose="020B0609020204030204" pitchFamily="49" charset="0"/>
              </a:rPr>
              <a:t>Fo"DEBUG</a:t>
            </a:r>
            <a:r>
              <a:rPr lang="en-US" sz="2000" dirty="0">
                <a:latin typeface="Consolas" panose="020B0609020204030204" pitchFamily="49" charset="0"/>
              </a:rPr>
              <a:t>\\" /</a:t>
            </a:r>
            <a:r>
              <a:rPr lang="en-US" sz="2000" dirty="0" err="1">
                <a:latin typeface="Consolas" panose="020B0609020204030204" pitchFamily="49" charset="0"/>
              </a:rPr>
              <a:t>Fd"DEBUG</a:t>
            </a:r>
            <a:r>
              <a:rPr lang="en-US" sz="2000" dirty="0">
                <a:latin typeface="Consolas" panose="020B0609020204030204" pitchFamily="49" charset="0"/>
              </a:rPr>
              <a:t>\VC140.PDB" /</a:t>
            </a:r>
            <a:r>
              <a:rPr lang="en-US" sz="2000" dirty="0" err="1">
                <a:latin typeface="Consolas" panose="020B0609020204030204" pitchFamily="49" charset="0"/>
              </a:rPr>
              <a:t>Gd</a:t>
            </a:r>
            <a:r>
              <a:rPr lang="en-US" sz="2000" dirty="0">
                <a:latin typeface="Consolas" panose="020B0609020204030204" pitchFamily="49" charset="0"/>
              </a:rPr>
              <a:t> /TP /analyze- foo.cpp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8682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Прячем дефолтные опции </a:t>
            </a:r>
            <a:r>
              <a:rPr lang="ru-RU" sz="2000" dirty="0" err="1"/>
              <a:t>тулчейна</a:t>
            </a:r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kl_create_exe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my_app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main.cpp)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kl_create_exe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my_lib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lib.cpp)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3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C92D95F-AAF1-41A5-ADED-505FACB88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Сторонний код – это </a:t>
            </a:r>
            <a:r>
              <a:rPr lang="ru-RU" dirty="0" err="1">
                <a:solidFill>
                  <a:schemeClr val="bg2"/>
                </a:solidFill>
              </a:rPr>
              <a:t>переиспользуемый</a:t>
            </a:r>
            <a:r>
              <a:rPr lang="ru-RU" dirty="0"/>
              <a:t> программный компонент, разработанный для </a:t>
            </a:r>
            <a:r>
              <a:rPr lang="ru-RU" dirty="0">
                <a:solidFill>
                  <a:schemeClr val="bg2"/>
                </a:solidFill>
              </a:rPr>
              <a:t>распространения</a:t>
            </a:r>
            <a:r>
              <a:rPr lang="ru-RU" dirty="0"/>
              <a:t> компанией, </a:t>
            </a:r>
            <a:r>
              <a:rPr lang="ru-RU" dirty="0">
                <a:solidFill>
                  <a:schemeClr val="bg2"/>
                </a:solidFill>
              </a:rPr>
              <a:t>не являющейся разработчиком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4004952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Прячем дефолтные опции </a:t>
            </a:r>
            <a:r>
              <a:rPr lang="ru-RU" sz="2000" dirty="0" err="1"/>
              <a:t>тулчейна</a:t>
            </a:r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/c</a:t>
            </a:r>
            <a:r>
              <a:rPr lang="en-US" sz="2000" dirty="0">
                <a:latin typeface="Consolas" panose="020B0609020204030204" pitchFamily="49" charset="0"/>
              </a:rPr>
              <a:t> /ID:\</a:t>
            </a:r>
            <a:r>
              <a:rPr lang="en-US" sz="2000" dirty="0" err="1"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\shared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/ZI /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nologo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/W3 /WX- /Od /Oy- /D WIN32 /D _DEBUG /D _CONSOLE /D _UNICODE /D UNICODE </a:t>
            </a:r>
            <a:r>
              <a:rPr lang="en-US" sz="2000" dirty="0">
                <a:latin typeface="Consolas" panose="020B0609020204030204" pitchFamily="49" charset="0"/>
              </a:rPr>
              <a:t>/D FOO=1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/Gm /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EHsc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/RTC1 /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MTd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/GS /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fp:precise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/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Zc:wchar_t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/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Zc:forScope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/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Zc:inline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Fo"DEBUG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\\"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Fd"DEBUG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\VC140.PDB"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Gd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/TP /analyze-</a:t>
            </a:r>
            <a:r>
              <a:rPr lang="en-US" sz="2000" dirty="0">
                <a:latin typeface="Consolas" panose="020B0609020204030204" pitchFamily="49" charset="0"/>
              </a:rPr>
              <a:t> foo.cpp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42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графа целей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Прячем дефолтные опции </a:t>
            </a:r>
            <a:r>
              <a:rPr lang="ru-RU" sz="2000" dirty="0" err="1"/>
              <a:t>тулчейна</a:t>
            </a:r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/c</a:t>
            </a:r>
            <a:r>
              <a:rPr lang="en-US" sz="2000" dirty="0">
                <a:latin typeface="Consolas" panose="020B0609020204030204" pitchFamily="49" charset="0"/>
              </a:rPr>
              <a:t> /ID:\</a:t>
            </a:r>
            <a:r>
              <a:rPr lang="en-US" sz="2000" dirty="0" err="1"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\shared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/ZI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nologo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/W3 /WX- /Od /Oy- /D WIN32 /D _DEBUG /D _CONSOLE /D _UNICODE /D UNICODE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/D FOO=1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/Gm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EHsc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/RTC1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MTd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/GS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fp:precise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Zc:wchar_t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Zc:forScope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Zc:inline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Fo"DEBUG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\\"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Fd"DEBUG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\VC140.PDB" 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/TP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/analyze- </a:t>
            </a:r>
            <a:r>
              <a:rPr lang="en-US" sz="2000" dirty="0">
                <a:latin typeface="Consolas" panose="020B0609020204030204" pitchFamily="49" charset="0"/>
              </a:rPr>
              <a:t>foo.cpp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9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графов для разных платформ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Генерируем граф для каждой платформы</a:t>
            </a:r>
          </a:p>
          <a:p>
            <a:pPr lvl="2"/>
            <a:r>
              <a:rPr lang="ru-RU" sz="2000" dirty="0"/>
              <a:t>Сливаем одинаковые узлы в один</a:t>
            </a:r>
          </a:p>
          <a:p>
            <a:pPr lvl="2"/>
            <a:endParaRPr lang="ru-RU" sz="2000" dirty="0"/>
          </a:p>
          <a:p>
            <a:pPr lvl="2"/>
            <a:r>
              <a:rPr lang="ru-RU" sz="2000" dirty="0"/>
              <a:t>Различные узлы остаются как есть</a:t>
            </a:r>
          </a:p>
        </p:txBody>
      </p:sp>
    </p:spTree>
    <p:extLst>
      <p:ext uri="{BB962C8B-B14F-4D97-AF65-F5344CB8AC3E}">
        <p14:creationId xmlns:p14="http://schemas.microsoft.com/office/powerpoint/2010/main" val="3496853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61B13-5936-4931-B824-931D307E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сборки </a:t>
            </a:r>
            <a:r>
              <a:rPr lang="en-US" dirty="0" err="1" smtClean="0"/>
              <a:t>openssl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A7D138-8626-4CA0-A9BF-D00E4402B4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Как сторонний </a:t>
            </a:r>
            <a:r>
              <a:rPr lang="ru-RU" dirty="0"/>
              <a:t>код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cmake</a:t>
            </a:r>
            <a:r>
              <a:rPr lang="en-US" dirty="0" smtClean="0">
                <a:latin typeface="Consolas" panose="020B0609020204030204" pitchFamily="49" charset="0"/>
              </a:rPr>
              <a:t> generate: </a:t>
            </a:r>
            <a:r>
              <a:rPr lang="ru-RU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6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секунд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cmake</a:t>
            </a:r>
            <a:r>
              <a:rPr lang="en-US" dirty="0" smtClean="0">
                <a:latin typeface="Consolas" panose="020B0609020204030204" pitchFamily="49" charset="0"/>
              </a:rPr>
              <a:t> build:    </a:t>
            </a:r>
            <a:r>
              <a:rPr lang="ru-RU" dirty="0" smtClean="0">
                <a:solidFill>
                  <a:schemeClr val="bg2"/>
                </a:solidFill>
                <a:latin typeface="Consolas" panose="020B0609020204030204" pitchFamily="49" charset="0"/>
              </a:rPr>
              <a:t>764 секунды</a:t>
            </a:r>
            <a:endParaRPr lang="en-US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otal time:     </a:t>
            </a:r>
            <a:r>
              <a:rPr lang="ru-RU" dirty="0" smtClean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2"/>
                </a:solidFill>
                <a:latin typeface="Consolas" panose="020B0609020204030204" pitchFamily="49" charset="0"/>
              </a:rPr>
              <a:t>минут</a:t>
            </a:r>
            <a:endParaRPr lang="ru-RU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EDB68-542C-4437-A736-029FAF58F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Как свой </a:t>
            </a:r>
            <a:r>
              <a:rPr lang="ru-RU" dirty="0"/>
              <a:t>код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cmake</a:t>
            </a:r>
            <a:r>
              <a:rPr lang="en-US" dirty="0" smtClean="0">
                <a:latin typeface="Consolas" panose="020B0609020204030204" pitchFamily="49" charset="0"/>
              </a:rPr>
              <a:t> generate: </a:t>
            </a:r>
            <a:r>
              <a:rPr lang="ru-RU" dirty="0" smtClean="0">
                <a:solidFill>
                  <a:schemeClr val="bg2"/>
                </a:solidFill>
                <a:latin typeface="Consolas" panose="020B0609020204030204" pitchFamily="49" charset="0"/>
              </a:rPr>
              <a:t>52</a:t>
            </a:r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bg2"/>
                </a:solidFill>
                <a:latin typeface="Consolas" panose="020B0609020204030204" pitchFamily="49" charset="0"/>
              </a:rPr>
              <a:t>секунды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</a:rPr>
              <a:t>cmake</a:t>
            </a:r>
            <a:r>
              <a:rPr lang="en-US" dirty="0" smtClean="0">
                <a:latin typeface="Consolas" panose="020B0609020204030204" pitchFamily="49" charset="0"/>
              </a:rPr>
              <a:t> build:    </a:t>
            </a:r>
            <a:r>
              <a:rPr lang="ru-RU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111 секунд</a:t>
            </a:r>
            <a:endParaRPr lang="en-US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total time: 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3 </a:t>
            </a:r>
            <a:r>
              <a:rPr lang="ru-RU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минуты</a:t>
            </a:r>
            <a:endParaRPr lang="ru-RU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alexey.kutumov@gmail.com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В скомпилированном виде</a:t>
            </a:r>
          </a:p>
          <a:p>
            <a:pPr lvl="2"/>
            <a:r>
              <a:rPr lang="ru-RU" sz="2000" dirty="0"/>
              <a:t>Исполняемый модуль</a:t>
            </a:r>
          </a:p>
          <a:p>
            <a:pPr lvl="2"/>
            <a:r>
              <a:rPr lang="ru-RU" sz="2000" dirty="0"/>
              <a:t>Библиотека</a:t>
            </a:r>
          </a:p>
          <a:p>
            <a:r>
              <a:rPr lang="ru-RU" sz="2000" dirty="0"/>
              <a:t>В виде исходных кодов</a:t>
            </a:r>
          </a:p>
          <a:p>
            <a:endParaRPr lang="en-US" sz="2000" dirty="0"/>
          </a:p>
          <a:p>
            <a:r>
              <a:rPr lang="ru-RU" sz="2000" dirty="0"/>
              <a:t>В </a:t>
            </a:r>
            <a:r>
              <a:rPr lang="en-US" sz="2000" dirty="0"/>
              <a:t>C++ </a:t>
            </a:r>
            <a:r>
              <a:rPr lang="ru-RU" sz="2000" dirty="0"/>
              <a:t>проектах обычно смешанный вариант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2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/>
              <a:t>Жизненный цикл стороннего кода</a:t>
            </a:r>
          </a:p>
        </p:txBody>
      </p:sp>
    </p:spTree>
    <p:extLst>
      <p:ext uri="{BB962C8B-B14F-4D97-AF65-F5344CB8AC3E}">
        <p14:creationId xmlns:p14="http://schemas.microsoft.com/office/powerpoint/2010/main" val="242631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Анализ</a:t>
            </a:r>
          </a:p>
          <a:p>
            <a:endParaRPr lang="ru-RU" sz="2000" dirty="0"/>
          </a:p>
          <a:p>
            <a:r>
              <a:rPr lang="ru-RU" sz="2000" dirty="0"/>
              <a:t>Первоначальное внедрение</a:t>
            </a:r>
          </a:p>
          <a:p>
            <a:endParaRPr lang="ru-RU" sz="2000" dirty="0"/>
          </a:p>
          <a:p>
            <a:r>
              <a:rPr lang="ru-RU" sz="2000" dirty="0"/>
              <a:t>Релиз</a:t>
            </a:r>
          </a:p>
          <a:p>
            <a:endParaRPr lang="en-US" sz="2000" dirty="0"/>
          </a:p>
          <a:p>
            <a:r>
              <a:rPr lang="ru-RU" sz="2000" dirty="0"/>
              <a:t>Вывод из эксплуатации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77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цикл: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Решает ли поставленную задачу?</a:t>
            </a:r>
          </a:p>
          <a:p>
            <a:r>
              <a:rPr lang="ru-RU" sz="2000" dirty="0"/>
              <a:t>Какую лицензию компоненты использовать?</a:t>
            </a:r>
          </a:p>
          <a:p>
            <a:r>
              <a:rPr lang="ru-RU" sz="2000" dirty="0"/>
              <a:t>Где хранить исходные коды?</a:t>
            </a:r>
          </a:p>
          <a:p>
            <a:r>
              <a:rPr lang="ru-RU" sz="2000" dirty="0"/>
              <a:t>Где хранить скомпилированные модули?</a:t>
            </a:r>
          </a:p>
          <a:p>
            <a:r>
              <a:rPr lang="ru-RU" sz="2000" dirty="0"/>
              <a:t>В каких конфигурациях собирать?</a:t>
            </a:r>
          </a:p>
          <a:p>
            <a:r>
              <a:rPr lang="ru-RU" sz="2000" dirty="0"/>
              <a:t>Требуется ли модификация компоненты?</a:t>
            </a:r>
          </a:p>
          <a:p>
            <a:r>
              <a:rPr lang="ru-RU" sz="2000" dirty="0"/>
              <a:t>Как и когда обновляется компонента?</a:t>
            </a:r>
          </a:p>
          <a:p>
            <a:r>
              <a:rPr lang="ru-RU" sz="2000" b="1" dirty="0">
                <a:solidFill>
                  <a:schemeClr val="bg2"/>
                </a:solidFill>
              </a:rPr>
              <a:t>Прочие особенности</a:t>
            </a:r>
            <a:endParaRPr lang="ru-RU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0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CB296-64BD-4DD6-A75D-53B86E14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цикл: внедрение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3D477-6CEA-4133-83AE-C41AEC0BE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000" dirty="0"/>
              <a:t>Подключение к проекту</a:t>
            </a:r>
          </a:p>
          <a:p>
            <a:pPr lvl="2"/>
            <a:r>
              <a:rPr lang="ru-RU" sz="2000" dirty="0"/>
              <a:t>Настройка механизмов получения компоненты</a:t>
            </a:r>
          </a:p>
          <a:p>
            <a:pPr lvl="2"/>
            <a:endParaRPr lang="ru-RU" sz="2000" dirty="0"/>
          </a:p>
          <a:p>
            <a:r>
              <a:rPr lang="ru-RU" sz="2000" dirty="0"/>
              <a:t>Тестирование</a:t>
            </a:r>
          </a:p>
          <a:p>
            <a:pPr lvl="2"/>
            <a:r>
              <a:rPr lang="ru-RU" sz="2000" dirty="0"/>
              <a:t>Запуск тестов сторонней библиотеки</a:t>
            </a:r>
          </a:p>
          <a:p>
            <a:pPr lvl="2"/>
            <a:r>
              <a:rPr lang="ru-RU" sz="2000" dirty="0"/>
              <a:t>Написание своих тестов для сторонней библиотеки</a:t>
            </a:r>
          </a:p>
          <a:p>
            <a:pPr lvl="2"/>
            <a:endParaRPr lang="ru-RU" sz="2000" dirty="0"/>
          </a:p>
          <a:p>
            <a:r>
              <a:rPr lang="ru-RU" sz="2000" dirty="0"/>
              <a:t>Реализация бизнес-логики</a:t>
            </a:r>
          </a:p>
          <a:p>
            <a:pPr lvl="2"/>
            <a:r>
              <a:rPr lang="ru-RU" sz="2000" dirty="0"/>
              <a:t>Фасад для сторонней компоненты</a:t>
            </a:r>
          </a:p>
          <a:p>
            <a:pPr lvl="2"/>
            <a:endParaRPr lang="ru-RU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60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5EFE6-ED36-44A8-992E-657AFD707955}">
  <ds:schemaRefs>
    <ds:schemaRef ds:uri="http://schemas.microsoft.com/office/2006/documentManagement/types"/>
    <ds:schemaRef ds:uri="http://purl.org/dc/elements/1.1/"/>
    <ds:schemaRef ds:uri="http://purl.org/dc/dcmitype/"/>
    <ds:schemaRef ds:uri="8a09c138-3bb3-4bc6-a8a7-2afac9fb1b96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7886</TotalTime>
  <Words>4114</Words>
  <Application>Microsoft Office PowerPoint</Application>
  <PresentationFormat>On-screen Show (16:9)</PresentationFormat>
  <Paragraphs>547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.SFUIText</vt:lpstr>
      <vt:lpstr>Arial</vt:lpstr>
      <vt:lpstr>Consolas</vt:lpstr>
      <vt:lpstr>Helvetica</vt:lpstr>
      <vt:lpstr>Lab Gothic Book</vt:lpstr>
      <vt:lpstr>Custom Design</vt:lpstr>
      <vt:lpstr>Main</vt:lpstr>
      <vt:lpstr>Опыт управления 3rd-party библиотеками</vt:lpstr>
      <vt:lpstr>PowerPoint Presentation</vt:lpstr>
      <vt:lpstr>PowerPoint Presentation</vt:lpstr>
      <vt:lpstr>PowerPoint Presentation</vt:lpstr>
      <vt:lpstr>Способы использования</vt:lpstr>
      <vt:lpstr>PowerPoint Presentation</vt:lpstr>
      <vt:lpstr>Жизненный цикл</vt:lpstr>
      <vt:lpstr>Жизненный цикл: анализ</vt:lpstr>
      <vt:lpstr>Жизненный цикл: внедрение</vt:lpstr>
      <vt:lpstr>PowerPoint Presentation</vt:lpstr>
      <vt:lpstr>Жизненный цикл: релиз</vt:lpstr>
      <vt:lpstr>Жизненный цикл: релиз</vt:lpstr>
      <vt:lpstr>Жизненный цикл: вывод из эксплуатации</vt:lpstr>
      <vt:lpstr>PowerPoint Presentation</vt:lpstr>
      <vt:lpstr>требования</vt:lpstr>
      <vt:lpstr>Дополнительные требования</vt:lpstr>
      <vt:lpstr>Дополнительные требования</vt:lpstr>
      <vt:lpstr>Проблемы</vt:lpstr>
      <vt:lpstr>Пример: openssl</vt:lpstr>
      <vt:lpstr>Пример: openssl</vt:lpstr>
      <vt:lpstr>Сторонний VS свой код</vt:lpstr>
      <vt:lpstr>Сторонний VS свой код</vt:lpstr>
      <vt:lpstr>Сторонний как свой код</vt:lpstr>
      <vt:lpstr>Самое главное требование</vt:lpstr>
      <vt:lpstr>PowerPoint Presentation</vt:lpstr>
      <vt:lpstr>миграция</vt:lpstr>
      <vt:lpstr>миграция</vt:lpstr>
      <vt:lpstr>Как мигрировать</vt:lpstr>
      <vt:lpstr>Анализ системы сборки</vt:lpstr>
      <vt:lpstr>Анализ системы сборки</vt:lpstr>
      <vt:lpstr>Построение графа целей</vt:lpstr>
      <vt:lpstr>Построение графа целей</vt:lpstr>
      <vt:lpstr>Построение графа целей</vt:lpstr>
      <vt:lpstr>Построение графа целей</vt:lpstr>
      <vt:lpstr>оптимизация графа целей</vt:lpstr>
      <vt:lpstr>Оптимизация графа целей</vt:lpstr>
      <vt:lpstr>Оптимизация графа целей</vt:lpstr>
      <vt:lpstr>оптимизация графа целей</vt:lpstr>
      <vt:lpstr>оптимизация графа целей</vt:lpstr>
      <vt:lpstr>оптимизация графа целей</vt:lpstr>
      <vt:lpstr>оптимизация графа целей</vt:lpstr>
      <vt:lpstr>Слияние графов для разных платформ</vt:lpstr>
      <vt:lpstr>Время сборки openssl</vt:lpstr>
      <vt:lpstr>LET'S TALK?</vt:lpstr>
    </vt:vector>
  </TitlesOfParts>
  <Company>PowerLexis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1586</cp:revision>
  <dcterms:created xsi:type="dcterms:W3CDTF">2013-03-22T11:06:22Z</dcterms:created>
  <dcterms:modified xsi:type="dcterms:W3CDTF">2019-02-13T06:56:32Z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