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240000"/>
            <a:ext cx="501480" cy="807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216000"/>
            <a:ext cx="501480" cy="8078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91640" y="2683800"/>
            <a:ext cx="8564760" cy="18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Возможности С++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91640" y="4428000"/>
            <a:ext cx="8564760" cy="7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для программирования микроконтроллеров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1" name="Рисунок 1" descr=""/>
          <p:cNvPicPr/>
          <p:nvPr/>
        </p:nvPicPr>
        <p:blipFill>
          <a:blip r:embed="rId1"/>
          <a:stretch/>
        </p:blipFill>
        <p:spPr>
          <a:xfrm>
            <a:off x="4404960" y="2492280"/>
            <a:ext cx="1270800" cy="68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Описание модуля: C++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Рисунок 147" descr=""/>
          <p:cNvPicPr/>
          <p:nvPr/>
        </p:nvPicPr>
        <p:blipFill>
          <a:blip r:embed="rId1"/>
          <a:stretch/>
        </p:blipFill>
        <p:spPr>
          <a:xfrm>
            <a:off x="2235240" y="1087560"/>
            <a:ext cx="5666760" cy="43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Проектирование драйвера в стиле 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Рисунок 150" descr=""/>
          <p:cNvPicPr/>
          <p:nvPr/>
        </p:nvPicPr>
        <p:blipFill>
          <a:blip r:embed="rId1"/>
          <a:stretch/>
        </p:blipFill>
        <p:spPr>
          <a:xfrm>
            <a:off x="2214000" y="1080000"/>
            <a:ext cx="5708880" cy="43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Проектирование драйвера в стиле 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Жёсткая привязка драйвера к интерфейсу связи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Жёсткая привязка драйвера к бизнес-логике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Сложности при отладке и тестировании отдельного элемента ПО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Проектирование драйвера в стиле C++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Рисунок 156" descr=""/>
          <p:cNvPicPr/>
          <p:nvPr/>
        </p:nvPicPr>
        <p:blipFill>
          <a:blip r:embed="rId1"/>
          <a:stretch/>
        </p:blipFill>
        <p:spPr>
          <a:xfrm>
            <a:off x="1983600" y="1074600"/>
            <a:ext cx="6176880" cy="433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Проектирование драйвера в стиле C++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Отсутствие жёсткой связи драйвера с интерфейсом связи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Отсутствие жесткой связи бизнес-логики и драйвера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Возможность независимой отладки каждого элемента ПО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Полиморфизм времени компиляции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Рисунок 162" descr=""/>
          <p:cNvPicPr/>
          <p:nvPr/>
        </p:nvPicPr>
        <p:blipFill>
          <a:blip r:embed="rId1"/>
          <a:stretch/>
        </p:blipFill>
        <p:spPr>
          <a:xfrm>
            <a:off x="2992680" y="1897200"/>
            <a:ext cx="4094280" cy="187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Полиморфизм времени исполнения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Рисунок 165" descr=""/>
          <p:cNvPicPr/>
          <p:nvPr/>
        </p:nvPicPr>
        <p:blipFill>
          <a:blip r:embed="rId1"/>
          <a:stretch/>
        </p:blipFill>
        <p:spPr>
          <a:xfrm>
            <a:off x="1848960" y="1104120"/>
            <a:ext cx="6381360" cy="429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Вместо выводов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19640" y="1620000"/>
            <a:ext cx="8636760" cy="37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755640" y="1320840"/>
            <a:ext cx="8568360" cy="379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С++ отлично подходит для разработки ПО микроконтроллеров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C++ обеспечивает не худшее быстродействие, по сравнению с С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Код на С++ более структурирован, его проще читать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Код на С++ безопаснее, проще отследить ошибки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Код на С++ лучше поддается тестированию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С++ и ООП позволяют строить более гибкую, расширяемую архитектуру ПО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Порог вхождения не настолько высок, чтобы игнорировать преимущества С++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12360" y="3056040"/>
            <a:ext cx="7055640" cy="11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5" name="Рисунок 170" descr=""/>
          <p:cNvPicPr/>
          <p:nvPr/>
        </p:nvPicPr>
        <p:blipFill>
          <a:blip r:embed="rId1"/>
          <a:stretch/>
        </p:blipFill>
        <p:spPr>
          <a:xfrm>
            <a:off x="3744000" y="5346000"/>
            <a:ext cx="323280" cy="3232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3996720" y="5310000"/>
            <a:ext cx="2087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ignat_for_example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Особенности микроконтроллеров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Микроконтроллер — ЭВМ на одном кристалле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Одно ядро, один поток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Тактовые частоты ядра: единицы-сотни МГц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Доступ к ОЗУ и ПЗУ на частоте ядра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Упрощенное АЛУ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Упрощены механизмы обеспечения безопасности доступа к ресурсам микроконтроллера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Сильно ограниченный объем ОЗУ, ПЗУ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Особенности проектирования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Программист имеет полный ручной контроль над всеми ресурсами микроконтроллера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Программисту доступны все «опасные» операции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Отладка — не всегда поиск ошибок в коде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Отладка вносит существенное влияние в работу микроконтроллера, но не влияет на внешние периферийные устройства.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Причины не использовать C++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Перерасход вычислительных ресурсов микроконтроллера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Сложность языка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Оверхед при использовании C++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Виртуальные функции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Исключения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Объект — источник дополнительных расходов вычислительных ресурсов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 vs C++: примеры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Регистры микроконтроллера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Модули микроконтроллера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Драйвер внешнего устройства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Описание регистра: 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Рисунок 135" descr=""/>
          <p:cNvPicPr/>
          <p:nvPr/>
        </p:nvPicPr>
        <p:blipFill>
          <a:blip r:embed="rId1"/>
          <a:stretch/>
        </p:blipFill>
        <p:spPr>
          <a:xfrm>
            <a:off x="1828800" y="1004400"/>
            <a:ext cx="6479280" cy="447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Описание регистра: C++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Рисунок 139" descr=""/>
          <p:cNvPicPr/>
          <p:nvPr/>
        </p:nvPicPr>
        <p:blipFill>
          <a:blip r:embed="rId1"/>
          <a:stretch/>
        </p:blipFill>
        <p:spPr>
          <a:xfrm>
            <a:off x="3268800" y="1283400"/>
            <a:ext cx="3599280" cy="391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19640" y="225720"/>
            <a:ext cx="88524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Описание модуля: 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19640" y="1620000"/>
            <a:ext cx="86367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791640" y="1620000"/>
            <a:ext cx="856836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Рисунок 143" descr=""/>
          <p:cNvPicPr/>
          <p:nvPr/>
        </p:nvPicPr>
        <p:blipFill>
          <a:blip r:embed="rId1"/>
          <a:stretch/>
        </p:blipFill>
        <p:spPr>
          <a:xfrm>
            <a:off x="1285920" y="1135080"/>
            <a:ext cx="7572240" cy="420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LibreOffice/6.1.4.2$Linux_X86_64 LibreOffice_project/10$Build-2</Application>
  <Words>287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2019-02-11T00:21:27Z</dcterms:created>
  <dc:creator/>
  <dc:description/>
  <dc:language>ru-RU</dc:language>
  <cp:lastModifiedBy>Ворошилов Игнат Алексеевич</cp:lastModifiedBy>
  <dcterms:modified xsi:type="dcterms:W3CDTF">2019-02-14T04:56:12Z</dcterms:modified>
  <cp:revision>29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