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0" r:id="rId3"/>
    <p:sldId id="291" r:id="rId4"/>
    <p:sldId id="267" r:id="rId5"/>
    <p:sldId id="260" r:id="rId6"/>
    <p:sldId id="268" r:id="rId7"/>
    <p:sldId id="265" r:id="rId8"/>
    <p:sldId id="262" r:id="rId9"/>
    <p:sldId id="272" r:id="rId10"/>
    <p:sldId id="270" r:id="rId11"/>
    <p:sldId id="271" r:id="rId12"/>
    <p:sldId id="273" r:id="rId13"/>
    <p:sldId id="274" r:id="rId14"/>
    <p:sldId id="275" r:id="rId15"/>
    <p:sldId id="277" r:id="rId16"/>
    <p:sldId id="276" r:id="rId17"/>
    <p:sldId id="278" r:id="rId18"/>
    <p:sldId id="279" r:id="rId19"/>
    <p:sldId id="280" r:id="rId20"/>
    <p:sldId id="281" r:id="rId21"/>
    <p:sldId id="282" r:id="rId22"/>
    <p:sldId id="284" r:id="rId23"/>
    <p:sldId id="283" r:id="rId24"/>
    <p:sldId id="285" r:id="rId25"/>
    <p:sldId id="286" r:id="rId26"/>
    <p:sldId id="288" r:id="rId27"/>
    <p:sldId id="289" r:id="rId28"/>
    <p:sldId id="292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2A0381-044F-45A3-B4BD-551681DA273B}" v="704" dt="2021-04-19T14:15:09.9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YLOV Sergey" userId="f8f2f01d-e137-47a0-93ad-bcedd2fc071b" providerId="ADAL" clId="{BC2A0381-044F-45A3-B4BD-551681DA273B}"/>
    <pc:docChg chg="undo redo custSel addSld delSld modSld sldOrd modMainMaster">
      <pc:chgData name="KRYLOV Sergey" userId="f8f2f01d-e137-47a0-93ad-bcedd2fc071b" providerId="ADAL" clId="{BC2A0381-044F-45A3-B4BD-551681DA273B}" dt="2021-04-23T19:01:54.044" v="5586" actId="20577"/>
      <pc:docMkLst>
        <pc:docMk/>
      </pc:docMkLst>
      <pc:sldChg chg="addSp modSp new mod">
        <pc:chgData name="KRYLOV Sergey" userId="f8f2f01d-e137-47a0-93ad-bcedd2fc071b" providerId="ADAL" clId="{BC2A0381-044F-45A3-B4BD-551681DA273B}" dt="2021-04-22T18:09:50.142" v="5082" actId="1076"/>
        <pc:sldMkLst>
          <pc:docMk/>
          <pc:sldMk cId="3126560115" sldId="256"/>
        </pc:sldMkLst>
        <pc:spChg chg="mod">
          <ac:chgData name="KRYLOV Sergey" userId="f8f2f01d-e137-47a0-93ad-bcedd2fc071b" providerId="ADAL" clId="{BC2A0381-044F-45A3-B4BD-551681DA273B}" dt="2021-04-22T18:09:46.757" v="5081" actId="115"/>
          <ac:spMkLst>
            <pc:docMk/>
            <pc:sldMk cId="3126560115" sldId="256"/>
            <ac:spMk id="2" creationId="{F7958E84-1753-45B0-833B-1131B7B38763}"/>
          </ac:spMkLst>
        </pc:spChg>
        <pc:spChg chg="mod">
          <ac:chgData name="KRYLOV Sergey" userId="f8f2f01d-e137-47a0-93ad-bcedd2fc071b" providerId="ADAL" clId="{BC2A0381-044F-45A3-B4BD-551681DA273B}" dt="2021-04-22T18:09:41.901" v="5079" actId="1076"/>
          <ac:spMkLst>
            <pc:docMk/>
            <pc:sldMk cId="3126560115" sldId="256"/>
            <ac:spMk id="3" creationId="{CABBD57F-CF95-4F12-9BD9-1AD36EA20BF9}"/>
          </ac:spMkLst>
        </pc:spChg>
        <pc:spChg chg="add mod">
          <ac:chgData name="KRYLOV Sergey" userId="f8f2f01d-e137-47a0-93ad-bcedd2fc071b" providerId="ADAL" clId="{BC2A0381-044F-45A3-B4BD-551681DA273B}" dt="2021-04-19T20:26:45.161" v="4026"/>
          <ac:spMkLst>
            <pc:docMk/>
            <pc:sldMk cId="3126560115" sldId="256"/>
            <ac:spMk id="4" creationId="{937A3D49-011B-40A7-8AAB-4BD83E1BE32D}"/>
          </ac:spMkLst>
        </pc:spChg>
        <pc:spChg chg="add mod">
          <ac:chgData name="KRYLOV Sergey" userId="f8f2f01d-e137-47a0-93ad-bcedd2fc071b" providerId="ADAL" clId="{BC2A0381-044F-45A3-B4BD-551681DA273B}" dt="2021-04-22T14:58:23.226" v="4114" actId="1076"/>
          <ac:spMkLst>
            <pc:docMk/>
            <pc:sldMk cId="3126560115" sldId="256"/>
            <ac:spMk id="5" creationId="{615E3E6B-7DD2-4FE7-957F-B9F035BCE4BB}"/>
          </ac:spMkLst>
        </pc:spChg>
        <pc:spChg chg="add mod">
          <ac:chgData name="KRYLOV Sergey" userId="f8f2f01d-e137-47a0-93ad-bcedd2fc071b" providerId="ADAL" clId="{BC2A0381-044F-45A3-B4BD-551681DA273B}" dt="2021-04-22T18:09:50.142" v="5082" actId="1076"/>
          <ac:spMkLst>
            <pc:docMk/>
            <pc:sldMk cId="3126560115" sldId="256"/>
            <ac:spMk id="6" creationId="{318921A9-624F-474C-8365-05541E1DAB85}"/>
          </ac:spMkLst>
        </pc:spChg>
      </pc:sldChg>
      <pc:sldChg chg="addSp delSp modSp new del mod setBg">
        <pc:chgData name="KRYLOV Sergey" userId="f8f2f01d-e137-47a0-93ad-bcedd2fc071b" providerId="ADAL" clId="{BC2A0381-044F-45A3-B4BD-551681DA273B}" dt="2021-04-19T13:50:08.719" v="1910" actId="47"/>
        <pc:sldMkLst>
          <pc:docMk/>
          <pc:sldMk cId="1048972290" sldId="257"/>
        </pc:sldMkLst>
        <pc:spChg chg="mod">
          <ac:chgData name="KRYLOV Sergey" userId="f8f2f01d-e137-47a0-93ad-bcedd2fc071b" providerId="ADAL" clId="{BC2A0381-044F-45A3-B4BD-551681DA273B}" dt="2021-04-18T21:02:24.777" v="147" actId="26606"/>
          <ac:spMkLst>
            <pc:docMk/>
            <pc:sldMk cId="1048972290" sldId="257"/>
            <ac:spMk id="2" creationId="{A18E4C00-508D-4EFC-AF15-83778583BE6B}"/>
          </ac:spMkLst>
        </pc:spChg>
        <pc:spChg chg="del">
          <ac:chgData name="KRYLOV Sergey" userId="f8f2f01d-e137-47a0-93ad-bcedd2fc071b" providerId="ADAL" clId="{BC2A0381-044F-45A3-B4BD-551681DA273B}" dt="2021-04-18T21:00:16.350" v="121"/>
          <ac:spMkLst>
            <pc:docMk/>
            <pc:sldMk cId="1048972290" sldId="257"/>
            <ac:spMk id="3" creationId="{9128F07C-1603-489F-B407-F1124152C5F4}"/>
          </ac:spMkLst>
        </pc:spChg>
        <pc:spChg chg="add del mod">
          <ac:chgData name="KRYLOV Sergey" userId="f8f2f01d-e137-47a0-93ad-bcedd2fc071b" providerId="ADAL" clId="{BC2A0381-044F-45A3-B4BD-551681DA273B}" dt="2021-04-18T21:01:36.569" v="138" actId="478"/>
          <ac:spMkLst>
            <pc:docMk/>
            <pc:sldMk cId="1048972290" sldId="257"/>
            <ac:spMk id="4" creationId="{C31DBAEA-B71A-4AFD-A505-5769E5DEADB1}"/>
          </ac:spMkLst>
        </pc:spChg>
        <pc:spChg chg="add del">
          <ac:chgData name="KRYLOV Sergey" userId="f8f2f01d-e137-47a0-93ad-bcedd2fc071b" providerId="ADAL" clId="{BC2A0381-044F-45A3-B4BD-551681DA273B}" dt="2021-04-18T21:01:21.974" v="135"/>
          <ac:spMkLst>
            <pc:docMk/>
            <pc:sldMk cId="1048972290" sldId="257"/>
            <ac:spMk id="5" creationId="{C57208A9-9803-4A64-8C25-3F0F8C89C5E8}"/>
          </ac:spMkLst>
        </pc:spChg>
        <pc:spChg chg="add del mod">
          <ac:chgData name="KRYLOV Sergey" userId="f8f2f01d-e137-47a0-93ad-bcedd2fc071b" providerId="ADAL" clId="{BC2A0381-044F-45A3-B4BD-551681DA273B}" dt="2021-04-18T21:01:41.860" v="140" actId="478"/>
          <ac:spMkLst>
            <pc:docMk/>
            <pc:sldMk cId="1048972290" sldId="257"/>
            <ac:spMk id="6" creationId="{66DEC962-3452-49F0-AD90-6B9F0BA5E28C}"/>
          </ac:spMkLst>
        </pc:spChg>
        <pc:spChg chg="add del mod">
          <ac:chgData name="KRYLOV Sergey" userId="f8f2f01d-e137-47a0-93ad-bcedd2fc071b" providerId="ADAL" clId="{BC2A0381-044F-45A3-B4BD-551681DA273B}" dt="2021-04-18T21:01:51.156" v="143" actId="478"/>
          <ac:spMkLst>
            <pc:docMk/>
            <pc:sldMk cId="1048972290" sldId="257"/>
            <ac:spMk id="7" creationId="{B8A9597A-F39B-4809-BE7A-4CC843C766CA}"/>
          </ac:spMkLst>
        </pc:spChg>
        <pc:spChg chg="add del">
          <ac:chgData name="KRYLOV Sergey" userId="f8f2f01d-e137-47a0-93ad-bcedd2fc071b" providerId="ADAL" clId="{BC2A0381-044F-45A3-B4BD-551681DA273B}" dt="2021-04-18T21:00:51.290" v="131" actId="26606"/>
          <ac:spMkLst>
            <pc:docMk/>
            <pc:sldMk cId="1048972290" sldId="257"/>
            <ac:spMk id="71" creationId="{489B7BFD-8F45-4093-AD9C-91B15B0503D9}"/>
          </ac:spMkLst>
        </pc:spChg>
        <pc:spChg chg="add del">
          <ac:chgData name="KRYLOV Sergey" userId="f8f2f01d-e137-47a0-93ad-bcedd2fc071b" providerId="ADAL" clId="{BC2A0381-044F-45A3-B4BD-551681DA273B}" dt="2021-04-18T21:00:46.964" v="129" actId="26606"/>
          <ac:spMkLst>
            <pc:docMk/>
            <pc:sldMk cId="1048972290" sldId="257"/>
            <ac:spMk id="73" creationId="{A440A548-C0D4-4418-940E-EDC2F1D9A599}"/>
          </ac:spMkLst>
        </pc:spChg>
        <pc:spChg chg="add del">
          <ac:chgData name="KRYLOV Sergey" userId="f8f2f01d-e137-47a0-93ad-bcedd2fc071b" providerId="ADAL" clId="{BC2A0381-044F-45A3-B4BD-551681DA273B}" dt="2021-04-18T21:00:46.964" v="129" actId="26606"/>
          <ac:spMkLst>
            <pc:docMk/>
            <pc:sldMk cId="1048972290" sldId="257"/>
            <ac:spMk id="75" creationId="{E708B267-8CD2-4684-A57B-9F1070769203}"/>
          </ac:spMkLst>
        </pc:spChg>
        <pc:spChg chg="add">
          <ac:chgData name="KRYLOV Sergey" userId="f8f2f01d-e137-47a0-93ad-bcedd2fc071b" providerId="ADAL" clId="{BC2A0381-044F-45A3-B4BD-551681DA273B}" dt="2021-04-18T21:02:24.777" v="147" actId="26606"/>
          <ac:spMkLst>
            <pc:docMk/>
            <pc:sldMk cId="1048972290" sldId="257"/>
            <ac:spMk id="83" creationId="{79CC44B5-53F9-4F03-9EEB-4C3C821A6FFB}"/>
          </ac:spMkLst>
        </pc:spChg>
        <pc:spChg chg="add del">
          <ac:chgData name="KRYLOV Sergey" userId="f8f2f01d-e137-47a0-93ad-bcedd2fc071b" providerId="ADAL" clId="{BC2A0381-044F-45A3-B4BD-551681DA273B}" dt="2021-04-18T21:00:51.290" v="131" actId="26606"/>
          <ac:spMkLst>
            <pc:docMk/>
            <pc:sldMk cId="1048972290" sldId="257"/>
            <ac:spMk id="85" creationId="{F47059C0-3CD3-44C5-9FBC-C5CEA6D94E73}"/>
          </ac:spMkLst>
        </pc:spChg>
        <pc:spChg chg="add del">
          <ac:chgData name="KRYLOV Sergey" userId="f8f2f01d-e137-47a0-93ad-bcedd2fc071b" providerId="ADAL" clId="{BC2A0381-044F-45A3-B4BD-551681DA273B}" dt="2021-04-18T21:00:51.290" v="131" actId="26606"/>
          <ac:spMkLst>
            <pc:docMk/>
            <pc:sldMk cId="1048972290" sldId="257"/>
            <ac:spMk id="98" creationId="{D245B05D-DA60-40E2-8A0A-B078C91D7037}"/>
          </ac:spMkLst>
        </pc:spChg>
        <pc:spChg chg="add del">
          <ac:chgData name="KRYLOV Sergey" userId="f8f2f01d-e137-47a0-93ad-bcedd2fc071b" providerId="ADAL" clId="{BC2A0381-044F-45A3-B4BD-551681DA273B}" dt="2021-04-18T21:00:51.290" v="131" actId="26606"/>
          <ac:spMkLst>
            <pc:docMk/>
            <pc:sldMk cId="1048972290" sldId="257"/>
            <ac:spMk id="100" creationId="{401FD61C-FC3A-43C0-9641-28B0C1A54201}"/>
          </ac:spMkLst>
        </pc:spChg>
        <pc:spChg chg="add del">
          <ac:chgData name="KRYLOV Sergey" userId="f8f2f01d-e137-47a0-93ad-bcedd2fc071b" providerId="ADAL" clId="{BC2A0381-044F-45A3-B4BD-551681DA273B}" dt="2021-04-18T21:00:46.964" v="129" actId="26606"/>
          <ac:spMkLst>
            <pc:docMk/>
            <pc:sldMk cId="1048972290" sldId="257"/>
            <ac:spMk id="1030" creationId="{E939DC0C-6DE1-47DE-AF89-30BC2FF168D2}"/>
          </ac:spMkLst>
        </pc:spChg>
        <pc:spChg chg="add del">
          <ac:chgData name="KRYLOV Sergey" userId="f8f2f01d-e137-47a0-93ad-bcedd2fc071b" providerId="ADAL" clId="{BC2A0381-044F-45A3-B4BD-551681DA273B}" dt="2021-04-18T21:00:51.290" v="131" actId="26606"/>
          <ac:spMkLst>
            <pc:docMk/>
            <pc:sldMk cId="1048972290" sldId="257"/>
            <ac:spMk id="1032" creationId="{BDEB5F14-5014-49D1-B590-9E2B7721C079}"/>
          </ac:spMkLst>
        </pc:spChg>
        <pc:spChg chg="add del">
          <ac:chgData name="KRYLOV Sergey" userId="f8f2f01d-e137-47a0-93ad-bcedd2fc071b" providerId="ADAL" clId="{BC2A0381-044F-45A3-B4BD-551681DA273B}" dt="2021-04-18T21:00:51.290" v="131" actId="26606"/>
          <ac:spMkLst>
            <pc:docMk/>
            <pc:sldMk cId="1048972290" sldId="257"/>
            <ac:spMk id="1033" creationId="{3D2B953D-3D65-4BA7-80E6-139390790639}"/>
          </ac:spMkLst>
        </pc:spChg>
        <pc:spChg chg="add del">
          <ac:chgData name="KRYLOV Sergey" userId="f8f2f01d-e137-47a0-93ad-bcedd2fc071b" providerId="ADAL" clId="{BC2A0381-044F-45A3-B4BD-551681DA273B}" dt="2021-04-18T21:00:51.290" v="131" actId="26606"/>
          <ac:spMkLst>
            <pc:docMk/>
            <pc:sldMk cId="1048972290" sldId="257"/>
            <ac:spMk id="1034" creationId="{4CA0A0B8-0ABD-4C1D-8BDE-4D94C94FDA4E}"/>
          </ac:spMkLst>
        </pc:spChg>
        <pc:spChg chg="add del">
          <ac:chgData name="KRYLOV Sergey" userId="f8f2f01d-e137-47a0-93ad-bcedd2fc071b" providerId="ADAL" clId="{BC2A0381-044F-45A3-B4BD-551681DA273B}" dt="2021-04-18T21:00:51.290" v="131" actId="26606"/>
          <ac:spMkLst>
            <pc:docMk/>
            <pc:sldMk cId="1048972290" sldId="257"/>
            <ac:spMk id="1035" creationId="{FF2923AC-40BC-4610-B6BD-AECABAF6DF68}"/>
          </ac:spMkLst>
        </pc:spChg>
        <pc:spChg chg="add del">
          <ac:chgData name="KRYLOV Sergey" userId="f8f2f01d-e137-47a0-93ad-bcedd2fc071b" providerId="ADAL" clId="{BC2A0381-044F-45A3-B4BD-551681DA273B}" dt="2021-04-18T21:02:24.777" v="147" actId="26606"/>
          <ac:spMkLst>
            <pc:docMk/>
            <pc:sldMk cId="1048972290" sldId="257"/>
            <ac:spMk id="1037" creationId="{3E443FD7-A66B-4AA0-872D-B088B9BC5F17}"/>
          </ac:spMkLst>
        </pc:spChg>
        <pc:spChg chg="add del">
          <ac:chgData name="KRYLOV Sergey" userId="f8f2f01d-e137-47a0-93ad-bcedd2fc071b" providerId="ADAL" clId="{BC2A0381-044F-45A3-B4BD-551681DA273B}" dt="2021-04-18T21:02:24.777" v="147" actId="26606"/>
          <ac:spMkLst>
            <pc:docMk/>
            <pc:sldMk cId="1048972290" sldId="257"/>
            <ac:spMk id="1038" creationId="{C04BE0EF-3561-49B4-9A29-F283168A91C7}"/>
          </ac:spMkLst>
        </pc:spChg>
        <pc:spChg chg="add">
          <ac:chgData name="KRYLOV Sergey" userId="f8f2f01d-e137-47a0-93ad-bcedd2fc071b" providerId="ADAL" clId="{BC2A0381-044F-45A3-B4BD-551681DA273B}" dt="2021-04-18T21:02:24.777" v="147" actId="26606"/>
          <ac:spMkLst>
            <pc:docMk/>
            <pc:sldMk cId="1048972290" sldId="257"/>
            <ac:spMk id="1040" creationId="{1A3688C8-DFCE-4CCD-BCF0-5FB239E5072D}"/>
          </ac:spMkLst>
        </pc:spChg>
        <pc:grpChg chg="add del">
          <ac:chgData name="KRYLOV Sergey" userId="f8f2f01d-e137-47a0-93ad-bcedd2fc071b" providerId="ADAL" clId="{BC2A0381-044F-45A3-B4BD-551681DA273B}" dt="2021-04-18T21:00:46.964" v="129" actId="26606"/>
          <ac:grpSpMkLst>
            <pc:docMk/>
            <pc:sldMk cId="1048972290" sldId="257"/>
            <ac:grpSpMk id="77" creationId="{41E5AB36-9328-47E9-95AD-E38AC1C0E18D}"/>
          </ac:grpSpMkLst>
        </pc:grpChg>
        <pc:grpChg chg="add del">
          <ac:chgData name="KRYLOV Sergey" userId="f8f2f01d-e137-47a0-93ad-bcedd2fc071b" providerId="ADAL" clId="{BC2A0381-044F-45A3-B4BD-551681DA273B}" dt="2021-04-18T21:00:51.290" v="131" actId="26606"/>
          <ac:grpSpMkLst>
            <pc:docMk/>
            <pc:sldMk cId="1048972290" sldId="257"/>
            <ac:grpSpMk id="81" creationId="{18A188E6-9899-40AA-9648-7B9BEAF52634}"/>
          </ac:grpSpMkLst>
        </pc:grpChg>
        <pc:grpChg chg="add del">
          <ac:chgData name="KRYLOV Sergey" userId="f8f2f01d-e137-47a0-93ad-bcedd2fc071b" providerId="ADAL" clId="{BC2A0381-044F-45A3-B4BD-551681DA273B}" dt="2021-04-18T21:00:51.290" v="131" actId="26606"/>
          <ac:grpSpMkLst>
            <pc:docMk/>
            <pc:sldMk cId="1048972290" sldId="257"/>
            <ac:grpSpMk id="87" creationId="{78A6A50F-EF16-474F-9BD1-2D663EBEA2FF}"/>
          </ac:grpSpMkLst>
        </pc:grpChg>
        <pc:grpChg chg="add del">
          <ac:chgData name="KRYLOV Sergey" userId="f8f2f01d-e137-47a0-93ad-bcedd2fc071b" providerId="ADAL" clId="{BC2A0381-044F-45A3-B4BD-551681DA273B}" dt="2021-04-18T21:00:51.290" v="131" actId="26606"/>
          <ac:grpSpMkLst>
            <pc:docMk/>
            <pc:sldMk cId="1048972290" sldId="257"/>
            <ac:grpSpMk id="91" creationId="{4717BE92-F93B-41D0-A644-64F6E524C7D1}"/>
          </ac:grpSpMkLst>
        </pc:grpChg>
        <pc:picChg chg="add del mod">
          <ac:chgData name="KRYLOV Sergey" userId="f8f2f01d-e137-47a0-93ad-bcedd2fc071b" providerId="ADAL" clId="{BC2A0381-044F-45A3-B4BD-551681DA273B}" dt="2021-04-18T21:02:39.334" v="149" actId="478"/>
          <ac:picMkLst>
            <pc:docMk/>
            <pc:sldMk cId="1048972290" sldId="257"/>
            <ac:picMk id="8" creationId="{3BB9BFD3-67C6-418A-825E-1EA6FFDDB229}"/>
          </ac:picMkLst>
        </pc:picChg>
        <pc:picChg chg="add del mod">
          <ac:chgData name="KRYLOV Sergey" userId="f8f2f01d-e137-47a0-93ad-bcedd2fc071b" providerId="ADAL" clId="{BC2A0381-044F-45A3-B4BD-551681DA273B}" dt="2021-04-18T21:01:19.585" v="133" actId="478"/>
          <ac:picMkLst>
            <pc:docMk/>
            <pc:sldMk cId="1048972290" sldId="257"/>
            <ac:picMk id="1026" creationId="{835DE104-F51A-4854-BF5E-50C133650EBF}"/>
          </ac:picMkLst>
        </pc:picChg>
        <pc:picChg chg="add del mod">
          <ac:chgData name="KRYLOV Sergey" userId="f8f2f01d-e137-47a0-93ad-bcedd2fc071b" providerId="ADAL" clId="{BC2A0381-044F-45A3-B4BD-551681DA273B}" dt="2021-04-18T21:02:49.107" v="153" actId="478"/>
          <ac:picMkLst>
            <pc:docMk/>
            <pc:sldMk cId="1048972290" sldId="257"/>
            <ac:picMk id="1036" creationId="{812D382B-D7E2-4361-99A8-F5814D4FC154}"/>
          </ac:picMkLst>
        </pc:picChg>
        <pc:cxnChg chg="add">
          <ac:chgData name="KRYLOV Sergey" userId="f8f2f01d-e137-47a0-93ad-bcedd2fc071b" providerId="ADAL" clId="{BC2A0381-044F-45A3-B4BD-551681DA273B}" dt="2021-04-18T21:02:24.777" v="147" actId="26606"/>
          <ac:cxnSpMkLst>
            <pc:docMk/>
            <pc:sldMk cId="1048972290" sldId="257"/>
            <ac:cxnSpMk id="1041" creationId="{D598FBE3-48D2-40A2-B7E6-F485834C8213}"/>
          </ac:cxnSpMkLst>
        </pc:cxnChg>
      </pc:sldChg>
      <pc:sldChg chg="addSp delSp modSp add del mod">
        <pc:chgData name="KRYLOV Sergey" userId="f8f2f01d-e137-47a0-93ad-bcedd2fc071b" providerId="ADAL" clId="{BC2A0381-044F-45A3-B4BD-551681DA273B}" dt="2021-04-18T21:02:59.533" v="156" actId="47"/>
        <pc:sldMkLst>
          <pc:docMk/>
          <pc:sldMk cId="2656383266" sldId="258"/>
        </pc:sldMkLst>
        <pc:spChg chg="del">
          <ac:chgData name="KRYLOV Sergey" userId="f8f2f01d-e137-47a0-93ad-bcedd2fc071b" providerId="ADAL" clId="{BC2A0381-044F-45A3-B4BD-551681DA273B}" dt="2021-04-18T21:02:56.582" v="155" actId="478"/>
          <ac:spMkLst>
            <pc:docMk/>
            <pc:sldMk cId="2656383266" sldId="258"/>
            <ac:spMk id="2" creationId="{F7958E84-1753-45B0-833B-1131B7B38763}"/>
          </ac:spMkLst>
        </pc:spChg>
        <pc:spChg chg="add mod">
          <ac:chgData name="KRYLOV Sergey" userId="f8f2f01d-e137-47a0-93ad-bcedd2fc071b" providerId="ADAL" clId="{BC2A0381-044F-45A3-B4BD-551681DA273B}" dt="2021-04-18T21:02:56.582" v="155" actId="478"/>
          <ac:spMkLst>
            <pc:docMk/>
            <pc:sldMk cId="2656383266" sldId="258"/>
            <ac:spMk id="5" creationId="{E3922A7B-6294-491B-AF2B-022675A2CE8E}"/>
          </ac:spMkLst>
        </pc:spChg>
      </pc:sldChg>
      <pc:sldChg chg="addSp delSp modSp new add del mod ord modTransition setBg">
        <pc:chgData name="KRYLOV Sergey" userId="f8f2f01d-e137-47a0-93ad-bcedd2fc071b" providerId="ADAL" clId="{BC2A0381-044F-45A3-B4BD-551681DA273B}" dt="2021-04-22T15:46:09.710" v="4581" actId="47"/>
        <pc:sldMkLst>
          <pc:docMk/>
          <pc:sldMk cId="4107006210" sldId="258"/>
        </pc:sldMkLst>
        <pc:spChg chg="mod">
          <ac:chgData name="KRYLOV Sergey" userId="f8f2f01d-e137-47a0-93ad-bcedd2fc071b" providerId="ADAL" clId="{BC2A0381-044F-45A3-B4BD-551681DA273B}" dt="2021-04-18T21:04:09.179" v="165"/>
          <ac:spMkLst>
            <pc:docMk/>
            <pc:sldMk cId="4107006210" sldId="258"/>
            <ac:spMk id="2" creationId="{F6C88C56-FD92-4F36-8EA9-D1E26A223690}"/>
          </ac:spMkLst>
        </pc:spChg>
        <pc:spChg chg="del">
          <ac:chgData name="KRYLOV Sergey" userId="f8f2f01d-e137-47a0-93ad-bcedd2fc071b" providerId="ADAL" clId="{BC2A0381-044F-45A3-B4BD-551681DA273B}" dt="2021-04-18T21:03:04.932" v="158"/>
          <ac:spMkLst>
            <pc:docMk/>
            <pc:sldMk cId="4107006210" sldId="258"/>
            <ac:spMk id="3" creationId="{D89A07D3-F3C1-4156-AC0D-2792EF4A8CFA}"/>
          </ac:spMkLst>
        </pc:spChg>
        <pc:spChg chg="add del">
          <ac:chgData name="KRYLOV Sergey" userId="f8f2f01d-e137-47a0-93ad-bcedd2fc071b" providerId="ADAL" clId="{BC2A0381-044F-45A3-B4BD-551681DA273B}" dt="2021-04-18T21:20:19.356" v="193"/>
          <ac:spMkLst>
            <pc:docMk/>
            <pc:sldMk cId="4107006210" sldId="258"/>
            <ac:spMk id="6" creationId="{D74C457F-88AE-4E3B-8571-6CD3FEE941DE}"/>
          </ac:spMkLst>
        </pc:spChg>
        <pc:spChg chg="add">
          <ac:chgData name="KRYLOV Sergey" userId="f8f2f01d-e137-47a0-93ad-bcedd2fc071b" providerId="ADAL" clId="{BC2A0381-044F-45A3-B4BD-551681DA273B}" dt="2021-04-18T21:03:13.357" v="159" actId="26606"/>
          <ac:spMkLst>
            <pc:docMk/>
            <pc:sldMk cId="4107006210" sldId="258"/>
            <ac:spMk id="73" creationId="{1CD81A2A-6ED4-4EF4-A14C-912D31E14800}"/>
          </ac:spMkLst>
        </pc:spChg>
        <pc:spChg chg="add">
          <ac:chgData name="KRYLOV Sergey" userId="f8f2f01d-e137-47a0-93ad-bcedd2fc071b" providerId="ADAL" clId="{BC2A0381-044F-45A3-B4BD-551681DA273B}" dt="2021-04-18T21:03:13.357" v="159" actId="26606"/>
          <ac:spMkLst>
            <pc:docMk/>
            <pc:sldMk cId="4107006210" sldId="258"/>
            <ac:spMk id="75" creationId="{1661932C-CA15-4E17-B115-FAE7CBEE4789}"/>
          </ac:spMkLst>
        </pc:spChg>
        <pc:spChg chg="add">
          <ac:chgData name="KRYLOV Sergey" userId="f8f2f01d-e137-47a0-93ad-bcedd2fc071b" providerId="ADAL" clId="{BC2A0381-044F-45A3-B4BD-551681DA273B}" dt="2021-04-18T21:03:13.357" v="159" actId="26606"/>
          <ac:spMkLst>
            <pc:docMk/>
            <pc:sldMk cId="4107006210" sldId="258"/>
            <ac:spMk id="77" creationId="{8590ADD5-9383-4D3D-9047-3DA2593CCB5D}"/>
          </ac:spMkLst>
        </pc:spChg>
        <pc:spChg chg="add">
          <ac:chgData name="KRYLOV Sergey" userId="f8f2f01d-e137-47a0-93ad-bcedd2fc071b" providerId="ADAL" clId="{BC2A0381-044F-45A3-B4BD-551681DA273B}" dt="2021-04-18T21:03:13.357" v="159" actId="26606"/>
          <ac:spMkLst>
            <pc:docMk/>
            <pc:sldMk cId="4107006210" sldId="258"/>
            <ac:spMk id="79" creationId="{DABE3E45-88CF-45D8-8D40-C773324D93F6}"/>
          </ac:spMkLst>
        </pc:spChg>
        <pc:spChg chg="add">
          <ac:chgData name="KRYLOV Sergey" userId="f8f2f01d-e137-47a0-93ad-bcedd2fc071b" providerId="ADAL" clId="{BC2A0381-044F-45A3-B4BD-551681DA273B}" dt="2021-04-18T21:03:13.357" v="159" actId="26606"/>
          <ac:spMkLst>
            <pc:docMk/>
            <pc:sldMk cId="4107006210" sldId="258"/>
            <ac:spMk id="83" creationId="{B91ECDA9-56DC-4270-8F33-01C5637B8CEB}"/>
          </ac:spMkLst>
        </pc:spChg>
        <pc:spChg chg="add">
          <ac:chgData name="KRYLOV Sergey" userId="f8f2f01d-e137-47a0-93ad-bcedd2fc071b" providerId="ADAL" clId="{BC2A0381-044F-45A3-B4BD-551681DA273B}" dt="2021-04-18T21:03:13.357" v="159" actId="26606"/>
          <ac:spMkLst>
            <pc:docMk/>
            <pc:sldMk cId="4107006210" sldId="258"/>
            <ac:spMk id="85" creationId="{75F47824-961D-465D-84F9-EAE11BC6173B}"/>
          </ac:spMkLst>
        </pc:spChg>
        <pc:spChg chg="add">
          <ac:chgData name="KRYLOV Sergey" userId="f8f2f01d-e137-47a0-93ad-bcedd2fc071b" providerId="ADAL" clId="{BC2A0381-044F-45A3-B4BD-551681DA273B}" dt="2021-04-18T21:03:13.357" v="159" actId="26606"/>
          <ac:spMkLst>
            <pc:docMk/>
            <pc:sldMk cId="4107006210" sldId="258"/>
            <ac:spMk id="87" creationId="{FEC9DA3E-C1D7-472D-B7C0-F71AE41FBA23}"/>
          </ac:spMkLst>
        </pc:spChg>
        <pc:spChg chg="add">
          <ac:chgData name="KRYLOV Sergey" userId="f8f2f01d-e137-47a0-93ad-bcedd2fc071b" providerId="ADAL" clId="{BC2A0381-044F-45A3-B4BD-551681DA273B}" dt="2021-04-18T21:03:13.357" v="159" actId="26606"/>
          <ac:spMkLst>
            <pc:docMk/>
            <pc:sldMk cId="4107006210" sldId="258"/>
            <ac:spMk id="2054" creationId="{8999484A-8C82-4639-879D-CEF311EB6ABF}"/>
          </ac:spMkLst>
        </pc:spChg>
        <pc:grpChg chg="add mod">
          <ac:chgData name="KRYLOV Sergey" userId="f8f2f01d-e137-47a0-93ad-bcedd2fc071b" providerId="ADAL" clId="{BC2A0381-044F-45A3-B4BD-551681DA273B}" dt="2021-04-18T21:30:05.406" v="200" actId="1076"/>
          <ac:grpSpMkLst>
            <pc:docMk/>
            <pc:sldMk cId="4107006210" sldId="258"/>
            <ac:grpSpMk id="7" creationId="{4C96EA19-CD5C-4F09-B2BB-6F98F910740E}"/>
          </ac:grpSpMkLst>
        </pc:grpChg>
        <pc:picChg chg="add mod">
          <ac:chgData name="KRYLOV Sergey" userId="f8f2f01d-e137-47a0-93ad-bcedd2fc071b" providerId="ADAL" clId="{BC2A0381-044F-45A3-B4BD-551681DA273B}" dt="2021-04-18T21:30:05.406" v="200" actId="1076"/>
          <ac:picMkLst>
            <pc:docMk/>
            <pc:sldMk cId="4107006210" sldId="258"/>
            <ac:picMk id="4" creationId="{310DBFC2-86C0-45B9-8451-4E6792483412}"/>
          </ac:picMkLst>
        </pc:picChg>
        <pc:picChg chg="add del">
          <ac:chgData name="KRYLOV Sergey" userId="f8f2f01d-e137-47a0-93ad-bcedd2fc071b" providerId="ADAL" clId="{BC2A0381-044F-45A3-B4BD-551681DA273B}" dt="2021-04-18T21:20:06.457" v="191"/>
          <ac:picMkLst>
            <pc:docMk/>
            <pc:sldMk cId="4107006210" sldId="258"/>
            <ac:picMk id="5" creationId="{8466ACFA-5537-410D-B023-397CA23BA2D9}"/>
          </ac:picMkLst>
        </pc:picChg>
        <pc:picChg chg="add mod">
          <ac:chgData name="KRYLOV Sergey" userId="f8f2f01d-e137-47a0-93ad-bcedd2fc071b" providerId="ADAL" clId="{BC2A0381-044F-45A3-B4BD-551681DA273B}" dt="2021-04-18T21:30:16.384" v="204" actId="1076"/>
          <ac:picMkLst>
            <pc:docMk/>
            <pc:sldMk cId="4107006210" sldId="258"/>
            <ac:picMk id="2050" creationId="{8EB011E1-56DD-42EE-AAC9-276D8FF82580}"/>
          </ac:picMkLst>
        </pc:picChg>
        <pc:picChg chg="add mod">
          <ac:chgData name="KRYLOV Sergey" userId="f8f2f01d-e137-47a0-93ad-bcedd2fc071b" providerId="ADAL" clId="{BC2A0381-044F-45A3-B4BD-551681DA273B}" dt="2021-04-18T21:08:17.977" v="172" actId="1076"/>
          <ac:picMkLst>
            <pc:docMk/>
            <pc:sldMk cId="4107006210" sldId="258"/>
            <ac:picMk id="2052" creationId="{8A878B11-5D7D-46C7-BC78-9F7E62CE9D3E}"/>
          </ac:picMkLst>
        </pc:picChg>
        <pc:picChg chg="add mod">
          <ac:chgData name="KRYLOV Sergey" userId="f8f2f01d-e137-47a0-93ad-bcedd2fc071b" providerId="ADAL" clId="{BC2A0381-044F-45A3-B4BD-551681DA273B}" dt="2021-04-18T21:34:07.837" v="219" actId="14100"/>
          <ac:picMkLst>
            <pc:docMk/>
            <pc:sldMk cId="4107006210" sldId="258"/>
            <ac:picMk id="2056" creationId="{97056E54-EB13-41BC-931C-026BE81AECDE}"/>
          </ac:picMkLst>
        </pc:picChg>
        <pc:picChg chg="add mod">
          <ac:chgData name="KRYLOV Sergey" userId="f8f2f01d-e137-47a0-93ad-bcedd2fc071b" providerId="ADAL" clId="{BC2A0381-044F-45A3-B4BD-551681DA273B}" dt="2021-04-18T21:30:05.406" v="200" actId="1076"/>
          <ac:picMkLst>
            <pc:docMk/>
            <pc:sldMk cId="4107006210" sldId="258"/>
            <ac:picMk id="2058" creationId="{16656D96-45FC-4F4F-9150-20C0A01B5A44}"/>
          </ac:picMkLst>
        </pc:picChg>
        <pc:picChg chg="add del mod">
          <ac:chgData name="KRYLOV Sergey" userId="f8f2f01d-e137-47a0-93ad-bcedd2fc071b" providerId="ADAL" clId="{BC2A0381-044F-45A3-B4BD-551681DA273B}" dt="2021-04-18T21:20:01.680" v="189" actId="478"/>
          <ac:picMkLst>
            <pc:docMk/>
            <pc:sldMk cId="4107006210" sldId="258"/>
            <ac:picMk id="2060" creationId="{8F161DA2-E95E-421B-A4A0-782226E264A5}"/>
          </ac:picMkLst>
        </pc:picChg>
        <pc:picChg chg="add mod">
          <ac:chgData name="KRYLOV Sergey" userId="f8f2f01d-e137-47a0-93ad-bcedd2fc071b" providerId="ADAL" clId="{BC2A0381-044F-45A3-B4BD-551681DA273B}" dt="2021-04-18T21:30:14.829" v="203" actId="1076"/>
          <ac:picMkLst>
            <pc:docMk/>
            <pc:sldMk cId="4107006210" sldId="258"/>
            <ac:picMk id="2064" creationId="{48B0431B-C510-41A9-9F68-C2EC40C161D6}"/>
          </ac:picMkLst>
        </pc:picChg>
        <pc:picChg chg="add mod">
          <ac:chgData name="KRYLOV Sergey" userId="f8f2f01d-e137-47a0-93ad-bcedd2fc071b" providerId="ADAL" clId="{BC2A0381-044F-45A3-B4BD-551681DA273B}" dt="2021-04-18T21:30:21.597" v="207" actId="1076"/>
          <ac:picMkLst>
            <pc:docMk/>
            <pc:sldMk cId="4107006210" sldId="258"/>
            <ac:picMk id="2066" creationId="{F852EA9B-8CCC-4223-B7E9-379C33EA6730}"/>
          </ac:picMkLst>
        </pc:picChg>
        <pc:picChg chg="add mod">
          <ac:chgData name="KRYLOV Sergey" userId="f8f2f01d-e137-47a0-93ad-bcedd2fc071b" providerId="ADAL" clId="{BC2A0381-044F-45A3-B4BD-551681DA273B}" dt="2021-04-18T21:31:58.376" v="213" actId="1076"/>
          <ac:picMkLst>
            <pc:docMk/>
            <pc:sldMk cId="4107006210" sldId="258"/>
            <ac:picMk id="2068" creationId="{508F95EE-C4E5-49E1-8367-5252BAD2A868}"/>
          </ac:picMkLst>
        </pc:picChg>
        <pc:picChg chg="add mod">
          <ac:chgData name="KRYLOV Sergey" userId="f8f2f01d-e137-47a0-93ad-bcedd2fc071b" providerId="ADAL" clId="{BC2A0381-044F-45A3-B4BD-551681DA273B}" dt="2021-04-18T21:34:46.525" v="225" actId="1076"/>
          <ac:picMkLst>
            <pc:docMk/>
            <pc:sldMk cId="4107006210" sldId="258"/>
            <ac:picMk id="2070" creationId="{6F354D26-F9C9-420F-87D3-D5B610810658}"/>
          </ac:picMkLst>
        </pc:picChg>
        <pc:cxnChg chg="add">
          <ac:chgData name="KRYLOV Sergey" userId="f8f2f01d-e137-47a0-93ad-bcedd2fc071b" providerId="ADAL" clId="{BC2A0381-044F-45A3-B4BD-551681DA273B}" dt="2021-04-18T21:03:13.357" v="159" actId="26606"/>
          <ac:cxnSpMkLst>
            <pc:docMk/>
            <pc:sldMk cId="4107006210" sldId="258"/>
            <ac:cxnSpMk id="81" creationId="{49CD1692-827B-4C8D-B4A1-134FD04CF45C}"/>
          </ac:cxnSpMkLst>
        </pc:cxnChg>
      </pc:sldChg>
      <pc:sldChg chg="addSp delSp modSp new del mod">
        <pc:chgData name="KRYLOV Sergey" userId="f8f2f01d-e137-47a0-93ad-bcedd2fc071b" providerId="ADAL" clId="{BC2A0381-044F-45A3-B4BD-551681DA273B}" dt="2021-04-22T15:44:32.364" v="4575" actId="47"/>
        <pc:sldMkLst>
          <pc:docMk/>
          <pc:sldMk cId="1159563464" sldId="259"/>
        </pc:sldMkLst>
        <pc:spChg chg="del">
          <ac:chgData name="KRYLOV Sergey" userId="f8f2f01d-e137-47a0-93ad-bcedd2fc071b" providerId="ADAL" clId="{BC2A0381-044F-45A3-B4BD-551681DA273B}" dt="2021-04-19T13:10:00.801" v="1476" actId="478"/>
          <ac:spMkLst>
            <pc:docMk/>
            <pc:sldMk cId="1159563464" sldId="259"/>
            <ac:spMk id="2" creationId="{5B1163EC-8FCB-4F81-8143-48E854DFE652}"/>
          </ac:spMkLst>
        </pc:spChg>
        <pc:spChg chg="del">
          <ac:chgData name="KRYLOV Sergey" userId="f8f2f01d-e137-47a0-93ad-bcedd2fc071b" providerId="ADAL" clId="{BC2A0381-044F-45A3-B4BD-551681DA273B}" dt="2021-04-18T21:08:26.775" v="175" actId="478"/>
          <ac:spMkLst>
            <pc:docMk/>
            <pc:sldMk cId="1159563464" sldId="259"/>
            <ac:spMk id="3" creationId="{24A797B1-BC0C-4F2E-9F5C-104CFED1B990}"/>
          </ac:spMkLst>
        </pc:spChg>
        <pc:spChg chg="add mod">
          <ac:chgData name="KRYLOV Sergey" userId="f8f2f01d-e137-47a0-93ad-bcedd2fc071b" providerId="ADAL" clId="{BC2A0381-044F-45A3-B4BD-551681DA273B}" dt="2021-04-19T13:04:14.103" v="1341" actId="1076"/>
          <ac:spMkLst>
            <pc:docMk/>
            <pc:sldMk cId="1159563464" sldId="259"/>
            <ac:spMk id="14" creationId="{8AE0C947-28A5-4B31-A2AF-C2295C57C92C}"/>
          </ac:spMkLst>
        </pc:spChg>
        <pc:spChg chg="add mod">
          <ac:chgData name="KRYLOV Sergey" userId="f8f2f01d-e137-47a0-93ad-bcedd2fc071b" providerId="ADAL" clId="{BC2A0381-044F-45A3-B4BD-551681DA273B}" dt="2021-04-19T13:09:20.192" v="1458" actId="20577"/>
          <ac:spMkLst>
            <pc:docMk/>
            <pc:sldMk cId="1159563464" sldId="259"/>
            <ac:spMk id="15" creationId="{1673FD0D-68B0-4777-A742-BCD6E015B0B6}"/>
          </ac:spMkLst>
        </pc:spChg>
        <pc:spChg chg="add mod">
          <ac:chgData name="KRYLOV Sergey" userId="f8f2f01d-e137-47a0-93ad-bcedd2fc071b" providerId="ADAL" clId="{BC2A0381-044F-45A3-B4BD-551681DA273B}" dt="2021-04-19T13:09:15.044" v="1457" actId="20577"/>
          <ac:spMkLst>
            <pc:docMk/>
            <pc:sldMk cId="1159563464" sldId="259"/>
            <ac:spMk id="16" creationId="{75A59B31-E166-43F6-8357-0C0705AD55A9}"/>
          </ac:spMkLst>
        </pc:spChg>
        <pc:spChg chg="add mod">
          <ac:chgData name="KRYLOV Sergey" userId="f8f2f01d-e137-47a0-93ad-bcedd2fc071b" providerId="ADAL" clId="{BC2A0381-044F-45A3-B4BD-551681DA273B}" dt="2021-04-19T13:09:48.558" v="1475" actId="1076"/>
          <ac:spMkLst>
            <pc:docMk/>
            <pc:sldMk cId="1159563464" sldId="259"/>
            <ac:spMk id="17" creationId="{113101A4-377C-4AF3-A0B5-2AC8A9C91C0C}"/>
          </ac:spMkLst>
        </pc:spChg>
        <pc:spChg chg="add mod">
          <ac:chgData name="KRYLOV Sergey" userId="f8f2f01d-e137-47a0-93ad-bcedd2fc071b" providerId="ADAL" clId="{BC2A0381-044F-45A3-B4BD-551681DA273B}" dt="2021-04-19T13:10:01.270" v="1477"/>
          <ac:spMkLst>
            <pc:docMk/>
            <pc:sldMk cId="1159563464" sldId="259"/>
            <ac:spMk id="18" creationId="{9FB3B752-1651-479F-A159-91F13E171547}"/>
          </ac:spMkLst>
        </pc:spChg>
        <pc:spChg chg="add mod">
          <ac:chgData name="KRYLOV Sergey" userId="f8f2f01d-e137-47a0-93ad-bcedd2fc071b" providerId="ADAL" clId="{BC2A0381-044F-45A3-B4BD-551681DA273B}" dt="2021-04-19T20:26:46.812" v="4027"/>
          <ac:spMkLst>
            <pc:docMk/>
            <pc:sldMk cId="1159563464" sldId="259"/>
            <ac:spMk id="19" creationId="{EA00CD31-3DEF-4E28-9F75-5DD2AD4955FE}"/>
          </ac:spMkLst>
        </pc:spChg>
        <pc:grpChg chg="add mod">
          <ac:chgData name="KRYLOV Sergey" userId="f8f2f01d-e137-47a0-93ad-bcedd2fc071b" providerId="ADAL" clId="{BC2A0381-044F-45A3-B4BD-551681DA273B}" dt="2021-04-22T15:01:49.966" v="4125" actId="1076"/>
          <ac:grpSpMkLst>
            <pc:docMk/>
            <pc:sldMk cId="1159563464" sldId="259"/>
            <ac:grpSpMk id="7" creationId="{E1CF5751-01B7-4071-B1C2-2AA2BF59DF80}"/>
          </ac:grpSpMkLst>
        </pc:grpChg>
        <pc:picChg chg="add mod">
          <ac:chgData name="KRYLOV Sergey" userId="f8f2f01d-e137-47a0-93ad-bcedd2fc071b" providerId="ADAL" clId="{BC2A0381-044F-45A3-B4BD-551681DA273B}" dt="2021-04-22T10:38:36.570" v="4107" actId="14100"/>
          <ac:picMkLst>
            <pc:docMk/>
            <pc:sldMk cId="1159563464" sldId="259"/>
            <ac:picMk id="4" creationId="{2AC71FB3-FD4B-4B55-B654-77F56F16AA4D}"/>
          </ac:picMkLst>
        </pc:picChg>
        <pc:picChg chg="add del mod">
          <ac:chgData name="KRYLOV Sergey" userId="f8f2f01d-e137-47a0-93ad-bcedd2fc071b" providerId="ADAL" clId="{BC2A0381-044F-45A3-B4BD-551681DA273B}" dt="2021-04-18T21:49:53.173" v="304" actId="478"/>
          <ac:picMkLst>
            <pc:docMk/>
            <pc:sldMk cId="1159563464" sldId="259"/>
            <ac:picMk id="5" creationId="{D36612B2-C5B9-44FE-B620-281BC6F77096}"/>
          </ac:picMkLst>
        </pc:picChg>
        <pc:picChg chg="add del mod">
          <ac:chgData name="KRYLOV Sergey" userId="f8f2f01d-e137-47a0-93ad-bcedd2fc071b" providerId="ADAL" clId="{BC2A0381-044F-45A3-B4BD-551681DA273B}" dt="2021-04-21T17:46:50.522" v="4098" actId="478"/>
          <ac:picMkLst>
            <pc:docMk/>
            <pc:sldMk cId="1159563464" sldId="259"/>
            <ac:picMk id="6" creationId="{7627E643-A5C5-4E50-90F0-5ED960D07985}"/>
          </ac:picMkLst>
        </pc:picChg>
        <pc:picChg chg="mod">
          <ac:chgData name="KRYLOV Sergey" userId="f8f2f01d-e137-47a0-93ad-bcedd2fc071b" providerId="ADAL" clId="{BC2A0381-044F-45A3-B4BD-551681DA273B}" dt="2021-04-22T15:01:49.966" v="4125" actId="1076"/>
          <ac:picMkLst>
            <pc:docMk/>
            <pc:sldMk cId="1159563464" sldId="259"/>
            <ac:picMk id="8" creationId="{413483A4-8B6A-4203-A4AC-522DD8757693}"/>
          </ac:picMkLst>
        </pc:picChg>
        <pc:picChg chg="mod">
          <ac:chgData name="KRYLOV Sergey" userId="f8f2f01d-e137-47a0-93ad-bcedd2fc071b" providerId="ADAL" clId="{BC2A0381-044F-45A3-B4BD-551681DA273B}" dt="2021-04-22T15:01:49.966" v="4125" actId="1076"/>
          <ac:picMkLst>
            <pc:docMk/>
            <pc:sldMk cId="1159563464" sldId="259"/>
            <ac:picMk id="9" creationId="{4C83899D-0C63-4670-AAB0-F2A204ABB5E6}"/>
          </ac:picMkLst>
        </pc:picChg>
        <pc:picChg chg="add mod">
          <ac:chgData name="KRYLOV Sergey" userId="f8f2f01d-e137-47a0-93ad-bcedd2fc071b" providerId="ADAL" clId="{BC2A0381-044F-45A3-B4BD-551681DA273B}" dt="2021-04-22T15:02:39.910" v="4131" actId="1076"/>
          <ac:picMkLst>
            <pc:docMk/>
            <pc:sldMk cId="1159563464" sldId="259"/>
            <ac:picMk id="10" creationId="{B72EC1EE-775D-4356-82D7-C92CEF79FE48}"/>
          </ac:picMkLst>
        </pc:picChg>
        <pc:picChg chg="add mod">
          <ac:chgData name="KRYLOV Sergey" userId="f8f2f01d-e137-47a0-93ad-bcedd2fc071b" providerId="ADAL" clId="{BC2A0381-044F-45A3-B4BD-551681DA273B}" dt="2021-04-22T15:01:51.200" v="4126" actId="1076"/>
          <ac:picMkLst>
            <pc:docMk/>
            <pc:sldMk cId="1159563464" sldId="259"/>
            <ac:picMk id="11" creationId="{1E6F4BD2-13BA-4063-BA4A-59E72ED48EB8}"/>
          </ac:picMkLst>
        </pc:picChg>
        <pc:picChg chg="add mod">
          <ac:chgData name="KRYLOV Sergey" userId="f8f2f01d-e137-47a0-93ad-bcedd2fc071b" providerId="ADAL" clId="{BC2A0381-044F-45A3-B4BD-551681DA273B}" dt="2021-04-18T21:50:22.981" v="310"/>
          <ac:picMkLst>
            <pc:docMk/>
            <pc:sldMk cId="1159563464" sldId="259"/>
            <ac:picMk id="12" creationId="{6565733D-D6EC-45A6-B98C-0CE1B1C96CCF}"/>
          </ac:picMkLst>
        </pc:picChg>
        <pc:picChg chg="add mod">
          <ac:chgData name="KRYLOV Sergey" userId="f8f2f01d-e137-47a0-93ad-bcedd2fc071b" providerId="ADAL" clId="{BC2A0381-044F-45A3-B4BD-551681DA273B}" dt="2021-04-18T21:50:22.981" v="310"/>
          <ac:picMkLst>
            <pc:docMk/>
            <pc:sldMk cId="1159563464" sldId="259"/>
            <ac:picMk id="13" creationId="{2C8EA3BC-AE90-4314-A79A-8C4EC4ACB6D6}"/>
          </ac:picMkLst>
        </pc:picChg>
        <pc:picChg chg="add del mod">
          <ac:chgData name="KRYLOV Sergey" userId="f8f2f01d-e137-47a0-93ad-bcedd2fc071b" providerId="ADAL" clId="{BC2A0381-044F-45A3-B4BD-551681DA273B}" dt="2021-04-21T17:46:49.871" v="4097" actId="478"/>
          <ac:picMkLst>
            <pc:docMk/>
            <pc:sldMk cId="1159563464" sldId="259"/>
            <ac:picMk id="20" creationId="{4B3A249D-69B0-41E4-8F50-A3F5C0B85CBB}"/>
          </ac:picMkLst>
        </pc:picChg>
        <pc:picChg chg="add mod">
          <ac:chgData name="KRYLOV Sergey" userId="f8f2f01d-e137-47a0-93ad-bcedd2fc071b" providerId="ADAL" clId="{BC2A0381-044F-45A3-B4BD-551681DA273B}" dt="2021-04-22T10:38:52.607" v="4110" actId="1076"/>
          <ac:picMkLst>
            <pc:docMk/>
            <pc:sldMk cId="1159563464" sldId="259"/>
            <ac:picMk id="21" creationId="{4AA45F34-997C-4EF1-8944-950224C76BE0}"/>
          </ac:picMkLst>
        </pc:picChg>
        <pc:picChg chg="add mod">
          <ac:chgData name="KRYLOV Sergey" userId="f8f2f01d-e137-47a0-93ad-bcedd2fc071b" providerId="ADAL" clId="{BC2A0381-044F-45A3-B4BD-551681DA273B}" dt="2021-04-22T10:38:41.632" v="4109" actId="1076"/>
          <ac:picMkLst>
            <pc:docMk/>
            <pc:sldMk cId="1159563464" sldId="259"/>
            <ac:picMk id="22" creationId="{8DF89807-C08D-4943-B723-DC919110ACD7}"/>
          </ac:picMkLst>
        </pc:picChg>
        <pc:picChg chg="add mod">
          <ac:chgData name="KRYLOV Sergey" userId="f8f2f01d-e137-47a0-93ad-bcedd2fc071b" providerId="ADAL" clId="{BC2A0381-044F-45A3-B4BD-551681DA273B}" dt="2021-04-22T10:38:39.482" v="4108" actId="1076"/>
          <ac:picMkLst>
            <pc:docMk/>
            <pc:sldMk cId="1159563464" sldId="259"/>
            <ac:picMk id="23" creationId="{975B7F30-1DD0-4861-A5A4-D1CE893E0B2A}"/>
          </ac:picMkLst>
        </pc:picChg>
        <pc:picChg chg="add del mod">
          <ac:chgData name="KRYLOV Sergey" userId="f8f2f01d-e137-47a0-93ad-bcedd2fc071b" providerId="ADAL" clId="{BC2A0381-044F-45A3-B4BD-551681DA273B}" dt="2021-04-22T15:39:45.122" v="4409" actId="478"/>
          <ac:picMkLst>
            <pc:docMk/>
            <pc:sldMk cId="1159563464" sldId="259"/>
            <ac:picMk id="1026" creationId="{9718D03F-B04B-4FD3-A46C-C54B3BE1C949}"/>
          </ac:picMkLst>
        </pc:picChg>
        <pc:picChg chg="add del mod">
          <ac:chgData name="KRYLOV Sergey" userId="f8f2f01d-e137-47a0-93ad-bcedd2fc071b" providerId="ADAL" clId="{BC2A0381-044F-45A3-B4BD-551681DA273B}" dt="2021-04-22T15:39:44.204" v="4408" actId="478"/>
          <ac:picMkLst>
            <pc:docMk/>
            <pc:sldMk cId="1159563464" sldId="259"/>
            <ac:picMk id="1028" creationId="{EE8A5ADE-812A-4024-9374-84D3DCED2403}"/>
          </ac:picMkLst>
        </pc:picChg>
      </pc:sldChg>
      <pc:sldChg chg="addSp delSp modSp new mod">
        <pc:chgData name="KRYLOV Sergey" userId="f8f2f01d-e137-47a0-93ad-bcedd2fc071b" providerId="ADAL" clId="{BC2A0381-044F-45A3-B4BD-551681DA273B}" dt="2021-04-23T18:18:16.747" v="5408" actId="20577"/>
        <pc:sldMkLst>
          <pc:docMk/>
          <pc:sldMk cId="1956244227" sldId="260"/>
        </pc:sldMkLst>
        <pc:spChg chg="del">
          <ac:chgData name="KRYLOV Sergey" userId="f8f2f01d-e137-47a0-93ad-bcedd2fc071b" providerId="ADAL" clId="{BC2A0381-044F-45A3-B4BD-551681DA273B}" dt="2021-04-19T10:07:11.325" v="359" actId="478"/>
          <ac:spMkLst>
            <pc:docMk/>
            <pc:sldMk cId="1956244227" sldId="260"/>
            <ac:spMk id="2" creationId="{393EDB17-9864-41FA-A769-6A5CD4D18282}"/>
          </ac:spMkLst>
        </pc:spChg>
        <pc:spChg chg="add mod">
          <ac:chgData name="KRYLOV Sergey" userId="f8f2f01d-e137-47a0-93ad-bcedd2fc071b" providerId="ADAL" clId="{BC2A0381-044F-45A3-B4BD-551681DA273B}" dt="2021-04-23T18:18:16.747" v="5408" actId="20577"/>
          <ac:spMkLst>
            <pc:docMk/>
            <pc:sldMk cId="1956244227" sldId="260"/>
            <ac:spMk id="2" creationId="{8B92E32D-1C79-4983-A580-738ED74D4771}"/>
          </ac:spMkLst>
        </pc:spChg>
        <pc:spChg chg="add del">
          <ac:chgData name="KRYLOV Sergey" userId="f8f2f01d-e137-47a0-93ad-bcedd2fc071b" providerId="ADAL" clId="{BC2A0381-044F-45A3-B4BD-551681DA273B}" dt="2021-04-23T17:51:13.309" v="5198"/>
          <ac:spMkLst>
            <pc:docMk/>
            <pc:sldMk cId="1956244227" sldId="260"/>
            <ac:spMk id="3" creationId="{3E7760A6-686A-448E-A648-BFF9677149F1}"/>
          </ac:spMkLst>
        </pc:spChg>
        <pc:spChg chg="del">
          <ac:chgData name="KRYLOV Sergey" userId="f8f2f01d-e137-47a0-93ad-bcedd2fc071b" providerId="ADAL" clId="{BC2A0381-044F-45A3-B4BD-551681DA273B}" dt="2021-04-18T21:41:28.955" v="227" actId="1032"/>
          <ac:spMkLst>
            <pc:docMk/>
            <pc:sldMk cId="1956244227" sldId="260"/>
            <ac:spMk id="3" creationId="{CCBA8990-9997-4A4E-9E36-FF193AE7BBF5}"/>
          </ac:spMkLst>
        </pc:spChg>
        <pc:spChg chg="add del mod">
          <ac:chgData name="KRYLOV Sergey" userId="f8f2f01d-e137-47a0-93ad-bcedd2fc071b" providerId="ADAL" clId="{BC2A0381-044F-45A3-B4BD-551681DA273B}" dt="2021-04-19T10:07:05.899" v="358" actId="478"/>
          <ac:spMkLst>
            <pc:docMk/>
            <pc:sldMk cId="1956244227" sldId="260"/>
            <ac:spMk id="11" creationId="{CC1AE298-3D6B-4E44-97B8-AAA7587CEE65}"/>
          </ac:spMkLst>
        </pc:spChg>
        <pc:spChg chg="add del">
          <ac:chgData name="KRYLOV Sergey" userId="f8f2f01d-e137-47a0-93ad-bcedd2fc071b" providerId="ADAL" clId="{BC2A0381-044F-45A3-B4BD-551681DA273B}" dt="2021-04-19T10:07:31.189" v="361" actId="478"/>
          <ac:spMkLst>
            <pc:docMk/>
            <pc:sldMk cId="1956244227" sldId="260"/>
            <ac:spMk id="12" creationId="{382AF5B7-73E4-49E7-9E7A-5B457F88723F}"/>
          </ac:spMkLst>
        </pc:spChg>
        <pc:spChg chg="add del mod">
          <ac:chgData name="KRYLOV Sergey" userId="f8f2f01d-e137-47a0-93ad-bcedd2fc071b" providerId="ADAL" clId="{BC2A0381-044F-45A3-B4BD-551681DA273B}" dt="2021-04-19T10:16:11.215" v="404" actId="478"/>
          <ac:spMkLst>
            <pc:docMk/>
            <pc:sldMk cId="1956244227" sldId="260"/>
            <ac:spMk id="16" creationId="{4D685E26-CF24-429B-B40C-B05AC321D1B0}"/>
          </ac:spMkLst>
        </pc:spChg>
        <pc:spChg chg="add del mod">
          <ac:chgData name="KRYLOV Sergey" userId="f8f2f01d-e137-47a0-93ad-bcedd2fc071b" providerId="ADAL" clId="{BC2A0381-044F-45A3-B4BD-551681DA273B}" dt="2021-04-19T10:17:19.120" v="406" actId="478"/>
          <ac:spMkLst>
            <pc:docMk/>
            <pc:sldMk cId="1956244227" sldId="260"/>
            <ac:spMk id="17" creationId="{3BAE9C86-DC35-457D-BE88-39618840AA29}"/>
          </ac:spMkLst>
        </pc:spChg>
        <pc:spChg chg="add del mod">
          <ac:chgData name="KRYLOV Sergey" userId="f8f2f01d-e137-47a0-93ad-bcedd2fc071b" providerId="ADAL" clId="{BC2A0381-044F-45A3-B4BD-551681DA273B}" dt="2021-04-19T10:26:42.171" v="454" actId="478"/>
          <ac:spMkLst>
            <pc:docMk/>
            <pc:sldMk cId="1956244227" sldId="260"/>
            <ac:spMk id="18" creationId="{8547AA55-0153-4E31-B4B1-7258DA140D6A}"/>
          </ac:spMkLst>
        </pc:spChg>
        <pc:spChg chg="add del mod">
          <ac:chgData name="KRYLOV Sergey" userId="f8f2f01d-e137-47a0-93ad-bcedd2fc071b" providerId="ADAL" clId="{BC2A0381-044F-45A3-B4BD-551681DA273B}" dt="2021-04-19T10:27:08.737" v="458" actId="11529"/>
          <ac:spMkLst>
            <pc:docMk/>
            <pc:sldMk cId="1956244227" sldId="260"/>
            <ac:spMk id="19" creationId="{919A516F-0E46-48ED-9A51-B51C1272717A}"/>
          </ac:spMkLst>
        </pc:spChg>
        <pc:spChg chg="add mod">
          <ac:chgData name="KRYLOV Sergey" userId="f8f2f01d-e137-47a0-93ad-bcedd2fc071b" providerId="ADAL" clId="{BC2A0381-044F-45A3-B4BD-551681DA273B}" dt="2021-04-19T13:18:14.937" v="1644" actId="1076"/>
          <ac:spMkLst>
            <pc:docMk/>
            <pc:sldMk cId="1956244227" sldId="260"/>
            <ac:spMk id="20" creationId="{35D8C5F3-7FCC-4B0A-B240-B836560D07B2}"/>
          </ac:spMkLst>
        </pc:spChg>
        <pc:spChg chg="add mod">
          <ac:chgData name="KRYLOV Sergey" userId="f8f2f01d-e137-47a0-93ad-bcedd2fc071b" providerId="ADAL" clId="{BC2A0381-044F-45A3-B4BD-551681DA273B}" dt="2021-04-19T13:18:14.937" v="1644" actId="1076"/>
          <ac:spMkLst>
            <pc:docMk/>
            <pc:sldMk cId="1956244227" sldId="260"/>
            <ac:spMk id="21" creationId="{978CA516-3E8E-4D72-B33F-C6A097B08C55}"/>
          </ac:spMkLst>
        </pc:spChg>
        <pc:spChg chg="add del mod">
          <ac:chgData name="KRYLOV Sergey" userId="f8f2f01d-e137-47a0-93ad-bcedd2fc071b" providerId="ADAL" clId="{BC2A0381-044F-45A3-B4BD-551681DA273B}" dt="2021-04-19T13:25:04.665" v="1721" actId="478"/>
          <ac:spMkLst>
            <pc:docMk/>
            <pc:sldMk cId="1956244227" sldId="260"/>
            <ac:spMk id="22" creationId="{E5D00C90-68E7-4B07-B1C3-16F425AFF191}"/>
          </ac:spMkLst>
        </pc:spChg>
        <pc:spChg chg="add del mod">
          <ac:chgData name="KRYLOV Sergey" userId="f8f2f01d-e137-47a0-93ad-bcedd2fc071b" providerId="ADAL" clId="{BC2A0381-044F-45A3-B4BD-551681DA273B}" dt="2021-04-19T13:25:02.810" v="1720" actId="478"/>
          <ac:spMkLst>
            <pc:docMk/>
            <pc:sldMk cId="1956244227" sldId="260"/>
            <ac:spMk id="23" creationId="{7829A805-75B1-451C-A4FA-AFFB09AD12F4}"/>
          </ac:spMkLst>
        </pc:spChg>
        <pc:spChg chg="add del mod">
          <ac:chgData name="KRYLOV Sergey" userId="f8f2f01d-e137-47a0-93ad-bcedd2fc071b" providerId="ADAL" clId="{BC2A0381-044F-45A3-B4BD-551681DA273B}" dt="2021-04-19T13:25:08.036" v="1723" actId="478"/>
          <ac:spMkLst>
            <pc:docMk/>
            <pc:sldMk cId="1956244227" sldId="260"/>
            <ac:spMk id="24" creationId="{D9CA13BE-72DC-4CE5-8745-7D0BFA7FF4FC}"/>
          </ac:spMkLst>
        </pc:spChg>
        <pc:spChg chg="add del mod">
          <ac:chgData name="KRYLOV Sergey" userId="f8f2f01d-e137-47a0-93ad-bcedd2fc071b" providerId="ADAL" clId="{BC2A0381-044F-45A3-B4BD-551681DA273B}" dt="2021-04-19T13:25:09.359" v="1724" actId="478"/>
          <ac:spMkLst>
            <pc:docMk/>
            <pc:sldMk cId="1956244227" sldId="260"/>
            <ac:spMk id="25" creationId="{65379930-830A-4EC5-9547-8FD402ABCAAC}"/>
          </ac:spMkLst>
        </pc:spChg>
        <pc:spChg chg="add mod">
          <ac:chgData name="KRYLOV Sergey" userId="f8f2f01d-e137-47a0-93ad-bcedd2fc071b" providerId="ADAL" clId="{BC2A0381-044F-45A3-B4BD-551681DA273B}" dt="2021-04-19T20:26:53.414" v="4029"/>
          <ac:spMkLst>
            <pc:docMk/>
            <pc:sldMk cId="1956244227" sldId="260"/>
            <ac:spMk id="27" creationId="{CE75835D-0C70-4CFA-BB75-EFEA73FB965F}"/>
          </ac:spMkLst>
        </pc:spChg>
        <pc:graphicFrameChg chg="add del mod">
          <ac:chgData name="KRYLOV Sergey" userId="f8f2f01d-e137-47a0-93ad-bcedd2fc071b" providerId="ADAL" clId="{BC2A0381-044F-45A3-B4BD-551681DA273B}" dt="2021-04-19T10:06:59.577" v="357" actId="478"/>
          <ac:graphicFrameMkLst>
            <pc:docMk/>
            <pc:sldMk cId="1956244227" sldId="260"/>
            <ac:graphicFrameMk id="4" creationId="{FEF1A0DD-E2EC-484E-8E09-719799C67A82}"/>
          </ac:graphicFrameMkLst>
        </pc:graphicFrameChg>
        <pc:graphicFrameChg chg="add mod modGraphic">
          <ac:chgData name="KRYLOV Sergey" userId="f8f2f01d-e137-47a0-93ad-bcedd2fc071b" providerId="ADAL" clId="{BC2A0381-044F-45A3-B4BD-551681DA273B}" dt="2021-04-19T20:27:06.994" v="4031" actId="1076"/>
          <ac:graphicFrameMkLst>
            <pc:docMk/>
            <pc:sldMk cId="1956244227" sldId="260"/>
            <ac:graphicFrameMk id="9" creationId="{07596CFA-0D11-46A3-B83B-E116A208EF3A}"/>
          </ac:graphicFrameMkLst>
        </pc:graphicFrameChg>
        <pc:graphicFrameChg chg="add mod">
          <ac:chgData name="KRYLOV Sergey" userId="f8f2f01d-e137-47a0-93ad-bcedd2fc071b" providerId="ADAL" clId="{BC2A0381-044F-45A3-B4BD-551681DA273B}" dt="2021-04-19T13:18:14.937" v="1644" actId="1076"/>
          <ac:graphicFrameMkLst>
            <pc:docMk/>
            <pc:sldMk cId="1956244227" sldId="260"/>
            <ac:graphicFrameMk id="15" creationId="{7D318EE5-1302-4229-8122-B600049C6C8B}"/>
          </ac:graphicFrameMkLst>
        </pc:graphicFrameChg>
        <pc:graphicFrameChg chg="add mod modGraphic">
          <ac:chgData name="KRYLOV Sergey" userId="f8f2f01d-e137-47a0-93ad-bcedd2fc071b" providerId="ADAL" clId="{BC2A0381-044F-45A3-B4BD-551681DA273B}" dt="2021-04-19T13:40:32.512" v="1832" actId="122"/>
          <ac:graphicFrameMkLst>
            <pc:docMk/>
            <pc:sldMk cId="1956244227" sldId="260"/>
            <ac:graphicFrameMk id="26" creationId="{A4D5C15D-4CEC-45BA-82DD-88082A7F2C05}"/>
          </ac:graphicFrameMkLst>
        </pc:graphicFrameChg>
        <pc:picChg chg="add del mod">
          <ac:chgData name="KRYLOV Sergey" userId="f8f2f01d-e137-47a0-93ad-bcedd2fc071b" providerId="ADAL" clId="{BC2A0381-044F-45A3-B4BD-551681DA273B}" dt="2021-04-18T21:43:33.104" v="258" actId="478"/>
          <ac:picMkLst>
            <pc:docMk/>
            <pc:sldMk cId="1956244227" sldId="260"/>
            <ac:picMk id="5" creationId="{B5EEBD30-6EA5-4AAD-9F3F-FB2F521F4457}"/>
          </ac:picMkLst>
        </pc:picChg>
        <pc:picChg chg="add del mod">
          <ac:chgData name="KRYLOV Sergey" userId="f8f2f01d-e137-47a0-93ad-bcedd2fc071b" providerId="ADAL" clId="{BC2A0381-044F-45A3-B4BD-551681DA273B}" dt="2021-04-18T21:44:36.601" v="271" actId="478"/>
          <ac:picMkLst>
            <pc:docMk/>
            <pc:sldMk cId="1956244227" sldId="260"/>
            <ac:picMk id="6" creationId="{C18342A4-24E1-48B6-AA3D-42EE4E4A8A87}"/>
          </ac:picMkLst>
        </pc:picChg>
        <pc:picChg chg="add del mod">
          <ac:chgData name="KRYLOV Sergey" userId="f8f2f01d-e137-47a0-93ad-bcedd2fc071b" providerId="ADAL" clId="{BC2A0381-044F-45A3-B4BD-551681DA273B}" dt="2021-04-18T21:47:23.680" v="297" actId="478"/>
          <ac:picMkLst>
            <pc:docMk/>
            <pc:sldMk cId="1956244227" sldId="260"/>
            <ac:picMk id="7" creationId="{4CF79D11-AD42-4967-A5F6-92B29082D20A}"/>
          </ac:picMkLst>
        </pc:picChg>
        <pc:picChg chg="add del mod">
          <ac:chgData name="KRYLOV Sergey" userId="f8f2f01d-e137-47a0-93ad-bcedd2fc071b" providerId="ADAL" clId="{BC2A0381-044F-45A3-B4BD-551681DA273B}" dt="2021-04-19T09:50:38.549" v="312" actId="478"/>
          <ac:picMkLst>
            <pc:docMk/>
            <pc:sldMk cId="1956244227" sldId="260"/>
            <ac:picMk id="8" creationId="{DB109E5C-730D-4A75-9BC3-FF25CD7718A0}"/>
          </ac:picMkLst>
        </pc:picChg>
        <pc:cxnChg chg="add mod">
          <ac:chgData name="KRYLOV Sergey" userId="f8f2f01d-e137-47a0-93ad-bcedd2fc071b" providerId="ADAL" clId="{BC2A0381-044F-45A3-B4BD-551681DA273B}" dt="2021-04-19T10:10:15.840" v="363" actId="1076"/>
          <ac:cxnSpMkLst>
            <pc:docMk/>
            <pc:sldMk cId="1956244227" sldId="260"/>
            <ac:cxnSpMk id="14" creationId="{A95FC7C6-E9DA-4319-AD86-CB2C1FAE3939}"/>
          </ac:cxnSpMkLst>
        </pc:cxnChg>
      </pc:sldChg>
      <pc:sldChg chg="addSp delSp modSp new del mod modTransition">
        <pc:chgData name="KRYLOV Sergey" userId="f8f2f01d-e137-47a0-93ad-bcedd2fc071b" providerId="ADAL" clId="{BC2A0381-044F-45A3-B4BD-551681DA273B}" dt="2021-04-19T13:19:49.735" v="1651" actId="47"/>
        <pc:sldMkLst>
          <pc:docMk/>
          <pc:sldMk cId="4007794778" sldId="261"/>
        </pc:sldMkLst>
        <pc:spChg chg="mod">
          <ac:chgData name="KRYLOV Sergey" userId="f8f2f01d-e137-47a0-93ad-bcedd2fc071b" providerId="ADAL" clId="{BC2A0381-044F-45A3-B4BD-551681DA273B}" dt="2021-04-18T21:48:45.652" v="303" actId="20577"/>
          <ac:spMkLst>
            <pc:docMk/>
            <pc:sldMk cId="4007794778" sldId="261"/>
            <ac:spMk id="2" creationId="{7987E41D-04FE-4ED2-BBA3-E05E9203B7C0}"/>
          </ac:spMkLst>
        </pc:spChg>
        <pc:spChg chg="del">
          <ac:chgData name="KRYLOV Sergey" userId="f8f2f01d-e137-47a0-93ad-bcedd2fc071b" providerId="ADAL" clId="{BC2A0381-044F-45A3-B4BD-551681DA273B}" dt="2021-04-19T10:18:08.977" v="410" actId="478"/>
          <ac:spMkLst>
            <pc:docMk/>
            <pc:sldMk cId="4007794778" sldId="261"/>
            <ac:spMk id="3" creationId="{51B33321-ABF4-4FA1-AA0A-BE3CB1A8BFF5}"/>
          </ac:spMkLst>
        </pc:spChg>
        <pc:graphicFrameChg chg="add mod">
          <ac:chgData name="KRYLOV Sergey" userId="f8f2f01d-e137-47a0-93ad-bcedd2fc071b" providerId="ADAL" clId="{BC2A0381-044F-45A3-B4BD-551681DA273B}" dt="2021-04-19T10:26:12.204" v="452"/>
          <ac:graphicFrameMkLst>
            <pc:docMk/>
            <pc:sldMk cId="4007794778" sldId="261"/>
            <ac:graphicFrameMk id="4" creationId="{3CF613F6-46C3-4F71-81C5-6A3E890BF040}"/>
          </ac:graphicFrameMkLst>
        </pc:graphicFrameChg>
        <pc:graphicFrameChg chg="add mod modGraphic">
          <ac:chgData name="KRYLOV Sergey" userId="f8f2f01d-e137-47a0-93ad-bcedd2fc071b" providerId="ADAL" clId="{BC2A0381-044F-45A3-B4BD-551681DA273B}" dt="2021-04-19T10:26:19.702" v="453" actId="1076"/>
          <ac:graphicFrameMkLst>
            <pc:docMk/>
            <pc:sldMk cId="4007794778" sldId="261"/>
            <ac:graphicFrameMk id="5" creationId="{64802D26-25F3-481C-85C9-BA8DC039D4CB}"/>
          </ac:graphicFrameMkLst>
        </pc:graphicFrameChg>
      </pc:sldChg>
      <pc:sldChg chg="addSp delSp modSp add mod ord">
        <pc:chgData name="KRYLOV Sergey" userId="f8f2f01d-e137-47a0-93ad-bcedd2fc071b" providerId="ADAL" clId="{BC2A0381-044F-45A3-B4BD-551681DA273B}" dt="2021-04-20T13:32:04.389" v="4083" actId="20577"/>
        <pc:sldMkLst>
          <pc:docMk/>
          <pc:sldMk cId="319040188" sldId="262"/>
        </pc:sldMkLst>
        <pc:spChg chg="del mod">
          <ac:chgData name="KRYLOV Sergey" userId="f8f2f01d-e137-47a0-93ad-bcedd2fc071b" providerId="ADAL" clId="{BC2A0381-044F-45A3-B4BD-551681DA273B}" dt="2021-04-19T10:57:23.049" v="766" actId="478"/>
          <ac:spMkLst>
            <pc:docMk/>
            <pc:sldMk cId="319040188" sldId="262"/>
            <ac:spMk id="2" creationId="{7987E41D-04FE-4ED2-BBA3-E05E9203B7C0}"/>
          </ac:spMkLst>
        </pc:spChg>
        <pc:spChg chg="del">
          <ac:chgData name="KRYLOV Sergey" userId="f8f2f01d-e137-47a0-93ad-bcedd2fc071b" providerId="ADAL" clId="{BC2A0381-044F-45A3-B4BD-551681DA273B}" dt="2021-04-19T10:46:12.553" v="522" actId="1032"/>
          <ac:spMkLst>
            <pc:docMk/>
            <pc:sldMk cId="319040188" sldId="262"/>
            <ac:spMk id="3" creationId="{51B33321-ABF4-4FA1-AA0A-BE3CB1A8BFF5}"/>
          </ac:spMkLst>
        </pc:spChg>
        <pc:spChg chg="add mod">
          <ac:chgData name="KRYLOV Sergey" userId="f8f2f01d-e137-47a0-93ad-bcedd2fc071b" providerId="ADAL" clId="{BC2A0381-044F-45A3-B4BD-551681DA273B}" dt="2021-04-19T14:16:35.740" v="1986" actId="1076"/>
          <ac:spMkLst>
            <pc:docMk/>
            <pc:sldMk cId="319040188" sldId="262"/>
            <ac:spMk id="6" creationId="{C58163A7-CB68-4E95-A1AE-0F69FBB1FE8A}"/>
          </ac:spMkLst>
        </pc:spChg>
        <pc:spChg chg="add mod">
          <ac:chgData name="KRYLOV Sergey" userId="f8f2f01d-e137-47a0-93ad-bcedd2fc071b" providerId="ADAL" clId="{BC2A0381-044F-45A3-B4BD-551681DA273B}" dt="2021-04-19T20:26:32.540" v="4023"/>
          <ac:spMkLst>
            <pc:docMk/>
            <pc:sldMk cId="319040188" sldId="262"/>
            <ac:spMk id="7" creationId="{485AA871-6915-4112-8827-A842FC7E444E}"/>
          </ac:spMkLst>
        </pc:spChg>
        <pc:graphicFrameChg chg="add mod">
          <ac:chgData name="KRYLOV Sergey" userId="f8f2f01d-e137-47a0-93ad-bcedd2fc071b" providerId="ADAL" clId="{BC2A0381-044F-45A3-B4BD-551681DA273B}" dt="2021-04-20T13:32:04.389" v="4083" actId="20577"/>
          <ac:graphicFrameMkLst>
            <pc:docMk/>
            <pc:sldMk cId="319040188" sldId="262"/>
            <ac:graphicFrameMk id="4" creationId="{3F2B50D4-4050-4CB5-AFBC-FB42D60EA81A}"/>
          </ac:graphicFrameMkLst>
        </pc:graphicFrameChg>
        <pc:graphicFrameChg chg="add mod">
          <ac:chgData name="KRYLOV Sergey" userId="f8f2f01d-e137-47a0-93ad-bcedd2fc071b" providerId="ADAL" clId="{BC2A0381-044F-45A3-B4BD-551681DA273B}" dt="2021-04-19T13:49:00.698" v="1905"/>
          <ac:graphicFrameMkLst>
            <pc:docMk/>
            <pc:sldMk cId="319040188" sldId="262"/>
            <ac:graphicFrameMk id="5" creationId="{8EA133EE-517A-4063-BA53-074D31ECF07B}"/>
          </ac:graphicFrameMkLst>
        </pc:graphicFrameChg>
      </pc:sldChg>
      <pc:sldChg chg="addSp delSp modSp add del mod ord modTransition">
        <pc:chgData name="KRYLOV Sergey" userId="f8f2f01d-e137-47a0-93ad-bcedd2fc071b" providerId="ADAL" clId="{BC2A0381-044F-45A3-B4BD-551681DA273B}" dt="2021-04-19T13:50:39.719" v="1911" actId="47"/>
        <pc:sldMkLst>
          <pc:docMk/>
          <pc:sldMk cId="2429221030" sldId="263"/>
        </pc:sldMkLst>
        <pc:spChg chg="del">
          <ac:chgData name="KRYLOV Sergey" userId="f8f2f01d-e137-47a0-93ad-bcedd2fc071b" providerId="ADAL" clId="{BC2A0381-044F-45A3-B4BD-551681DA273B}" dt="2021-04-19T10:52:43.202" v="679" actId="478"/>
          <ac:spMkLst>
            <pc:docMk/>
            <pc:sldMk cId="2429221030" sldId="263"/>
            <ac:spMk id="2" creationId="{7987E41D-04FE-4ED2-BBA3-E05E9203B7C0}"/>
          </ac:spMkLst>
        </pc:spChg>
        <pc:graphicFrameChg chg="add del mod">
          <ac:chgData name="KRYLOV Sergey" userId="f8f2f01d-e137-47a0-93ad-bcedd2fc071b" providerId="ADAL" clId="{BC2A0381-044F-45A3-B4BD-551681DA273B}" dt="2021-04-19T12:11:37.247" v="771" actId="478"/>
          <ac:graphicFrameMkLst>
            <pc:docMk/>
            <pc:sldMk cId="2429221030" sldId="263"/>
            <ac:graphicFrameMk id="3" creationId="{0B003407-48BB-4D67-9592-BCA32939DF1D}"/>
          </ac:graphicFrameMkLst>
        </pc:graphicFrameChg>
        <pc:graphicFrameChg chg="mod">
          <ac:chgData name="KRYLOV Sergey" userId="f8f2f01d-e137-47a0-93ad-bcedd2fc071b" providerId="ADAL" clId="{BC2A0381-044F-45A3-B4BD-551681DA273B}" dt="2021-04-19T12:12:00.552" v="792" actId="20577"/>
          <ac:graphicFrameMkLst>
            <pc:docMk/>
            <pc:sldMk cId="2429221030" sldId="263"/>
            <ac:graphicFrameMk id="4" creationId="{3F2B50D4-4050-4CB5-AFBC-FB42D60EA81A}"/>
          </ac:graphicFrameMkLst>
        </pc:graphicFrameChg>
        <pc:graphicFrameChg chg="add del mod">
          <ac:chgData name="KRYLOV Sergey" userId="f8f2f01d-e137-47a0-93ad-bcedd2fc071b" providerId="ADAL" clId="{BC2A0381-044F-45A3-B4BD-551681DA273B}" dt="2021-04-19T12:17:20.483" v="839" actId="478"/>
          <ac:graphicFrameMkLst>
            <pc:docMk/>
            <pc:sldMk cId="2429221030" sldId="263"/>
            <ac:graphicFrameMk id="5" creationId="{BA0564D8-2BB3-4E7F-918A-DEC48CF6A4FE}"/>
          </ac:graphicFrameMkLst>
        </pc:graphicFrameChg>
      </pc:sldChg>
      <pc:sldChg chg="addSp delSp modSp add del mod">
        <pc:chgData name="KRYLOV Sergey" userId="f8f2f01d-e137-47a0-93ad-bcedd2fc071b" providerId="ADAL" clId="{BC2A0381-044F-45A3-B4BD-551681DA273B}" dt="2021-04-19T13:48:44.300" v="1902" actId="47"/>
        <pc:sldMkLst>
          <pc:docMk/>
          <pc:sldMk cId="3746902506" sldId="264"/>
        </pc:sldMkLst>
        <pc:spChg chg="add del mod">
          <ac:chgData name="KRYLOV Sergey" userId="f8f2f01d-e137-47a0-93ad-bcedd2fc071b" providerId="ADAL" clId="{BC2A0381-044F-45A3-B4BD-551681DA273B}" dt="2021-04-19T12:17:49.692" v="842" actId="1032"/>
          <ac:spMkLst>
            <pc:docMk/>
            <pc:sldMk cId="3746902506" sldId="264"/>
            <ac:spMk id="3" creationId="{DADFB49D-3D42-470A-839F-C35DA6A0B1E2}"/>
          </ac:spMkLst>
        </pc:spChg>
        <pc:spChg chg="add del mod">
          <ac:chgData name="KRYLOV Sergey" userId="f8f2f01d-e137-47a0-93ad-bcedd2fc071b" providerId="ADAL" clId="{BC2A0381-044F-45A3-B4BD-551681DA273B}" dt="2021-04-19T12:19:05.747" v="851" actId="1032"/>
          <ac:spMkLst>
            <pc:docMk/>
            <pc:sldMk cId="3746902506" sldId="264"/>
            <ac:spMk id="7" creationId="{D7510457-E306-4C5D-8D5F-212FDA44C2CD}"/>
          </ac:spMkLst>
        </pc:spChg>
        <pc:spChg chg="add del mod">
          <ac:chgData name="KRYLOV Sergey" userId="f8f2f01d-e137-47a0-93ad-bcedd2fc071b" providerId="ADAL" clId="{BC2A0381-044F-45A3-B4BD-551681DA273B}" dt="2021-04-19T12:21:47.114" v="861" actId="1032"/>
          <ac:spMkLst>
            <pc:docMk/>
            <pc:sldMk cId="3746902506" sldId="264"/>
            <ac:spMk id="10" creationId="{60C39749-3D33-4910-BE05-6A6218B55E46}"/>
          </ac:spMkLst>
        </pc:spChg>
        <pc:spChg chg="add del mod">
          <ac:chgData name="KRYLOV Sergey" userId="f8f2f01d-e137-47a0-93ad-bcedd2fc071b" providerId="ADAL" clId="{BC2A0381-044F-45A3-B4BD-551681DA273B}" dt="2021-04-19T13:41:36.419" v="1836" actId="478"/>
          <ac:spMkLst>
            <pc:docMk/>
            <pc:sldMk cId="3746902506" sldId="264"/>
            <ac:spMk id="13" creationId="{9E3AD301-EEB1-481A-821C-F9F27249AA16}"/>
          </ac:spMkLst>
        </pc:spChg>
        <pc:graphicFrameChg chg="del">
          <ac:chgData name="KRYLOV Sergey" userId="f8f2f01d-e137-47a0-93ad-bcedd2fc071b" providerId="ADAL" clId="{BC2A0381-044F-45A3-B4BD-551681DA273B}" dt="2021-04-19T12:17:28.551" v="841" actId="478"/>
          <ac:graphicFrameMkLst>
            <pc:docMk/>
            <pc:sldMk cId="3746902506" sldId="264"/>
            <ac:graphicFrameMk id="4" creationId="{3F2B50D4-4050-4CB5-AFBC-FB42D60EA81A}"/>
          </ac:graphicFrameMkLst>
        </pc:graphicFrameChg>
        <pc:graphicFrameChg chg="add del mod">
          <ac:chgData name="KRYLOV Sergey" userId="f8f2f01d-e137-47a0-93ad-bcedd2fc071b" providerId="ADAL" clId="{BC2A0381-044F-45A3-B4BD-551681DA273B}" dt="2021-04-19T12:18:27.180" v="850" actId="478"/>
          <ac:graphicFrameMkLst>
            <pc:docMk/>
            <pc:sldMk cId="3746902506" sldId="264"/>
            <ac:graphicFrameMk id="5" creationId="{A1FC984F-BBA5-45B1-A2AF-BD77F263D76C}"/>
          </ac:graphicFrameMkLst>
        </pc:graphicFrameChg>
        <pc:graphicFrameChg chg="add del mod">
          <ac:chgData name="KRYLOV Sergey" userId="f8f2f01d-e137-47a0-93ad-bcedd2fc071b" providerId="ADAL" clId="{BC2A0381-044F-45A3-B4BD-551681DA273B}" dt="2021-04-19T12:20:25.144" v="858" actId="478"/>
          <ac:graphicFrameMkLst>
            <pc:docMk/>
            <pc:sldMk cId="3746902506" sldId="264"/>
            <ac:graphicFrameMk id="8" creationId="{3C268451-7BFE-45A9-AE5D-EB8D4DFA4C99}"/>
          </ac:graphicFrameMkLst>
        </pc:graphicFrameChg>
        <pc:graphicFrameChg chg="add del mod">
          <ac:chgData name="KRYLOV Sergey" userId="f8f2f01d-e137-47a0-93ad-bcedd2fc071b" providerId="ADAL" clId="{BC2A0381-044F-45A3-B4BD-551681DA273B}" dt="2021-04-19T12:21:21.719" v="860" actId="1032"/>
          <ac:graphicFrameMkLst>
            <pc:docMk/>
            <pc:sldMk cId="3746902506" sldId="264"/>
            <ac:graphicFrameMk id="11" creationId="{34EB7903-A19D-40D8-9257-040B703C63C2}"/>
          </ac:graphicFrameMkLst>
        </pc:graphicFrameChg>
        <pc:graphicFrameChg chg="add mod">
          <ac:chgData name="KRYLOV Sergey" userId="f8f2f01d-e137-47a0-93ad-bcedd2fc071b" providerId="ADAL" clId="{BC2A0381-044F-45A3-B4BD-551681DA273B}" dt="2021-04-19T12:22:03.948" v="864" actId="13205"/>
          <ac:graphicFrameMkLst>
            <pc:docMk/>
            <pc:sldMk cId="3746902506" sldId="264"/>
            <ac:graphicFrameMk id="12" creationId="{A6DBE5A4-24A1-4983-BCA8-07788FD6C3F8}"/>
          </ac:graphicFrameMkLst>
        </pc:graphicFrameChg>
        <pc:graphicFrameChg chg="add mod modGraphic">
          <ac:chgData name="KRYLOV Sergey" userId="f8f2f01d-e137-47a0-93ad-bcedd2fc071b" providerId="ADAL" clId="{BC2A0381-044F-45A3-B4BD-551681DA273B}" dt="2021-04-19T13:41:46.569" v="1839" actId="207"/>
          <ac:graphicFrameMkLst>
            <pc:docMk/>
            <pc:sldMk cId="3746902506" sldId="264"/>
            <ac:graphicFrameMk id="14" creationId="{7C48EF29-CDDB-4FC1-990D-E74C478A54D4}"/>
          </ac:graphicFrameMkLst>
        </pc:graphicFrameChg>
      </pc:sldChg>
      <pc:sldChg chg="addSp delSp modSp add mod">
        <pc:chgData name="KRYLOV Sergey" userId="f8f2f01d-e137-47a0-93ad-bcedd2fc071b" providerId="ADAL" clId="{BC2A0381-044F-45A3-B4BD-551681DA273B}" dt="2021-04-19T20:27:28.486" v="4034" actId="1076"/>
        <pc:sldMkLst>
          <pc:docMk/>
          <pc:sldMk cId="1887120989" sldId="265"/>
        </pc:sldMkLst>
        <pc:spChg chg="add del mod">
          <ac:chgData name="KRYLOV Sergey" userId="f8f2f01d-e137-47a0-93ad-bcedd2fc071b" providerId="ADAL" clId="{BC2A0381-044F-45A3-B4BD-551681DA273B}" dt="2021-04-19T12:33:38.504" v="867" actId="478"/>
          <ac:spMkLst>
            <pc:docMk/>
            <pc:sldMk cId="1887120989" sldId="265"/>
            <ac:spMk id="3" creationId="{3DDE0F6C-F3C6-4E4D-B3CB-7600395526E3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5" creationId="{5A0B793E-BA30-4ED8-B139-437577A11158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6" creationId="{C07D2DD4-D0CB-4BA7-BDF1-7BA36161B58A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7" creationId="{AA8D988B-91CB-4262-BC96-E20140D9BFB4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8" creationId="{EE083325-476F-4EF0-92CD-189FC130324D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9" creationId="{44D85D6E-5B38-42F9-895A-003EDA205E57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10" creationId="{1D16ACE0-ECEF-4BC6-BD67-79DDB884DE21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11" creationId="{C7FA622D-C607-45A9-925B-1EDB0BEED1D2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12" creationId="{5DC799A8-79CA-468F-AE02-6483BD7FF113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13" creationId="{D710F2FB-BAC9-49A9-830E-3C5EF36B0567}"/>
          </ac:spMkLst>
        </pc:spChg>
        <pc:spChg chg="add mod">
          <ac:chgData name="KRYLOV Sergey" userId="f8f2f01d-e137-47a0-93ad-bcedd2fc071b" providerId="ADAL" clId="{BC2A0381-044F-45A3-B4BD-551681DA273B}" dt="2021-04-19T15:31:04.610" v="2275" actId="1076"/>
          <ac:spMkLst>
            <pc:docMk/>
            <pc:sldMk cId="1887120989" sldId="265"/>
            <ac:spMk id="14" creationId="{26D474C0-3D37-4965-BBC8-A6DEF04BD5A3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15" creationId="{FD6F8239-52A2-4BDF-86A9-5BD4394261DA}"/>
          </ac:spMkLst>
        </pc:spChg>
        <pc:spChg chg="add mod">
          <ac:chgData name="KRYLOV Sergey" userId="f8f2f01d-e137-47a0-93ad-bcedd2fc071b" providerId="ADAL" clId="{BC2A0381-044F-45A3-B4BD-551681DA273B}" dt="2021-04-19T15:31:14.361" v="2278" actId="1076"/>
          <ac:spMkLst>
            <pc:docMk/>
            <pc:sldMk cId="1887120989" sldId="265"/>
            <ac:spMk id="16" creationId="{F15664B8-CE2D-4AC8-8989-E008696BF6CF}"/>
          </ac:spMkLst>
        </pc:spChg>
        <pc:spChg chg="add del mod">
          <ac:chgData name="KRYLOV Sergey" userId="f8f2f01d-e137-47a0-93ad-bcedd2fc071b" providerId="ADAL" clId="{BC2A0381-044F-45A3-B4BD-551681DA273B}" dt="2021-04-19T15:32:10.272" v="2282" actId="478"/>
          <ac:spMkLst>
            <pc:docMk/>
            <pc:sldMk cId="1887120989" sldId="265"/>
            <ac:spMk id="17" creationId="{697C6D08-4C07-4202-8420-CBF512F42D93}"/>
          </ac:spMkLst>
        </pc:spChg>
        <pc:spChg chg="add del mod">
          <ac:chgData name="KRYLOV Sergey" userId="f8f2f01d-e137-47a0-93ad-bcedd2fc071b" providerId="ADAL" clId="{BC2A0381-044F-45A3-B4BD-551681DA273B}" dt="2021-04-19T15:32:06.799" v="2281" actId="478"/>
          <ac:spMkLst>
            <pc:docMk/>
            <pc:sldMk cId="1887120989" sldId="265"/>
            <ac:spMk id="18" creationId="{D0A490A1-0264-4B8E-97F2-E2720C54EF96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24" creationId="{D096BEFA-02DB-4B65-B7AB-9942BC4DAF70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25" creationId="{D2AB65E1-AF20-4C3E-BC90-CB74B2874A15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26" creationId="{158E9C48-2B01-467F-B30A-210BFDCFCF0C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27" creationId="{D3ABB786-2D7E-49DF-869E-6C4D5B37FC4E}"/>
          </ac:spMkLst>
        </pc:spChg>
        <pc:spChg chg="add mod">
          <ac:chgData name="KRYLOV Sergey" userId="f8f2f01d-e137-47a0-93ad-bcedd2fc071b" providerId="ADAL" clId="{BC2A0381-044F-45A3-B4BD-551681DA273B}" dt="2021-04-19T12:33:51.173" v="869" actId="208"/>
          <ac:spMkLst>
            <pc:docMk/>
            <pc:sldMk cId="1887120989" sldId="265"/>
            <ac:spMk id="28" creationId="{E6E629F5-F57E-46EE-9953-793937B5D41F}"/>
          </ac:spMkLst>
        </pc:spChg>
        <pc:spChg chg="add mod">
          <ac:chgData name="KRYLOV Sergey" userId="f8f2f01d-e137-47a0-93ad-bcedd2fc071b" providerId="ADAL" clId="{BC2A0381-044F-45A3-B4BD-551681DA273B}" dt="2021-04-19T12:33:51.173" v="869" actId="208"/>
          <ac:spMkLst>
            <pc:docMk/>
            <pc:sldMk cId="1887120989" sldId="265"/>
            <ac:spMk id="29" creationId="{5F13EC3A-5760-41A5-902C-055EE43274BB}"/>
          </ac:spMkLst>
        </pc:spChg>
        <pc:spChg chg="add mod">
          <ac:chgData name="KRYLOV Sergey" userId="f8f2f01d-e137-47a0-93ad-bcedd2fc071b" providerId="ADAL" clId="{BC2A0381-044F-45A3-B4BD-551681DA273B}" dt="2021-04-19T12:33:51.173" v="869" actId="208"/>
          <ac:spMkLst>
            <pc:docMk/>
            <pc:sldMk cId="1887120989" sldId="265"/>
            <ac:spMk id="30" creationId="{C2DDBD23-1C70-486F-8E4E-F48548C68FF7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31" creationId="{00ECCC8A-B6FF-4E9F-A170-18A219262F27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32" creationId="{A641961B-7606-4EDF-AA10-70D036270E07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33" creationId="{DB037899-B1CC-4DAC-ACC5-F55E138DDE2D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34" creationId="{701EECAF-384B-41EE-91CE-D0616E1289E9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35" creationId="{FBE8F19E-E3E4-4D92-907A-62FF53039DFC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36" creationId="{856D80EB-E8E8-4D1A-9AC0-4864032B5127}"/>
          </ac:spMkLst>
        </pc:spChg>
        <pc:spChg chg="add mod">
          <ac:chgData name="KRYLOV Sergey" userId="f8f2f01d-e137-47a0-93ad-bcedd2fc071b" providerId="ADAL" clId="{BC2A0381-044F-45A3-B4BD-551681DA273B}" dt="2021-04-19T12:33:51.173" v="869" actId="208"/>
          <ac:spMkLst>
            <pc:docMk/>
            <pc:sldMk cId="1887120989" sldId="265"/>
            <ac:spMk id="37" creationId="{57BB9932-A4D9-4B0B-A173-18837722DE6F}"/>
          </ac:spMkLst>
        </pc:spChg>
        <pc:spChg chg="add mod">
          <ac:chgData name="KRYLOV Sergey" userId="f8f2f01d-e137-47a0-93ad-bcedd2fc071b" providerId="ADAL" clId="{BC2A0381-044F-45A3-B4BD-551681DA273B}" dt="2021-04-19T12:33:51.173" v="869" actId="208"/>
          <ac:spMkLst>
            <pc:docMk/>
            <pc:sldMk cId="1887120989" sldId="265"/>
            <ac:spMk id="38" creationId="{26DD1329-B54F-48C3-9B19-27CF4FD522FA}"/>
          </ac:spMkLst>
        </pc:spChg>
        <pc:spChg chg="add mod">
          <ac:chgData name="KRYLOV Sergey" userId="f8f2f01d-e137-47a0-93ad-bcedd2fc071b" providerId="ADAL" clId="{BC2A0381-044F-45A3-B4BD-551681DA273B}" dt="2021-04-19T12:33:51.173" v="869" actId="208"/>
          <ac:spMkLst>
            <pc:docMk/>
            <pc:sldMk cId="1887120989" sldId="265"/>
            <ac:spMk id="39" creationId="{B6690DFF-46B0-4252-921E-97C115232962}"/>
          </ac:spMkLst>
        </pc:spChg>
        <pc:spChg chg="add mod">
          <ac:chgData name="KRYLOV Sergey" userId="f8f2f01d-e137-47a0-93ad-bcedd2fc071b" providerId="ADAL" clId="{BC2A0381-044F-45A3-B4BD-551681DA273B}" dt="2021-04-19T12:33:51.173" v="869" actId="208"/>
          <ac:spMkLst>
            <pc:docMk/>
            <pc:sldMk cId="1887120989" sldId="265"/>
            <ac:spMk id="40" creationId="{ECAA0D3E-9C0C-45F8-9E50-02FFE89E1E50}"/>
          </ac:spMkLst>
        </pc:spChg>
        <pc:spChg chg="add mod">
          <ac:chgData name="KRYLOV Sergey" userId="f8f2f01d-e137-47a0-93ad-bcedd2fc071b" providerId="ADAL" clId="{BC2A0381-044F-45A3-B4BD-551681DA273B}" dt="2021-04-19T12:33:51.173" v="869" actId="208"/>
          <ac:spMkLst>
            <pc:docMk/>
            <pc:sldMk cId="1887120989" sldId="265"/>
            <ac:spMk id="41" creationId="{9CBACBB2-0081-440A-A801-DC4C9CA3721A}"/>
          </ac:spMkLst>
        </pc:spChg>
        <pc:spChg chg="add mod">
          <ac:chgData name="KRYLOV Sergey" userId="f8f2f01d-e137-47a0-93ad-bcedd2fc071b" providerId="ADAL" clId="{BC2A0381-044F-45A3-B4BD-551681DA273B}" dt="2021-04-19T12:33:51.173" v="869" actId="208"/>
          <ac:spMkLst>
            <pc:docMk/>
            <pc:sldMk cId="1887120989" sldId="265"/>
            <ac:spMk id="42" creationId="{EFCE31C8-7B4B-4130-9682-2CFC36347E70}"/>
          </ac:spMkLst>
        </pc:spChg>
        <pc:spChg chg="add mod">
          <ac:chgData name="KRYLOV Sergey" userId="f8f2f01d-e137-47a0-93ad-bcedd2fc071b" providerId="ADAL" clId="{BC2A0381-044F-45A3-B4BD-551681DA273B}" dt="2021-04-19T15:30:22.572" v="2271" actId="1076"/>
          <ac:spMkLst>
            <pc:docMk/>
            <pc:sldMk cId="1887120989" sldId="265"/>
            <ac:spMk id="43" creationId="{758CBE1E-4691-40DC-805B-5FBA5CF16ED0}"/>
          </ac:spMkLst>
        </pc:spChg>
        <pc:spChg chg="add mod">
          <ac:chgData name="KRYLOV Sergey" userId="f8f2f01d-e137-47a0-93ad-bcedd2fc071b" providerId="ADAL" clId="{BC2A0381-044F-45A3-B4BD-551681DA273B}" dt="2021-04-19T15:31:10.938" v="2277" actId="1076"/>
          <ac:spMkLst>
            <pc:docMk/>
            <pc:sldMk cId="1887120989" sldId="265"/>
            <ac:spMk id="44" creationId="{C8A3A7BA-5E80-42E7-AC6B-0D21715B4763}"/>
          </ac:spMkLst>
        </pc:spChg>
        <pc:spChg chg="add mod">
          <ac:chgData name="KRYLOV Sergey" userId="f8f2f01d-e137-47a0-93ad-bcedd2fc071b" providerId="ADAL" clId="{BC2A0381-044F-45A3-B4BD-551681DA273B}" dt="2021-04-19T15:31:01.457" v="2274" actId="1076"/>
          <ac:spMkLst>
            <pc:docMk/>
            <pc:sldMk cId="1887120989" sldId="265"/>
            <ac:spMk id="45" creationId="{8365D7B5-3AD0-4718-AE54-9F6270B59D46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46" creationId="{55465A76-3478-4A64-89AC-1FE8A7AF51F8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47" creationId="{462AA6A5-1994-44EC-BBD0-2B593576C27E}"/>
          </ac:spMkLst>
        </pc:spChg>
        <pc:spChg chg="mod">
          <ac:chgData name="KRYLOV Sergey" userId="f8f2f01d-e137-47a0-93ad-bcedd2fc071b" providerId="ADAL" clId="{BC2A0381-044F-45A3-B4BD-551681DA273B}" dt="2021-04-19T12:41:35.135" v="1124" actId="571"/>
          <ac:spMkLst>
            <pc:docMk/>
            <pc:sldMk cId="1887120989" sldId="265"/>
            <ac:spMk id="49" creationId="{E3B10C87-C47F-4148-91A9-31BD9B2982F4}"/>
          </ac:spMkLst>
        </pc:spChg>
        <pc:spChg chg="mod">
          <ac:chgData name="KRYLOV Sergey" userId="f8f2f01d-e137-47a0-93ad-bcedd2fc071b" providerId="ADAL" clId="{BC2A0381-044F-45A3-B4BD-551681DA273B}" dt="2021-04-19T12:41:35.135" v="1124" actId="571"/>
          <ac:spMkLst>
            <pc:docMk/>
            <pc:sldMk cId="1887120989" sldId="265"/>
            <ac:spMk id="50" creationId="{2CCAD059-D15E-4277-94F1-BD1DB46C403F}"/>
          </ac:spMkLst>
        </pc:spChg>
        <pc:spChg chg="mod">
          <ac:chgData name="KRYLOV Sergey" userId="f8f2f01d-e137-47a0-93ad-bcedd2fc071b" providerId="ADAL" clId="{BC2A0381-044F-45A3-B4BD-551681DA273B}" dt="2021-04-19T12:41:35.135" v="1124" actId="571"/>
          <ac:spMkLst>
            <pc:docMk/>
            <pc:sldMk cId="1887120989" sldId="265"/>
            <ac:spMk id="51" creationId="{6DB2497F-FB40-4765-834D-0E8C0E60EC7F}"/>
          </ac:spMkLst>
        </pc:spChg>
        <pc:spChg chg="add mod">
          <ac:chgData name="KRYLOV Sergey" userId="f8f2f01d-e137-47a0-93ad-bcedd2fc071b" providerId="ADAL" clId="{BC2A0381-044F-45A3-B4BD-551681DA273B}" dt="2021-04-19T15:31:07.689" v="2276" actId="1076"/>
          <ac:spMkLst>
            <pc:docMk/>
            <pc:sldMk cId="1887120989" sldId="265"/>
            <ac:spMk id="52" creationId="{9AF838CE-22D7-4D92-99C6-5063144648C0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53" creationId="{D2D598B8-F54A-4AED-AC8A-9877BA790B17}"/>
          </ac:spMkLst>
        </pc:spChg>
        <pc:spChg chg="add del mod">
          <ac:chgData name="KRYLOV Sergey" userId="f8f2f01d-e137-47a0-93ad-bcedd2fc071b" providerId="ADAL" clId="{BC2A0381-044F-45A3-B4BD-551681DA273B}" dt="2021-04-19T12:44:03.685" v="1177" actId="478"/>
          <ac:spMkLst>
            <pc:docMk/>
            <pc:sldMk cId="1887120989" sldId="265"/>
            <ac:spMk id="54" creationId="{31B737AF-6661-4DDA-9D94-286ACC461AEE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55" creationId="{167766A8-CC30-44C5-974E-A509F0C984B0}"/>
          </ac:spMkLst>
        </pc:spChg>
        <pc:spChg chg="mod">
          <ac:chgData name="KRYLOV Sergey" userId="f8f2f01d-e137-47a0-93ad-bcedd2fc071b" providerId="ADAL" clId="{BC2A0381-044F-45A3-B4BD-551681DA273B}" dt="2021-04-19T12:42:41.378" v="1162" actId="571"/>
          <ac:spMkLst>
            <pc:docMk/>
            <pc:sldMk cId="1887120989" sldId="265"/>
            <ac:spMk id="57" creationId="{CDB5105A-4C60-452E-86A7-8AF053EFF413}"/>
          </ac:spMkLst>
        </pc:spChg>
        <pc:spChg chg="mod">
          <ac:chgData name="KRYLOV Sergey" userId="f8f2f01d-e137-47a0-93ad-bcedd2fc071b" providerId="ADAL" clId="{BC2A0381-044F-45A3-B4BD-551681DA273B}" dt="2021-04-19T12:42:41.378" v="1162" actId="571"/>
          <ac:spMkLst>
            <pc:docMk/>
            <pc:sldMk cId="1887120989" sldId="265"/>
            <ac:spMk id="58" creationId="{DDCC1C44-95C0-42E2-83E9-11E5A5CDB4CE}"/>
          </ac:spMkLst>
        </pc:spChg>
        <pc:spChg chg="mod">
          <ac:chgData name="KRYLOV Sergey" userId="f8f2f01d-e137-47a0-93ad-bcedd2fc071b" providerId="ADAL" clId="{BC2A0381-044F-45A3-B4BD-551681DA273B}" dt="2021-04-19T12:42:41.378" v="1162" actId="571"/>
          <ac:spMkLst>
            <pc:docMk/>
            <pc:sldMk cId="1887120989" sldId="265"/>
            <ac:spMk id="59" creationId="{736834E7-96B5-4556-8353-514402F8F64C}"/>
          </ac:spMkLst>
        </pc:spChg>
        <pc:spChg chg="mod">
          <ac:chgData name="KRYLOV Sergey" userId="f8f2f01d-e137-47a0-93ad-bcedd2fc071b" providerId="ADAL" clId="{BC2A0381-044F-45A3-B4BD-551681DA273B}" dt="2021-04-19T12:42:41.378" v="1162" actId="571"/>
          <ac:spMkLst>
            <pc:docMk/>
            <pc:sldMk cId="1887120989" sldId="265"/>
            <ac:spMk id="60" creationId="{11324C1A-0884-4E21-A3AB-C438E7C0F9D5}"/>
          </ac:spMkLst>
        </pc:spChg>
        <pc:spChg chg="add mod">
          <ac:chgData name="KRYLOV Sergey" userId="f8f2f01d-e137-47a0-93ad-bcedd2fc071b" providerId="ADAL" clId="{BC2A0381-044F-45A3-B4BD-551681DA273B}" dt="2021-04-19T20:27:28.486" v="4034" actId="1076"/>
          <ac:spMkLst>
            <pc:docMk/>
            <pc:sldMk cId="1887120989" sldId="265"/>
            <ac:spMk id="61" creationId="{474F333A-CDE4-49D9-A90A-DF965D18AB9F}"/>
          </ac:spMkLst>
        </pc:spChg>
        <pc:spChg chg="add del mod">
          <ac:chgData name="KRYLOV Sergey" userId="f8f2f01d-e137-47a0-93ad-bcedd2fc071b" providerId="ADAL" clId="{BC2A0381-044F-45A3-B4BD-551681DA273B}" dt="2021-04-19T12:49:35.906" v="1197"/>
          <ac:spMkLst>
            <pc:docMk/>
            <pc:sldMk cId="1887120989" sldId="265"/>
            <ac:spMk id="62" creationId="{BAB7D941-B803-450E-8476-D2C6198CE816}"/>
          </ac:spMkLst>
        </pc:spChg>
        <pc:spChg chg="add mod">
          <ac:chgData name="KRYLOV Sergey" userId="f8f2f01d-e137-47a0-93ad-bcedd2fc071b" providerId="ADAL" clId="{BC2A0381-044F-45A3-B4BD-551681DA273B}" dt="2021-04-19T20:26:27.909" v="4022" actId="208"/>
          <ac:spMkLst>
            <pc:docMk/>
            <pc:sldMk cId="1887120989" sldId="265"/>
            <ac:spMk id="63" creationId="{715FCAE0-7E05-4A5B-BF57-FF176D0F0417}"/>
          </ac:spMkLst>
        </pc:spChg>
        <pc:grpChg chg="add del mod">
          <ac:chgData name="KRYLOV Sergey" userId="f8f2f01d-e137-47a0-93ad-bcedd2fc071b" providerId="ADAL" clId="{BC2A0381-044F-45A3-B4BD-551681DA273B}" dt="2021-04-19T12:46:01.855" v="1178" actId="478"/>
          <ac:grpSpMkLst>
            <pc:docMk/>
            <pc:sldMk cId="1887120989" sldId="265"/>
            <ac:grpSpMk id="19" creationId="{7F849AD3-958C-4F69-8106-127291C90A58}"/>
          </ac:grpSpMkLst>
        </pc:grpChg>
        <pc:grpChg chg="add del mod">
          <ac:chgData name="KRYLOV Sergey" userId="f8f2f01d-e137-47a0-93ad-bcedd2fc071b" providerId="ADAL" clId="{BC2A0381-044F-45A3-B4BD-551681DA273B}" dt="2021-04-19T12:46:14.608" v="1182" actId="478"/>
          <ac:grpSpMkLst>
            <pc:docMk/>
            <pc:sldMk cId="1887120989" sldId="265"/>
            <ac:grpSpMk id="20" creationId="{E84CDBDF-FF36-4E4A-B96C-F27439261480}"/>
          </ac:grpSpMkLst>
        </pc:grpChg>
        <pc:grpChg chg="add mod">
          <ac:chgData name="KRYLOV Sergey" userId="f8f2f01d-e137-47a0-93ad-bcedd2fc071b" providerId="ADAL" clId="{BC2A0381-044F-45A3-B4BD-551681DA273B}" dt="2021-04-19T15:30:43.277" v="2272" actId="1076"/>
          <ac:grpSpMkLst>
            <pc:docMk/>
            <pc:sldMk cId="1887120989" sldId="265"/>
            <ac:grpSpMk id="21" creationId="{BBA4844E-5658-4A99-AE24-E3EFD9A2ABF9}"/>
          </ac:grpSpMkLst>
        </pc:grpChg>
        <pc:grpChg chg="add del mod">
          <ac:chgData name="KRYLOV Sergey" userId="f8f2f01d-e137-47a0-93ad-bcedd2fc071b" providerId="ADAL" clId="{BC2A0381-044F-45A3-B4BD-551681DA273B}" dt="2021-04-19T12:49:33.511" v="1195" actId="478"/>
          <ac:grpSpMkLst>
            <pc:docMk/>
            <pc:sldMk cId="1887120989" sldId="265"/>
            <ac:grpSpMk id="22" creationId="{0BDDE946-2250-436A-8DE6-EBD0A09E908B}"/>
          </ac:grpSpMkLst>
        </pc:grpChg>
        <pc:grpChg chg="add mod">
          <ac:chgData name="KRYLOV Sergey" userId="f8f2f01d-e137-47a0-93ad-bcedd2fc071b" providerId="ADAL" clId="{BC2A0381-044F-45A3-B4BD-551681DA273B}" dt="2021-04-19T15:30:43.277" v="2272" actId="1076"/>
          <ac:grpSpMkLst>
            <pc:docMk/>
            <pc:sldMk cId="1887120989" sldId="265"/>
            <ac:grpSpMk id="23" creationId="{96FCA437-6322-4368-A306-DA45A1E4D028}"/>
          </ac:grpSpMkLst>
        </pc:grpChg>
        <pc:grpChg chg="add del mod">
          <ac:chgData name="KRYLOV Sergey" userId="f8f2f01d-e137-47a0-93ad-bcedd2fc071b" providerId="ADAL" clId="{BC2A0381-044F-45A3-B4BD-551681DA273B}" dt="2021-04-19T12:51:22.581" v="1214" actId="478"/>
          <ac:grpSpMkLst>
            <pc:docMk/>
            <pc:sldMk cId="1887120989" sldId="265"/>
            <ac:grpSpMk id="48" creationId="{A65D5023-E3C1-4090-B8A5-F3012FC08D42}"/>
          </ac:grpSpMkLst>
        </pc:grpChg>
        <pc:grpChg chg="add del mod">
          <ac:chgData name="KRYLOV Sergey" userId="f8f2f01d-e137-47a0-93ad-bcedd2fc071b" providerId="ADAL" clId="{BC2A0381-044F-45A3-B4BD-551681DA273B}" dt="2021-04-19T12:55:02.475" v="1255" actId="478"/>
          <ac:grpSpMkLst>
            <pc:docMk/>
            <pc:sldMk cId="1887120989" sldId="265"/>
            <ac:grpSpMk id="56" creationId="{0AD01A42-9ACC-4106-A5E8-C5E0723BE02F}"/>
          </ac:grpSpMkLst>
        </pc:grpChg>
        <pc:graphicFrameChg chg="del">
          <ac:chgData name="KRYLOV Sergey" userId="f8f2f01d-e137-47a0-93ad-bcedd2fc071b" providerId="ADAL" clId="{BC2A0381-044F-45A3-B4BD-551681DA273B}" dt="2021-04-19T12:23:56.336" v="866" actId="478"/>
          <ac:graphicFrameMkLst>
            <pc:docMk/>
            <pc:sldMk cId="1887120989" sldId="265"/>
            <ac:graphicFrameMk id="4" creationId="{3F2B50D4-4050-4CB5-AFBC-FB42D60EA81A}"/>
          </ac:graphicFrameMkLst>
        </pc:graphicFrameChg>
        <pc:graphicFrameChg chg="add del mod">
          <ac:chgData name="KRYLOV Sergey" userId="f8f2f01d-e137-47a0-93ad-bcedd2fc071b" providerId="ADAL" clId="{BC2A0381-044F-45A3-B4BD-551681DA273B}" dt="2021-04-19T13:44:08.491" v="1842"/>
          <ac:graphicFrameMkLst>
            <pc:docMk/>
            <pc:sldMk cId="1887120989" sldId="265"/>
            <ac:graphicFrameMk id="71" creationId="{BAE626F3-BE12-4945-AF5C-B16F794C7EA4}"/>
          </ac:graphicFrameMkLst>
        </pc:graphicFrameChg>
        <pc:graphicFrameChg chg="add mod">
          <ac:chgData name="KRYLOV Sergey" userId="f8f2f01d-e137-47a0-93ad-bcedd2fc071b" providerId="ADAL" clId="{BC2A0381-044F-45A3-B4BD-551681DA273B}" dt="2021-04-19T13:44:15.212" v="1843"/>
          <ac:graphicFrameMkLst>
            <pc:docMk/>
            <pc:sldMk cId="1887120989" sldId="265"/>
            <ac:graphicFrameMk id="72" creationId="{B98F9076-D91F-4CA8-A855-05EBDF11F7B9}"/>
          </ac:graphicFrameMkLst>
        </pc:graphicFrameChg>
        <pc:picChg chg="add mod">
          <ac:chgData name="KRYLOV Sergey" userId="f8f2f01d-e137-47a0-93ad-bcedd2fc071b" providerId="ADAL" clId="{BC2A0381-044F-45A3-B4BD-551681DA273B}" dt="2021-04-19T15:30:43.277" v="2272" actId="1076"/>
          <ac:picMkLst>
            <pc:docMk/>
            <pc:sldMk cId="1887120989" sldId="265"/>
            <ac:picMk id="4098" creationId="{09A2DC15-180D-423E-B456-DCB561294FF5}"/>
          </ac:picMkLst>
        </pc:picChg>
        <pc:picChg chg="add mod">
          <ac:chgData name="KRYLOV Sergey" userId="f8f2f01d-e137-47a0-93ad-bcedd2fc071b" providerId="ADAL" clId="{BC2A0381-044F-45A3-B4BD-551681DA273B}" dt="2021-04-19T15:30:43.277" v="2272" actId="1076"/>
          <ac:picMkLst>
            <pc:docMk/>
            <pc:sldMk cId="1887120989" sldId="265"/>
            <ac:picMk id="4100" creationId="{61E1013E-FF2D-4C6D-96CC-0041943DB5C2}"/>
          </ac:picMkLst>
        </pc:picChg>
        <pc:picChg chg="add del mod">
          <ac:chgData name="KRYLOV Sergey" userId="f8f2f01d-e137-47a0-93ad-bcedd2fc071b" providerId="ADAL" clId="{BC2A0381-044F-45A3-B4BD-551681DA273B}" dt="2021-04-19T12:50:01.381" v="1203"/>
          <ac:picMkLst>
            <pc:docMk/>
            <pc:sldMk cId="1887120989" sldId="265"/>
            <ac:picMk id="4102" creationId="{B618185F-F658-440E-AA48-4E9D75BBDCFD}"/>
          </ac:picMkLst>
        </pc:picChg>
        <pc:picChg chg="add del mod">
          <ac:chgData name="KRYLOV Sergey" userId="f8f2f01d-e137-47a0-93ad-bcedd2fc071b" providerId="ADAL" clId="{BC2A0381-044F-45A3-B4BD-551681DA273B}" dt="2021-04-19T12:50:18.727" v="1208" actId="478"/>
          <ac:picMkLst>
            <pc:docMk/>
            <pc:sldMk cId="1887120989" sldId="265"/>
            <ac:picMk id="4104" creationId="{85DB0462-C960-45F4-9E88-F9E221BCB8C8}"/>
          </ac:picMkLst>
        </pc:picChg>
        <pc:picChg chg="add mod">
          <ac:chgData name="KRYLOV Sergey" userId="f8f2f01d-e137-47a0-93ad-bcedd2fc071b" providerId="ADAL" clId="{BC2A0381-044F-45A3-B4BD-551681DA273B}" dt="2021-04-19T15:30:43.277" v="2272" actId="1076"/>
          <ac:picMkLst>
            <pc:docMk/>
            <pc:sldMk cId="1887120989" sldId="265"/>
            <ac:picMk id="4106" creationId="{CD9A4DE7-1FC4-4F3E-B101-F9000D9B63AE}"/>
          </ac:picMkLst>
        </pc:picChg>
        <pc:picChg chg="add mod">
          <ac:chgData name="KRYLOV Sergey" userId="f8f2f01d-e137-47a0-93ad-bcedd2fc071b" providerId="ADAL" clId="{BC2A0381-044F-45A3-B4BD-551681DA273B}" dt="2021-04-19T15:30:43.277" v="2272" actId="1076"/>
          <ac:picMkLst>
            <pc:docMk/>
            <pc:sldMk cId="1887120989" sldId="265"/>
            <ac:picMk id="4108" creationId="{9725BC4A-7249-48C8-BC53-CDF534C08AE0}"/>
          </ac:picMkLst>
        </pc:picChg>
        <pc:picChg chg="add del mod">
          <ac:chgData name="KRYLOV Sergey" userId="f8f2f01d-e137-47a0-93ad-bcedd2fc071b" providerId="ADAL" clId="{BC2A0381-044F-45A3-B4BD-551681DA273B}" dt="2021-04-19T12:55:09.833" v="1259"/>
          <ac:picMkLst>
            <pc:docMk/>
            <pc:sldMk cId="1887120989" sldId="265"/>
            <ac:picMk id="4110" creationId="{D2C22004-FAC7-4012-9217-C59A3845FE44}"/>
          </ac:picMkLst>
        </pc:picChg>
        <pc:picChg chg="add mod">
          <ac:chgData name="KRYLOV Sergey" userId="f8f2f01d-e137-47a0-93ad-bcedd2fc071b" providerId="ADAL" clId="{BC2A0381-044F-45A3-B4BD-551681DA273B}" dt="2021-04-19T15:30:43.277" v="2272" actId="1076"/>
          <ac:picMkLst>
            <pc:docMk/>
            <pc:sldMk cId="1887120989" sldId="265"/>
            <ac:picMk id="4112" creationId="{BBEC851E-94D0-4E1B-88BC-FFD6541C92F3}"/>
          </ac:picMkLst>
        </pc:picChg>
      </pc:sldChg>
      <pc:sldChg chg="addSp modSp new del mod">
        <pc:chgData name="KRYLOV Sergey" userId="f8f2f01d-e137-47a0-93ad-bcedd2fc071b" providerId="ADAL" clId="{BC2A0381-044F-45A3-B4BD-551681DA273B}" dt="2021-04-22T15:59:45.228" v="4754" actId="47"/>
        <pc:sldMkLst>
          <pc:docMk/>
          <pc:sldMk cId="2038080961" sldId="266"/>
        </pc:sldMkLst>
        <pc:spChg chg="mod">
          <ac:chgData name="KRYLOV Sergey" userId="f8f2f01d-e137-47a0-93ad-bcedd2fc071b" providerId="ADAL" clId="{BC2A0381-044F-45A3-B4BD-551681DA273B}" dt="2021-04-19T13:19:57.032" v="1654" actId="20577"/>
          <ac:spMkLst>
            <pc:docMk/>
            <pc:sldMk cId="2038080961" sldId="266"/>
            <ac:spMk id="2" creationId="{DC526EEB-6114-4F68-9FD0-E3F8FA98B332}"/>
          </ac:spMkLst>
        </pc:spChg>
        <pc:spChg chg="mod">
          <ac:chgData name="KRYLOV Sergey" userId="f8f2f01d-e137-47a0-93ad-bcedd2fc071b" providerId="ADAL" clId="{BC2A0381-044F-45A3-B4BD-551681DA273B}" dt="2021-04-19T13:15:30.103" v="1621" actId="20577"/>
          <ac:spMkLst>
            <pc:docMk/>
            <pc:sldMk cId="2038080961" sldId="266"/>
            <ac:spMk id="3" creationId="{8EF09207-55E0-48D7-AAA8-784ED08032D9}"/>
          </ac:spMkLst>
        </pc:spChg>
        <pc:spChg chg="add mod">
          <ac:chgData name="KRYLOV Sergey" userId="f8f2f01d-e137-47a0-93ad-bcedd2fc071b" providerId="ADAL" clId="{BC2A0381-044F-45A3-B4BD-551681DA273B}" dt="2021-04-19T20:26:50.273" v="4028"/>
          <ac:spMkLst>
            <pc:docMk/>
            <pc:sldMk cId="2038080961" sldId="266"/>
            <ac:spMk id="4" creationId="{A3D7A3BF-F7CF-4972-A346-B05E3B406B42}"/>
          </ac:spMkLst>
        </pc:spChg>
      </pc:sldChg>
      <pc:sldChg chg="addSp delSp modSp add mod setBg">
        <pc:chgData name="KRYLOV Sergey" userId="f8f2f01d-e137-47a0-93ad-bcedd2fc071b" providerId="ADAL" clId="{BC2A0381-044F-45A3-B4BD-551681DA273B}" dt="2021-04-19T16:41:52.247" v="2290"/>
        <pc:sldMkLst>
          <pc:docMk/>
          <pc:sldMk cId="3529440549" sldId="267"/>
        </pc:sldMkLst>
        <pc:spChg chg="del">
          <ac:chgData name="KRYLOV Sergey" userId="f8f2f01d-e137-47a0-93ad-bcedd2fc071b" providerId="ADAL" clId="{BC2A0381-044F-45A3-B4BD-551681DA273B}" dt="2021-04-19T13:20:54.988" v="1659" actId="478"/>
          <ac:spMkLst>
            <pc:docMk/>
            <pc:sldMk cId="3529440549" sldId="267"/>
            <ac:spMk id="2" creationId="{DC526EEB-6114-4F68-9FD0-E3F8FA98B332}"/>
          </ac:spMkLst>
        </pc:spChg>
        <pc:spChg chg="del">
          <ac:chgData name="KRYLOV Sergey" userId="f8f2f01d-e137-47a0-93ad-bcedd2fc071b" providerId="ADAL" clId="{BC2A0381-044F-45A3-B4BD-551681DA273B}" dt="2021-04-19T13:20:56.889" v="1660" actId="478"/>
          <ac:spMkLst>
            <pc:docMk/>
            <pc:sldMk cId="3529440549" sldId="267"/>
            <ac:spMk id="3" creationId="{8EF09207-55E0-48D7-AAA8-784ED08032D9}"/>
          </ac:spMkLst>
        </pc:spChg>
        <pc:spChg chg="add mod">
          <ac:chgData name="KRYLOV Sergey" userId="f8f2f01d-e137-47a0-93ad-bcedd2fc071b" providerId="ADAL" clId="{BC2A0381-044F-45A3-B4BD-551681DA273B}" dt="2021-04-19T15:28:21.022" v="2265" actId="1076"/>
          <ac:spMkLst>
            <pc:docMk/>
            <pc:sldMk cId="3529440549" sldId="267"/>
            <ac:spMk id="5" creationId="{C3B78F2C-7E94-45F4-96A0-CD5443CAE8AC}"/>
          </ac:spMkLst>
        </pc:spChg>
        <pc:spChg chg="add del mod">
          <ac:chgData name="KRYLOV Sergey" userId="f8f2f01d-e137-47a0-93ad-bcedd2fc071b" providerId="ADAL" clId="{BC2A0381-044F-45A3-B4BD-551681DA273B}" dt="2021-04-19T13:21:55.468" v="1691"/>
          <ac:spMkLst>
            <pc:docMk/>
            <pc:sldMk cId="3529440549" sldId="267"/>
            <ac:spMk id="7" creationId="{B9410BF7-2FFC-4D4B-ACD3-D4D6AD4EE0F6}"/>
          </ac:spMkLst>
        </pc:spChg>
        <pc:spChg chg="add del">
          <ac:chgData name="KRYLOV Sergey" userId="f8f2f01d-e137-47a0-93ad-bcedd2fc071b" providerId="ADAL" clId="{BC2A0381-044F-45A3-B4BD-551681DA273B}" dt="2021-04-19T13:46:49.048" v="1897" actId="26606"/>
          <ac:spMkLst>
            <pc:docMk/>
            <pc:sldMk cId="3529440549" sldId="267"/>
            <ac:spMk id="71" creationId="{3E443FD7-A66B-4AA0-872D-B088B9BC5F17}"/>
          </ac:spMkLst>
        </pc:spChg>
        <pc:spChg chg="add del">
          <ac:chgData name="KRYLOV Sergey" userId="f8f2f01d-e137-47a0-93ad-bcedd2fc071b" providerId="ADAL" clId="{BC2A0381-044F-45A3-B4BD-551681DA273B}" dt="2021-04-19T13:46:49.048" v="1897" actId="26606"/>
          <ac:spMkLst>
            <pc:docMk/>
            <pc:sldMk cId="3529440549" sldId="267"/>
            <ac:spMk id="73" creationId="{C04BE0EF-3561-49B4-9A29-F283168A91C7}"/>
          </ac:spMkLst>
        </pc:spChg>
        <pc:spChg chg="add del">
          <ac:chgData name="KRYLOV Sergey" userId="f8f2f01d-e137-47a0-93ad-bcedd2fc071b" providerId="ADAL" clId="{BC2A0381-044F-45A3-B4BD-551681DA273B}" dt="2021-04-19T13:47:06.446" v="1900" actId="26606"/>
          <ac:spMkLst>
            <pc:docMk/>
            <pc:sldMk cId="3529440549" sldId="267"/>
            <ac:spMk id="137" creationId="{91F32EBA-ED97-466E-8CFA-8382584155D0}"/>
          </ac:spMkLst>
        </pc:spChg>
        <pc:spChg chg="add del">
          <ac:chgData name="KRYLOV Sergey" userId="f8f2f01d-e137-47a0-93ad-bcedd2fc071b" providerId="ADAL" clId="{BC2A0381-044F-45A3-B4BD-551681DA273B}" dt="2021-04-19T13:47:06.446" v="1900" actId="26606"/>
          <ac:spMkLst>
            <pc:docMk/>
            <pc:sldMk cId="3529440549" sldId="267"/>
            <ac:spMk id="139" creationId="{4300F7B2-2FBB-4B65-B588-6331766027CB}"/>
          </ac:spMkLst>
        </pc:spChg>
        <pc:spChg chg="add del">
          <ac:chgData name="KRYLOV Sergey" userId="f8f2f01d-e137-47a0-93ad-bcedd2fc071b" providerId="ADAL" clId="{BC2A0381-044F-45A3-B4BD-551681DA273B}" dt="2021-04-19T13:47:06.446" v="1900" actId="26606"/>
          <ac:spMkLst>
            <pc:docMk/>
            <pc:sldMk cId="3529440549" sldId="267"/>
            <ac:spMk id="141" creationId="{EFA5A327-531A-495C-BCA7-27F04811AF4B}"/>
          </ac:spMkLst>
        </pc:spChg>
        <pc:spChg chg="add del">
          <ac:chgData name="KRYLOV Sergey" userId="f8f2f01d-e137-47a0-93ad-bcedd2fc071b" providerId="ADAL" clId="{BC2A0381-044F-45A3-B4BD-551681DA273B}" dt="2021-04-19T13:47:06.446" v="1900" actId="26606"/>
          <ac:spMkLst>
            <pc:docMk/>
            <pc:sldMk cId="3529440549" sldId="267"/>
            <ac:spMk id="143" creationId="{09C89D1D-8C73-4FE3-BB9A-0A66D0F9C2FF}"/>
          </ac:spMkLst>
        </pc:spChg>
        <pc:spChg chg="add">
          <ac:chgData name="KRYLOV Sergey" userId="f8f2f01d-e137-47a0-93ad-bcedd2fc071b" providerId="ADAL" clId="{BC2A0381-044F-45A3-B4BD-551681DA273B}" dt="2021-04-19T13:47:06.446" v="1900" actId="26606"/>
          <ac:spMkLst>
            <pc:docMk/>
            <pc:sldMk cId="3529440549" sldId="267"/>
            <ac:spMk id="192" creationId="{16F9E488-0718-4E1E-9D12-26779F606252}"/>
          </ac:spMkLst>
        </pc:spChg>
        <pc:spChg chg="add">
          <ac:chgData name="KRYLOV Sergey" userId="f8f2f01d-e137-47a0-93ad-bcedd2fc071b" providerId="ADAL" clId="{BC2A0381-044F-45A3-B4BD-551681DA273B}" dt="2021-04-19T13:47:06.446" v="1900" actId="26606"/>
          <ac:spMkLst>
            <pc:docMk/>
            <pc:sldMk cId="3529440549" sldId="267"/>
            <ac:spMk id="193" creationId="{FA6F8ABB-6C5D-4349-9E1B-198D1ABFA804}"/>
          </ac:spMkLst>
        </pc:spChg>
        <pc:spChg chg="add del">
          <ac:chgData name="KRYLOV Sergey" userId="f8f2f01d-e137-47a0-93ad-bcedd2fc071b" providerId="ADAL" clId="{BC2A0381-044F-45A3-B4BD-551681DA273B}" dt="2021-04-19T13:46:52.314" v="1898" actId="478"/>
          <ac:spMkLst>
            <pc:docMk/>
            <pc:sldMk cId="3529440549" sldId="267"/>
            <ac:spMk id="5126" creationId="{5ADDC543-95C1-4C85-AD30-4616B403FD29}"/>
          </ac:spMkLst>
        </pc:spChg>
        <pc:grpChg chg="add">
          <ac:chgData name="KRYLOV Sergey" userId="f8f2f01d-e137-47a0-93ad-bcedd2fc071b" providerId="ADAL" clId="{BC2A0381-044F-45A3-B4BD-551681DA273B}" dt="2021-04-19T13:47:06.446" v="1900" actId="26606"/>
          <ac:grpSpMkLst>
            <pc:docMk/>
            <pc:sldMk cId="3529440549" sldId="267"/>
            <ac:grpSpMk id="194" creationId="{5CA4BCD1-F813-4A68-8727-7A3DE67AC57F}"/>
          </ac:grpSpMkLst>
        </pc:grpChg>
        <pc:graphicFrameChg chg="add mod">
          <ac:chgData name="KRYLOV Sergey" userId="f8f2f01d-e137-47a0-93ad-bcedd2fc071b" providerId="ADAL" clId="{BC2A0381-044F-45A3-B4BD-551681DA273B}" dt="2021-04-19T16:41:52.247" v="2290"/>
          <ac:graphicFrameMkLst>
            <pc:docMk/>
            <pc:sldMk cId="3529440549" sldId="267"/>
            <ac:graphicFrameMk id="21" creationId="{CE643B0C-8423-4642-80DA-AEFDCB91BC34}"/>
          </ac:graphicFrameMkLst>
        </pc:graphicFrameChg>
        <pc:picChg chg="add mod">
          <ac:chgData name="KRYLOV Sergey" userId="f8f2f01d-e137-47a0-93ad-bcedd2fc071b" providerId="ADAL" clId="{BC2A0381-044F-45A3-B4BD-551681DA273B}" dt="2021-04-19T13:47:06.446" v="1900" actId="26606"/>
          <ac:picMkLst>
            <pc:docMk/>
            <pc:sldMk cId="3529440549" sldId="267"/>
            <ac:picMk id="5122" creationId="{B2095748-D9F0-4D58-858C-4EC5EBC16337}"/>
          </ac:picMkLst>
        </pc:picChg>
      </pc:sldChg>
      <pc:sldChg chg="addSp delSp modSp add mod setBg delDesignElem">
        <pc:chgData name="KRYLOV Sergey" userId="f8f2f01d-e137-47a0-93ad-bcedd2fc071b" providerId="ADAL" clId="{BC2A0381-044F-45A3-B4BD-551681DA273B}" dt="2021-04-19T16:42:10.401" v="2293"/>
        <pc:sldMkLst>
          <pc:docMk/>
          <pc:sldMk cId="1996563417" sldId="268"/>
        </pc:sldMkLst>
        <pc:spChg chg="add del mod">
          <ac:chgData name="KRYLOV Sergey" userId="f8f2f01d-e137-47a0-93ad-bcedd2fc071b" providerId="ADAL" clId="{BC2A0381-044F-45A3-B4BD-551681DA273B}" dt="2021-04-19T13:46:10.691" v="1892" actId="478"/>
          <ac:spMkLst>
            <pc:docMk/>
            <pc:sldMk cId="1996563417" sldId="268"/>
            <ac:spMk id="2" creationId="{54EE2632-8CC6-4F23-98FD-0AC8EBC1AF42}"/>
          </ac:spMkLst>
        </pc:spChg>
        <pc:spChg chg="mod">
          <ac:chgData name="KRYLOV Sergey" userId="f8f2f01d-e137-47a0-93ad-bcedd2fc071b" providerId="ADAL" clId="{BC2A0381-044F-45A3-B4BD-551681DA273B}" dt="2021-04-19T13:46:19.326" v="1893" actId="26606"/>
          <ac:spMkLst>
            <pc:docMk/>
            <pc:sldMk cId="1996563417" sldId="268"/>
            <ac:spMk id="5" creationId="{C3B78F2C-7E94-45F4-96A0-CD5443CAE8AC}"/>
          </ac:spMkLst>
        </pc:spChg>
        <pc:spChg chg="del">
          <ac:chgData name="KRYLOV Sergey" userId="f8f2f01d-e137-47a0-93ad-bcedd2fc071b" providerId="ADAL" clId="{BC2A0381-044F-45A3-B4BD-551681DA273B}" dt="2021-04-19T13:44:45.049" v="1845"/>
          <ac:spMkLst>
            <pc:docMk/>
            <pc:sldMk cId="1996563417" sldId="268"/>
            <ac:spMk id="71" creationId="{3E443FD7-A66B-4AA0-872D-B088B9BC5F17}"/>
          </ac:spMkLst>
        </pc:spChg>
        <pc:spChg chg="del">
          <ac:chgData name="KRYLOV Sergey" userId="f8f2f01d-e137-47a0-93ad-bcedd2fc071b" providerId="ADAL" clId="{BC2A0381-044F-45A3-B4BD-551681DA273B}" dt="2021-04-19T13:44:45.049" v="1845"/>
          <ac:spMkLst>
            <pc:docMk/>
            <pc:sldMk cId="1996563417" sldId="268"/>
            <ac:spMk id="73" creationId="{C04BE0EF-3561-49B4-9A29-F283168A91C7}"/>
          </ac:spMkLst>
        </pc:spChg>
        <pc:spChg chg="add">
          <ac:chgData name="KRYLOV Sergey" userId="f8f2f01d-e137-47a0-93ad-bcedd2fc071b" providerId="ADAL" clId="{BC2A0381-044F-45A3-B4BD-551681DA273B}" dt="2021-04-19T13:46:19.326" v="1893" actId="26606"/>
          <ac:spMkLst>
            <pc:docMk/>
            <pc:sldMk cId="1996563417" sldId="268"/>
            <ac:spMk id="74" creationId="{16F9E488-0718-4E1E-9D12-26779F606252}"/>
          </ac:spMkLst>
        </pc:spChg>
        <pc:spChg chg="add">
          <ac:chgData name="KRYLOV Sergey" userId="f8f2f01d-e137-47a0-93ad-bcedd2fc071b" providerId="ADAL" clId="{BC2A0381-044F-45A3-B4BD-551681DA273B}" dt="2021-04-19T13:46:19.326" v="1893" actId="26606"/>
          <ac:spMkLst>
            <pc:docMk/>
            <pc:sldMk cId="1996563417" sldId="268"/>
            <ac:spMk id="76" creationId="{FA6F8ABB-6C5D-4349-9E1B-198D1ABFA804}"/>
          </ac:spMkLst>
        </pc:spChg>
        <pc:spChg chg="add del">
          <ac:chgData name="KRYLOV Sergey" userId="f8f2f01d-e137-47a0-93ad-bcedd2fc071b" providerId="ADAL" clId="{BC2A0381-044F-45A3-B4BD-551681DA273B}" dt="2021-04-19T13:46:19.326" v="1893" actId="26606"/>
          <ac:spMkLst>
            <pc:docMk/>
            <pc:sldMk cId="1996563417" sldId="268"/>
            <ac:spMk id="6148" creationId="{91F32EBA-ED97-466E-8CFA-8382584155D0}"/>
          </ac:spMkLst>
        </pc:spChg>
        <pc:spChg chg="add del">
          <ac:chgData name="KRYLOV Sergey" userId="f8f2f01d-e137-47a0-93ad-bcedd2fc071b" providerId="ADAL" clId="{BC2A0381-044F-45A3-B4BD-551681DA273B}" dt="2021-04-19T13:46:19.326" v="1893" actId="26606"/>
          <ac:spMkLst>
            <pc:docMk/>
            <pc:sldMk cId="1996563417" sldId="268"/>
            <ac:spMk id="6149" creationId="{62A38935-BB53-4DF7-A56E-48DD25B685D7}"/>
          </ac:spMkLst>
        </pc:spChg>
        <pc:grpChg chg="add">
          <ac:chgData name="KRYLOV Sergey" userId="f8f2f01d-e137-47a0-93ad-bcedd2fc071b" providerId="ADAL" clId="{BC2A0381-044F-45A3-B4BD-551681DA273B}" dt="2021-04-19T13:46:19.326" v="1893" actId="26606"/>
          <ac:grpSpMkLst>
            <pc:docMk/>
            <pc:sldMk cId="1996563417" sldId="268"/>
            <ac:grpSpMk id="78" creationId="{5CA4BCD1-F813-4A68-8727-7A3DE67AC57F}"/>
          </ac:grpSpMkLst>
        </pc:grpChg>
        <pc:graphicFrameChg chg="add del mod">
          <ac:chgData name="KRYLOV Sergey" userId="f8f2f01d-e137-47a0-93ad-bcedd2fc071b" providerId="ADAL" clId="{BC2A0381-044F-45A3-B4BD-551681DA273B}" dt="2021-04-19T16:42:04.683" v="2292"/>
          <ac:graphicFrameMkLst>
            <pc:docMk/>
            <pc:sldMk cId="1996563417" sldId="268"/>
            <ac:graphicFrameMk id="15" creationId="{7E2FCF31-370F-420D-9238-BEF6CC6906EF}"/>
          </ac:graphicFrameMkLst>
        </pc:graphicFrameChg>
        <pc:graphicFrameChg chg="add mod">
          <ac:chgData name="KRYLOV Sergey" userId="f8f2f01d-e137-47a0-93ad-bcedd2fc071b" providerId="ADAL" clId="{BC2A0381-044F-45A3-B4BD-551681DA273B}" dt="2021-04-19T16:42:10.401" v="2293"/>
          <ac:graphicFrameMkLst>
            <pc:docMk/>
            <pc:sldMk cId="1996563417" sldId="268"/>
            <ac:graphicFrameMk id="16" creationId="{6CC08743-5E01-4F6D-A2D5-BC7F1C10F542}"/>
          </ac:graphicFrameMkLst>
        </pc:graphicFrameChg>
        <pc:picChg chg="del">
          <ac:chgData name="KRYLOV Sergey" userId="f8f2f01d-e137-47a0-93ad-bcedd2fc071b" providerId="ADAL" clId="{BC2A0381-044F-45A3-B4BD-551681DA273B}" dt="2021-04-19T13:45:53.045" v="1888" actId="478"/>
          <ac:picMkLst>
            <pc:docMk/>
            <pc:sldMk cId="1996563417" sldId="268"/>
            <ac:picMk id="5122" creationId="{B2095748-D9F0-4D58-858C-4EC5EBC16337}"/>
          </ac:picMkLst>
        </pc:picChg>
        <pc:picChg chg="add mod">
          <ac:chgData name="KRYLOV Sergey" userId="f8f2f01d-e137-47a0-93ad-bcedd2fc071b" providerId="ADAL" clId="{BC2A0381-044F-45A3-B4BD-551681DA273B}" dt="2021-04-19T13:46:19.326" v="1893" actId="26606"/>
          <ac:picMkLst>
            <pc:docMk/>
            <pc:sldMk cId="1996563417" sldId="268"/>
            <ac:picMk id="6146" creationId="{EBF5EE7D-05F5-45FD-8E1E-F96B87623F10}"/>
          </ac:picMkLst>
        </pc:picChg>
      </pc:sldChg>
      <pc:sldChg chg="addSp delSp modSp add del mod setBg delDesignElem">
        <pc:chgData name="KRYLOV Sergey" userId="f8f2f01d-e137-47a0-93ad-bcedd2fc071b" providerId="ADAL" clId="{BC2A0381-044F-45A3-B4BD-551681DA273B}" dt="2021-04-19T13:47:14.147" v="1901" actId="47"/>
        <pc:sldMkLst>
          <pc:docMk/>
          <pc:sldMk cId="3856068879" sldId="269"/>
        </pc:sldMkLst>
        <pc:spChg chg="mod">
          <ac:chgData name="KRYLOV Sergey" userId="f8f2f01d-e137-47a0-93ad-bcedd2fc071b" providerId="ADAL" clId="{BC2A0381-044F-45A3-B4BD-551681DA273B}" dt="2021-04-19T13:47:01.400" v="1899" actId="26606"/>
          <ac:spMkLst>
            <pc:docMk/>
            <pc:sldMk cId="3856068879" sldId="269"/>
            <ac:spMk id="5" creationId="{C3B78F2C-7E94-45F4-96A0-CD5443CAE8AC}"/>
          </ac:spMkLst>
        </pc:spChg>
        <pc:spChg chg="add">
          <ac:chgData name="KRYLOV Sergey" userId="f8f2f01d-e137-47a0-93ad-bcedd2fc071b" providerId="ADAL" clId="{BC2A0381-044F-45A3-B4BD-551681DA273B}" dt="2021-04-19T13:47:01.400" v="1899" actId="26606"/>
          <ac:spMkLst>
            <pc:docMk/>
            <pc:sldMk cId="3856068879" sldId="269"/>
            <ac:spMk id="71" creationId="{16F9E488-0718-4E1E-9D12-26779F606252}"/>
          </ac:spMkLst>
        </pc:spChg>
        <pc:spChg chg="add">
          <ac:chgData name="KRYLOV Sergey" userId="f8f2f01d-e137-47a0-93ad-bcedd2fc071b" providerId="ADAL" clId="{BC2A0381-044F-45A3-B4BD-551681DA273B}" dt="2021-04-19T13:47:01.400" v="1899" actId="26606"/>
          <ac:spMkLst>
            <pc:docMk/>
            <pc:sldMk cId="3856068879" sldId="269"/>
            <ac:spMk id="73" creationId="{FA6F8ABB-6C5D-4349-9E1B-198D1ABFA804}"/>
          </ac:spMkLst>
        </pc:spChg>
        <pc:spChg chg="del">
          <ac:chgData name="KRYLOV Sergey" userId="f8f2f01d-e137-47a0-93ad-bcedd2fc071b" providerId="ADAL" clId="{BC2A0381-044F-45A3-B4BD-551681DA273B}" dt="2021-04-19T13:46:29.109" v="1895"/>
          <ac:spMkLst>
            <pc:docMk/>
            <pc:sldMk cId="3856068879" sldId="269"/>
            <ac:spMk id="74" creationId="{16F9E488-0718-4E1E-9D12-26779F606252}"/>
          </ac:spMkLst>
        </pc:spChg>
        <pc:spChg chg="del">
          <ac:chgData name="KRYLOV Sergey" userId="f8f2f01d-e137-47a0-93ad-bcedd2fc071b" providerId="ADAL" clId="{BC2A0381-044F-45A3-B4BD-551681DA273B}" dt="2021-04-19T13:46:29.109" v="1895"/>
          <ac:spMkLst>
            <pc:docMk/>
            <pc:sldMk cId="3856068879" sldId="269"/>
            <ac:spMk id="76" creationId="{FA6F8ABB-6C5D-4349-9E1B-198D1ABFA804}"/>
          </ac:spMkLst>
        </pc:spChg>
        <pc:grpChg chg="add">
          <ac:chgData name="KRYLOV Sergey" userId="f8f2f01d-e137-47a0-93ad-bcedd2fc071b" providerId="ADAL" clId="{BC2A0381-044F-45A3-B4BD-551681DA273B}" dt="2021-04-19T13:47:01.400" v="1899" actId="26606"/>
          <ac:grpSpMkLst>
            <pc:docMk/>
            <pc:sldMk cId="3856068879" sldId="269"/>
            <ac:grpSpMk id="75" creationId="{5CA4BCD1-F813-4A68-8727-7A3DE67AC57F}"/>
          </ac:grpSpMkLst>
        </pc:grpChg>
        <pc:grpChg chg="del">
          <ac:chgData name="KRYLOV Sergey" userId="f8f2f01d-e137-47a0-93ad-bcedd2fc071b" providerId="ADAL" clId="{BC2A0381-044F-45A3-B4BD-551681DA273B}" dt="2021-04-19T13:46:29.109" v="1895"/>
          <ac:grpSpMkLst>
            <pc:docMk/>
            <pc:sldMk cId="3856068879" sldId="269"/>
            <ac:grpSpMk id="78" creationId="{5CA4BCD1-F813-4A68-8727-7A3DE67AC57F}"/>
          </ac:grpSpMkLst>
        </pc:grpChg>
      </pc:sldChg>
      <pc:sldChg chg="addSp delSp modSp add del mod">
        <pc:chgData name="KRYLOV Sergey" userId="f8f2f01d-e137-47a0-93ad-bcedd2fc071b" providerId="ADAL" clId="{BC2A0381-044F-45A3-B4BD-551681DA273B}" dt="2021-04-19T14:12:34.897" v="1931" actId="47"/>
        <pc:sldMkLst>
          <pc:docMk/>
          <pc:sldMk cId="4266655093" sldId="269"/>
        </pc:sldMkLst>
        <pc:spChg chg="add del mod">
          <ac:chgData name="KRYLOV Sergey" userId="f8f2f01d-e137-47a0-93ad-bcedd2fc071b" providerId="ADAL" clId="{BC2A0381-044F-45A3-B4BD-551681DA273B}" dt="2021-04-19T14:09:41.582" v="1914"/>
          <ac:spMkLst>
            <pc:docMk/>
            <pc:sldMk cId="4266655093" sldId="269"/>
            <ac:spMk id="3" creationId="{7FD40E44-D242-427B-A313-AB83697CFDB5}"/>
          </ac:spMkLst>
        </pc:spChg>
        <pc:graphicFrameChg chg="del">
          <ac:chgData name="KRYLOV Sergey" userId="f8f2f01d-e137-47a0-93ad-bcedd2fc071b" providerId="ADAL" clId="{BC2A0381-044F-45A3-B4BD-551681DA273B}" dt="2021-04-19T14:09:39.779" v="1913" actId="478"/>
          <ac:graphicFrameMkLst>
            <pc:docMk/>
            <pc:sldMk cId="4266655093" sldId="269"/>
            <ac:graphicFrameMk id="4" creationId="{3F2B50D4-4050-4CB5-AFBC-FB42D60EA81A}"/>
          </ac:graphicFrameMkLst>
        </pc:graphicFrameChg>
        <pc:picChg chg="add mod">
          <ac:chgData name="KRYLOV Sergey" userId="f8f2f01d-e137-47a0-93ad-bcedd2fc071b" providerId="ADAL" clId="{BC2A0381-044F-45A3-B4BD-551681DA273B}" dt="2021-04-19T14:09:47.811" v="1916" actId="1076"/>
          <ac:picMkLst>
            <pc:docMk/>
            <pc:sldMk cId="4266655093" sldId="269"/>
            <ac:picMk id="6" creationId="{8B6E22F0-C20E-47EA-88A9-9CF36FB357DA}"/>
          </ac:picMkLst>
        </pc:picChg>
      </pc:sldChg>
      <pc:sldChg chg="addSp delSp modSp add mod">
        <pc:chgData name="KRYLOV Sergey" userId="f8f2f01d-e137-47a0-93ad-bcedd2fc071b" providerId="ADAL" clId="{BC2A0381-044F-45A3-B4BD-551681DA273B}" dt="2021-04-23T18:22:44.408" v="5456" actId="1076"/>
        <pc:sldMkLst>
          <pc:docMk/>
          <pc:sldMk cId="1132038009" sldId="270"/>
        </pc:sldMkLst>
        <pc:spChg chg="add del mod">
          <ac:chgData name="KRYLOV Sergey" userId="f8f2f01d-e137-47a0-93ad-bcedd2fc071b" providerId="ADAL" clId="{BC2A0381-044F-45A3-B4BD-551681DA273B}" dt="2021-04-19T14:12:10.984" v="1925"/>
          <ac:spMkLst>
            <pc:docMk/>
            <pc:sldMk cId="1132038009" sldId="270"/>
            <ac:spMk id="3" creationId="{AE9A874E-2877-4D2B-BC5B-499D396E14AF}"/>
          </ac:spMkLst>
        </pc:spChg>
        <pc:spChg chg="add mod">
          <ac:chgData name="KRYLOV Sergey" userId="f8f2f01d-e137-47a0-93ad-bcedd2fc071b" providerId="ADAL" clId="{BC2A0381-044F-45A3-B4BD-551681DA273B}" dt="2021-04-19T14:17:15.468" v="2022" actId="20577"/>
          <ac:spMkLst>
            <pc:docMk/>
            <pc:sldMk cId="1132038009" sldId="270"/>
            <ac:spMk id="9" creationId="{A7C2B224-F225-4091-9BA6-90DDF2A96994}"/>
          </ac:spMkLst>
        </pc:spChg>
        <pc:spChg chg="add del mod">
          <ac:chgData name="KRYLOV Sergey" userId="f8f2f01d-e137-47a0-93ad-bcedd2fc071b" providerId="ADAL" clId="{BC2A0381-044F-45A3-B4BD-551681DA273B}" dt="2021-04-22T16:28:34.787" v="4822" actId="478"/>
          <ac:spMkLst>
            <pc:docMk/>
            <pc:sldMk cId="1132038009" sldId="270"/>
            <ac:spMk id="11" creationId="{654BF5AB-AB26-4003-917F-64013939BD37}"/>
          </ac:spMkLst>
        </pc:spChg>
        <pc:spChg chg="add mod">
          <ac:chgData name="KRYLOV Sergey" userId="f8f2f01d-e137-47a0-93ad-bcedd2fc071b" providerId="ADAL" clId="{BC2A0381-044F-45A3-B4BD-551681DA273B}" dt="2021-04-19T20:26:37.010" v="4025"/>
          <ac:spMkLst>
            <pc:docMk/>
            <pc:sldMk cId="1132038009" sldId="270"/>
            <ac:spMk id="13" creationId="{01B40DAD-426B-46CE-9041-9EB66FE3DE7F}"/>
          </ac:spMkLst>
        </pc:spChg>
        <pc:picChg chg="add mod">
          <ac:chgData name="KRYLOV Sergey" userId="f8f2f01d-e137-47a0-93ad-bcedd2fc071b" providerId="ADAL" clId="{BC2A0381-044F-45A3-B4BD-551681DA273B}" dt="2021-04-23T18:22:44.408" v="5456" actId="1076"/>
          <ac:picMkLst>
            <pc:docMk/>
            <pc:sldMk cId="1132038009" sldId="270"/>
            <ac:picMk id="2" creationId="{9B2B0846-89E3-45A7-B805-C6EFFBF4BD6D}"/>
          </ac:picMkLst>
        </pc:picChg>
        <pc:picChg chg="add mod">
          <ac:chgData name="KRYLOV Sergey" userId="f8f2f01d-e137-47a0-93ad-bcedd2fc071b" providerId="ADAL" clId="{BC2A0381-044F-45A3-B4BD-551681DA273B}" dt="2021-04-23T18:22:38.090" v="5451" actId="1076"/>
          <ac:picMkLst>
            <pc:docMk/>
            <pc:sldMk cId="1132038009" sldId="270"/>
            <ac:picMk id="3" creationId="{A60FE8C0-2FDA-4336-A763-4BAD29E5E4D6}"/>
          </ac:picMkLst>
        </pc:picChg>
        <pc:picChg chg="add del mod">
          <ac:chgData name="KRYLOV Sergey" userId="f8f2f01d-e137-47a0-93ad-bcedd2fc071b" providerId="ADAL" clId="{BC2A0381-044F-45A3-B4BD-551681DA273B}" dt="2021-04-23T18:19:37.717" v="5409" actId="478"/>
          <ac:picMkLst>
            <pc:docMk/>
            <pc:sldMk cId="1132038009" sldId="270"/>
            <ac:picMk id="4" creationId="{81EF871E-0F23-4867-9897-158D94360CFF}"/>
          </ac:picMkLst>
        </pc:picChg>
        <pc:picChg chg="del">
          <ac:chgData name="KRYLOV Sergey" userId="f8f2f01d-e137-47a0-93ad-bcedd2fc071b" providerId="ADAL" clId="{BC2A0381-044F-45A3-B4BD-551681DA273B}" dt="2021-04-19T14:11:16.954" v="1918" actId="478"/>
          <ac:picMkLst>
            <pc:docMk/>
            <pc:sldMk cId="1132038009" sldId="270"/>
            <ac:picMk id="6" creationId="{8B6E22F0-C20E-47EA-88A9-9CF36FB357DA}"/>
          </ac:picMkLst>
        </pc:picChg>
        <pc:picChg chg="add mod ord">
          <ac:chgData name="KRYLOV Sergey" userId="f8f2f01d-e137-47a0-93ad-bcedd2fc071b" providerId="ADAL" clId="{BC2A0381-044F-45A3-B4BD-551681DA273B}" dt="2021-04-23T18:22:38.090" v="5451" actId="1076"/>
          <ac:picMkLst>
            <pc:docMk/>
            <pc:sldMk cId="1132038009" sldId="270"/>
            <ac:picMk id="6" creationId="{8B8D954A-7918-420E-8DFB-D59E7B939593}"/>
          </ac:picMkLst>
        </pc:picChg>
        <pc:picChg chg="add del mod">
          <ac:chgData name="KRYLOV Sergey" userId="f8f2f01d-e137-47a0-93ad-bcedd2fc071b" providerId="ADAL" clId="{BC2A0381-044F-45A3-B4BD-551681DA273B}" dt="2021-04-19T14:18:05.988" v="2025" actId="21"/>
          <ac:picMkLst>
            <pc:docMk/>
            <pc:sldMk cId="1132038009" sldId="270"/>
            <ac:picMk id="7" creationId="{D72885B3-1F74-44BF-807B-59E5D57E2879}"/>
          </ac:picMkLst>
        </pc:picChg>
        <pc:picChg chg="add del mod">
          <ac:chgData name="KRYLOV Sergey" userId="f8f2f01d-e137-47a0-93ad-bcedd2fc071b" providerId="ADAL" clId="{BC2A0381-044F-45A3-B4BD-551681DA273B}" dt="2021-04-19T14:18:05.988" v="2025" actId="21"/>
          <ac:picMkLst>
            <pc:docMk/>
            <pc:sldMk cId="1132038009" sldId="270"/>
            <ac:picMk id="8" creationId="{372847FA-CAEB-4818-AD90-808BE2DC764E}"/>
          </ac:picMkLst>
        </pc:picChg>
        <pc:picChg chg="add mod">
          <ac:chgData name="KRYLOV Sergey" userId="f8f2f01d-e137-47a0-93ad-bcedd2fc071b" providerId="ADAL" clId="{BC2A0381-044F-45A3-B4BD-551681DA273B}" dt="2021-04-23T18:22:38.090" v="5451" actId="1076"/>
          <ac:picMkLst>
            <pc:docMk/>
            <pc:sldMk cId="1132038009" sldId="270"/>
            <ac:picMk id="12" creationId="{9FA904DD-A3AF-4C8F-B93E-72F004810A31}"/>
          </ac:picMkLst>
        </pc:picChg>
      </pc:sldChg>
      <pc:sldChg chg="addSp delSp modSp add mod">
        <pc:chgData name="KRYLOV Sergey" userId="f8f2f01d-e137-47a0-93ad-bcedd2fc071b" providerId="ADAL" clId="{BC2A0381-044F-45A3-B4BD-551681DA273B}" dt="2021-04-22T16:33:49.882" v="4912" actId="1076"/>
        <pc:sldMkLst>
          <pc:docMk/>
          <pc:sldMk cId="1654517720" sldId="271"/>
        </pc:sldMkLst>
        <pc:spChg chg="add del mod">
          <ac:chgData name="KRYLOV Sergey" userId="f8f2f01d-e137-47a0-93ad-bcedd2fc071b" providerId="ADAL" clId="{BC2A0381-044F-45A3-B4BD-551681DA273B}" dt="2021-04-22T16:29:40.457" v="4826" actId="478"/>
          <ac:spMkLst>
            <pc:docMk/>
            <pc:sldMk cId="1654517720" sldId="271"/>
            <ac:spMk id="3" creationId="{BA0D55EF-525F-4605-ABF6-9E5E1A71B994}"/>
          </ac:spMkLst>
        </pc:spChg>
        <pc:spChg chg="add mod">
          <ac:chgData name="KRYLOV Sergey" userId="f8f2f01d-e137-47a0-93ad-bcedd2fc071b" providerId="ADAL" clId="{BC2A0381-044F-45A3-B4BD-551681DA273B}" dt="2021-04-22T16:31:49.141" v="4900" actId="14100"/>
          <ac:spMkLst>
            <pc:docMk/>
            <pc:sldMk cId="1654517720" sldId="271"/>
            <ac:spMk id="11" creationId="{30B85470-5C05-410E-A1E1-77896F10C2D1}"/>
          </ac:spMkLst>
        </pc:spChg>
        <pc:spChg chg="add mod">
          <ac:chgData name="KRYLOV Sergey" userId="f8f2f01d-e137-47a0-93ad-bcedd2fc071b" providerId="ADAL" clId="{BC2A0381-044F-45A3-B4BD-551681DA273B}" dt="2021-04-19T20:27:40.929" v="4035"/>
          <ac:spMkLst>
            <pc:docMk/>
            <pc:sldMk cId="1654517720" sldId="271"/>
            <ac:spMk id="12" creationId="{2C581233-964B-43CB-AC2D-CBF62BC5B049}"/>
          </ac:spMkLst>
        </pc:spChg>
        <pc:picChg chg="add mod">
          <ac:chgData name="KRYLOV Sergey" userId="f8f2f01d-e137-47a0-93ad-bcedd2fc071b" providerId="ADAL" clId="{BC2A0381-044F-45A3-B4BD-551681DA273B}" dt="2021-04-22T16:30:16.931" v="4829" actId="14100"/>
          <ac:picMkLst>
            <pc:docMk/>
            <pc:sldMk cId="1654517720" sldId="271"/>
            <ac:picMk id="2" creationId="{B7EE6859-2A2C-44C5-B562-19E6732946CB}"/>
          </ac:picMkLst>
        </pc:picChg>
        <pc:picChg chg="del">
          <ac:chgData name="KRYLOV Sergey" userId="f8f2f01d-e137-47a0-93ad-bcedd2fc071b" providerId="ADAL" clId="{BC2A0381-044F-45A3-B4BD-551681DA273B}" dt="2021-04-19T14:13:33.467" v="1933" actId="478"/>
          <ac:picMkLst>
            <pc:docMk/>
            <pc:sldMk cId="1654517720" sldId="271"/>
            <ac:picMk id="4" creationId="{81EF871E-0F23-4867-9897-158D94360CFF}"/>
          </ac:picMkLst>
        </pc:picChg>
        <pc:picChg chg="add mod">
          <ac:chgData name="KRYLOV Sergey" userId="f8f2f01d-e137-47a0-93ad-bcedd2fc071b" providerId="ADAL" clId="{BC2A0381-044F-45A3-B4BD-551681DA273B}" dt="2021-04-22T16:30:56.195" v="4838" actId="1076"/>
          <ac:picMkLst>
            <pc:docMk/>
            <pc:sldMk cId="1654517720" sldId="271"/>
            <ac:picMk id="4" creationId="{8E8DE5E6-43AE-40FD-87C8-B1967F1DE45E}"/>
          </ac:picMkLst>
        </pc:picChg>
        <pc:picChg chg="add del mod">
          <ac:chgData name="KRYLOV Sergey" userId="f8f2f01d-e137-47a0-93ad-bcedd2fc071b" providerId="ADAL" clId="{BC2A0381-044F-45A3-B4BD-551681DA273B}" dt="2021-04-22T16:29:10.769" v="4823" actId="478"/>
          <ac:picMkLst>
            <pc:docMk/>
            <pc:sldMk cId="1654517720" sldId="271"/>
            <ac:picMk id="6" creationId="{EAA30F31-8894-492A-8C13-91153DB6969F}"/>
          </ac:picMkLst>
        </pc:picChg>
        <pc:picChg chg="add mod">
          <ac:chgData name="KRYLOV Sergey" userId="f8f2f01d-e137-47a0-93ad-bcedd2fc071b" providerId="ADAL" clId="{BC2A0381-044F-45A3-B4BD-551681DA273B}" dt="2021-04-22T16:30:59.994" v="4840" actId="1076"/>
          <ac:picMkLst>
            <pc:docMk/>
            <pc:sldMk cId="1654517720" sldId="271"/>
            <ac:picMk id="7" creationId="{46DB4E31-30E3-46B8-B8D2-8870918BA07A}"/>
          </ac:picMkLst>
        </pc:picChg>
        <pc:picChg chg="del">
          <ac:chgData name="KRYLOV Sergey" userId="f8f2f01d-e137-47a0-93ad-bcedd2fc071b" providerId="ADAL" clId="{BC2A0381-044F-45A3-B4BD-551681DA273B}" dt="2021-04-19T14:13:34.636" v="1934" actId="478"/>
          <ac:picMkLst>
            <pc:docMk/>
            <pc:sldMk cId="1654517720" sldId="271"/>
            <ac:picMk id="7" creationId="{D72885B3-1F74-44BF-807B-59E5D57E2879}"/>
          </ac:picMkLst>
        </pc:picChg>
        <pc:picChg chg="del">
          <ac:chgData name="KRYLOV Sergey" userId="f8f2f01d-e137-47a0-93ad-bcedd2fc071b" providerId="ADAL" clId="{BC2A0381-044F-45A3-B4BD-551681DA273B}" dt="2021-04-19T14:13:35.330" v="1935" actId="478"/>
          <ac:picMkLst>
            <pc:docMk/>
            <pc:sldMk cId="1654517720" sldId="271"/>
            <ac:picMk id="8" creationId="{372847FA-CAEB-4818-AD90-808BE2DC764E}"/>
          </ac:picMkLst>
        </pc:picChg>
        <pc:picChg chg="add del mod">
          <ac:chgData name="KRYLOV Sergey" userId="f8f2f01d-e137-47a0-93ad-bcedd2fc071b" providerId="ADAL" clId="{BC2A0381-044F-45A3-B4BD-551681DA273B}" dt="2021-04-22T16:29:11.448" v="4824" actId="478"/>
          <ac:picMkLst>
            <pc:docMk/>
            <pc:sldMk cId="1654517720" sldId="271"/>
            <ac:picMk id="9" creationId="{5B4019C2-6A05-42D2-B0CF-9869F21C7019}"/>
          </ac:picMkLst>
        </pc:picChg>
        <pc:picChg chg="add del mod">
          <ac:chgData name="KRYLOV Sergey" userId="f8f2f01d-e137-47a0-93ad-bcedd2fc071b" providerId="ADAL" clId="{BC2A0381-044F-45A3-B4BD-551681DA273B}" dt="2021-04-22T16:29:12.131" v="4825" actId="478"/>
          <ac:picMkLst>
            <pc:docMk/>
            <pc:sldMk cId="1654517720" sldId="271"/>
            <ac:picMk id="10" creationId="{F600F296-4E75-46DB-AF2E-7E896E265E29}"/>
          </ac:picMkLst>
        </pc:picChg>
        <pc:picChg chg="add del mod">
          <ac:chgData name="KRYLOV Sergey" userId="f8f2f01d-e137-47a0-93ad-bcedd2fc071b" providerId="ADAL" clId="{BC2A0381-044F-45A3-B4BD-551681DA273B}" dt="2021-04-22T16:33:20.153" v="4907" actId="478"/>
          <ac:picMkLst>
            <pc:docMk/>
            <pc:sldMk cId="1654517720" sldId="271"/>
            <ac:picMk id="3074" creationId="{9F6FB47C-BC71-4426-B71A-1B11E9112AAC}"/>
          </ac:picMkLst>
        </pc:picChg>
        <pc:picChg chg="add del mod">
          <ac:chgData name="KRYLOV Sergey" userId="f8f2f01d-e137-47a0-93ad-bcedd2fc071b" providerId="ADAL" clId="{BC2A0381-044F-45A3-B4BD-551681DA273B}" dt="2021-04-22T16:33:24.011" v="4908" actId="478"/>
          <ac:picMkLst>
            <pc:docMk/>
            <pc:sldMk cId="1654517720" sldId="271"/>
            <ac:picMk id="3076" creationId="{3D76144D-F522-40B4-87F8-9496E2BDDDB2}"/>
          </ac:picMkLst>
        </pc:picChg>
        <pc:picChg chg="add mod">
          <ac:chgData name="KRYLOV Sergey" userId="f8f2f01d-e137-47a0-93ad-bcedd2fc071b" providerId="ADAL" clId="{BC2A0381-044F-45A3-B4BD-551681DA273B}" dt="2021-04-22T16:33:33.683" v="4910" actId="1076"/>
          <ac:picMkLst>
            <pc:docMk/>
            <pc:sldMk cId="1654517720" sldId="271"/>
            <ac:picMk id="3078" creationId="{4B8B6FC6-048C-41B1-B063-86D8A4D2D583}"/>
          </ac:picMkLst>
        </pc:picChg>
        <pc:picChg chg="add mod">
          <ac:chgData name="KRYLOV Sergey" userId="f8f2f01d-e137-47a0-93ad-bcedd2fc071b" providerId="ADAL" clId="{BC2A0381-044F-45A3-B4BD-551681DA273B}" dt="2021-04-22T16:33:49.882" v="4912" actId="1076"/>
          <ac:picMkLst>
            <pc:docMk/>
            <pc:sldMk cId="1654517720" sldId="271"/>
            <ac:picMk id="3080" creationId="{78BF61AF-75A6-42A6-B478-DB1D1BA58836}"/>
          </ac:picMkLst>
        </pc:picChg>
      </pc:sldChg>
      <pc:sldChg chg="addSp delSp modSp add mod">
        <pc:chgData name="KRYLOV Sergey" userId="f8f2f01d-e137-47a0-93ad-bcedd2fc071b" providerId="ADAL" clId="{BC2A0381-044F-45A3-B4BD-551681DA273B}" dt="2021-04-22T17:45:10.467" v="4977" actId="478"/>
        <pc:sldMkLst>
          <pc:docMk/>
          <pc:sldMk cId="3664386531" sldId="272"/>
        </pc:sldMkLst>
        <pc:spChg chg="add del mod">
          <ac:chgData name="KRYLOV Sergey" userId="f8f2f01d-e137-47a0-93ad-bcedd2fc071b" providerId="ADAL" clId="{BC2A0381-044F-45A3-B4BD-551681DA273B}" dt="2021-04-22T17:43:57.097" v="4966" actId="478"/>
          <ac:spMkLst>
            <pc:docMk/>
            <pc:sldMk cId="3664386531" sldId="272"/>
            <ac:spMk id="3" creationId="{9D61C519-ECBA-48D0-861B-43B9C7F09ADD}"/>
          </ac:spMkLst>
        </pc:spChg>
        <pc:spChg chg="mod">
          <ac:chgData name="KRYLOV Sergey" userId="f8f2f01d-e137-47a0-93ad-bcedd2fc071b" providerId="ADAL" clId="{BC2A0381-044F-45A3-B4BD-551681DA273B}" dt="2021-04-19T14:19:54.850" v="2050" actId="20577"/>
          <ac:spMkLst>
            <pc:docMk/>
            <pc:sldMk cId="3664386531" sldId="272"/>
            <ac:spMk id="6" creationId="{C58163A7-CB68-4E95-A1AE-0F69FBB1FE8A}"/>
          </ac:spMkLst>
        </pc:spChg>
        <pc:spChg chg="add mod">
          <ac:chgData name="KRYLOV Sergey" userId="f8f2f01d-e137-47a0-93ad-bcedd2fc071b" providerId="ADAL" clId="{BC2A0381-044F-45A3-B4BD-551681DA273B}" dt="2021-04-19T20:26:34.531" v="4024"/>
          <ac:spMkLst>
            <pc:docMk/>
            <pc:sldMk cId="3664386531" sldId="272"/>
            <ac:spMk id="9" creationId="{D8C3114F-B50D-469B-B2F7-2BAC6F165FDA}"/>
          </ac:spMkLst>
        </pc:spChg>
        <pc:graphicFrameChg chg="del">
          <ac:chgData name="KRYLOV Sergey" userId="f8f2f01d-e137-47a0-93ad-bcedd2fc071b" providerId="ADAL" clId="{BC2A0381-044F-45A3-B4BD-551681DA273B}" dt="2021-04-19T14:18:02.251" v="2024" actId="478"/>
          <ac:graphicFrameMkLst>
            <pc:docMk/>
            <pc:sldMk cId="3664386531" sldId="272"/>
            <ac:graphicFrameMk id="4" creationId="{3F2B50D4-4050-4CB5-AFBC-FB42D60EA81A}"/>
          </ac:graphicFrameMkLst>
        </pc:graphicFrameChg>
        <pc:picChg chg="add del mod">
          <ac:chgData name="KRYLOV Sergey" userId="f8f2f01d-e137-47a0-93ad-bcedd2fc071b" providerId="ADAL" clId="{BC2A0381-044F-45A3-B4BD-551681DA273B}" dt="2021-04-22T17:43:53.976" v="4965" actId="478"/>
          <ac:picMkLst>
            <pc:docMk/>
            <pc:sldMk cId="3664386531" sldId="272"/>
            <ac:picMk id="2" creationId="{B92A8F39-A7DD-4BF1-8447-3385676EFE1B}"/>
          </ac:picMkLst>
        </pc:picChg>
        <pc:picChg chg="add del mod">
          <ac:chgData name="KRYLOV Sergey" userId="f8f2f01d-e137-47a0-93ad-bcedd2fc071b" providerId="ADAL" clId="{BC2A0381-044F-45A3-B4BD-551681DA273B}" dt="2021-04-22T17:45:10.467" v="4977" actId="478"/>
          <ac:picMkLst>
            <pc:docMk/>
            <pc:sldMk cId="3664386531" sldId="272"/>
            <ac:picMk id="4" creationId="{967904BD-230D-4D73-98F3-A4564C5A6BCA}"/>
          </ac:picMkLst>
        </pc:picChg>
        <pc:picChg chg="add del mod">
          <ac:chgData name="KRYLOV Sergey" userId="f8f2f01d-e137-47a0-93ad-bcedd2fc071b" providerId="ADAL" clId="{BC2A0381-044F-45A3-B4BD-551681DA273B}" dt="2021-04-22T16:59:08.453" v="4914" actId="478"/>
          <ac:picMkLst>
            <pc:docMk/>
            <pc:sldMk cId="3664386531" sldId="272"/>
            <ac:picMk id="7" creationId="{703947E4-E7C3-4721-B093-A2827A937578}"/>
          </ac:picMkLst>
        </pc:picChg>
        <pc:picChg chg="add del mod">
          <ac:chgData name="KRYLOV Sergey" userId="f8f2f01d-e137-47a0-93ad-bcedd2fc071b" providerId="ADAL" clId="{BC2A0381-044F-45A3-B4BD-551681DA273B}" dt="2021-04-22T16:59:07.842" v="4913" actId="478"/>
          <ac:picMkLst>
            <pc:docMk/>
            <pc:sldMk cId="3664386531" sldId="272"/>
            <ac:picMk id="8" creationId="{C4E07CE6-6DB8-4AEF-97F7-ED531204D4AA}"/>
          </ac:picMkLst>
        </pc:picChg>
        <pc:picChg chg="add del mod">
          <ac:chgData name="KRYLOV Sergey" userId="f8f2f01d-e137-47a0-93ad-bcedd2fc071b" providerId="ADAL" clId="{BC2A0381-044F-45A3-B4BD-551681DA273B}" dt="2021-04-22T17:45:09.968" v="4976"/>
          <ac:picMkLst>
            <pc:docMk/>
            <pc:sldMk cId="3664386531" sldId="272"/>
            <ac:picMk id="10" creationId="{29C6A28C-CC2C-401D-9F70-A639A41168E2}"/>
          </ac:picMkLst>
        </pc:picChg>
      </pc:sldChg>
      <pc:sldChg chg="addSp delSp modSp add mod">
        <pc:chgData name="KRYLOV Sergey" userId="f8f2f01d-e137-47a0-93ad-bcedd2fc071b" providerId="ADAL" clId="{BC2A0381-044F-45A3-B4BD-551681DA273B}" dt="2021-04-23T09:56:07.162" v="5151" actId="1076"/>
        <pc:sldMkLst>
          <pc:docMk/>
          <pc:sldMk cId="3524006161" sldId="273"/>
        </pc:sldMkLst>
        <pc:spChg chg="add del mod">
          <ac:chgData name="KRYLOV Sergey" userId="f8f2f01d-e137-47a0-93ad-bcedd2fc071b" providerId="ADAL" clId="{BC2A0381-044F-45A3-B4BD-551681DA273B}" dt="2021-04-23T09:45:05.816" v="5096" actId="478"/>
          <ac:spMkLst>
            <pc:docMk/>
            <pc:sldMk cId="3524006161" sldId="273"/>
            <ac:spMk id="2" creationId="{974B6D96-21C7-4156-B2B9-35167F0810BD}"/>
          </ac:spMkLst>
        </pc:spChg>
        <pc:spChg chg="del mod">
          <ac:chgData name="KRYLOV Sergey" userId="f8f2f01d-e137-47a0-93ad-bcedd2fc071b" providerId="ADAL" clId="{BC2A0381-044F-45A3-B4BD-551681DA273B}" dt="2021-04-23T09:33:43.612" v="5091" actId="478"/>
          <ac:spMkLst>
            <pc:docMk/>
            <pc:sldMk cId="3524006161" sldId="273"/>
            <ac:spMk id="3" creationId="{BA0D55EF-525F-4605-ABF6-9E5E1A71B994}"/>
          </ac:spMkLst>
        </pc:spChg>
        <pc:spChg chg="add del mod">
          <ac:chgData name="KRYLOV Sergey" userId="f8f2f01d-e137-47a0-93ad-bcedd2fc071b" providerId="ADAL" clId="{BC2A0381-044F-45A3-B4BD-551681DA273B}" dt="2021-04-23T09:33:46.875" v="5092" actId="478"/>
          <ac:spMkLst>
            <pc:docMk/>
            <pc:sldMk cId="3524006161" sldId="273"/>
            <ac:spMk id="7" creationId="{CFF58546-3A3E-4936-9407-C7B3C8000A03}"/>
          </ac:spMkLst>
        </pc:spChg>
        <pc:spChg chg="add mod">
          <ac:chgData name="KRYLOV Sergey" userId="f8f2f01d-e137-47a0-93ad-bcedd2fc071b" providerId="ADAL" clId="{BC2A0381-044F-45A3-B4BD-551681DA273B}" dt="2021-04-19T20:27:55.526" v="4058"/>
          <ac:spMkLst>
            <pc:docMk/>
            <pc:sldMk cId="3524006161" sldId="273"/>
            <ac:spMk id="8" creationId="{DB624931-9014-4E95-A451-73FDC7883BCA}"/>
          </ac:spMkLst>
        </pc:spChg>
        <pc:spChg chg="mod">
          <ac:chgData name="KRYLOV Sergey" userId="f8f2f01d-e137-47a0-93ad-bcedd2fc071b" providerId="ADAL" clId="{BC2A0381-044F-45A3-B4BD-551681DA273B}" dt="2021-04-19T14:19:43.327" v="2042" actId="20577"/>
          <ac:spMkLst>
            <pc:docMk/>
            <pc:sldMk cId="3524006161" sldId="273"/>
            <ac:spMk id="11" creationId="{30B85470-5C05-410E-A1E1-77896F10C2D1}"/>
          </ac:spMkLst>
        </pc:spChg>
        <pc:picChg chg="add del mod">
          <ac:chgData name="KRYLOV Sergey" userId="f8f2f01d-e137-47a0-93ad-bcedd2fc071b" providerId="ADAL" clId="{BC2A0381-044F-45A3-B4BD-551681DA273B}" dt="2021-04-22T17:54:32.532" v="5013"/>
          <ac:picMkLst>
            <pc:docMk/>
            <pc:sldMk cId="3524006161" sldId="273"/>
            <ac:picMk id="6" creationId="{1477073E-64BF-477C-B250-1532E47ACBE1}"/>
          </ac:picMkLst>
        </pc:picChg>
        <pc:picChg chg="del">
          <ac:chgData name="KRYLOV Sergey" userId="f8f2f01d-e137-47a0-93ad-bcedd2fc071b" providerId="ADAL" clId="{BC2A0381-044F-45A3-B4BD-551681DA273B}" dt="2021-04-19T14:19:34.132" v="2035" actId="478"/>
          <ac:picMkLst>
            <pc:docMk/>
            <pc:sldMk cId="3524006161" sldId="273"/>
            <ac:picMk id="6" creationId="{EAA30F31-8894-492A-8C13-91153DB6969F}"/>
          </ac:picMkLst>
        </pc:picChg>
        <pc:picChg chg="add del mod">
          <ac:chgData name="KRYLOV Sergey" userId="f8f2f01d-e137-47a0-93ad-bcedd2fc071b" providerId="ADAL" clId="{BC2A0381-044F-45A3-B4BD-551681DA273B}" dt="2021-04-23T09:45:03.430" v="5095" actId="478"/>
          <ac:picMkLst>
            <pc:docMk/>
            <pc:sldMk cId="3524006161" sldId="273"/>
            <ac:picMk id="9" creationId="{44E778A3-4F95-4643-BC32-AB8297D298D1}"/>
          </ac:picMkLst>
        </pc:picChg>
        <pc:picChg chg="del">
          <ac:chgData name="KRYLOV Sergey" userId="f8f2f01d-e137-47a0-93ad-bcedd2fc071b" providerId="ADAL" clId="{BC2A0381-044F-45A3-B4BD-551681DA273B}" dt="2021-04-19T14:19:36.008" v="2036" actId="478"/>
          <ac:picMkLst>
            <pc:docMk/>
            <pc:sldMk cId="3524006161" sldId="273"/>
            <ac:picMk id="9" creationId="{5B4019C2-6A05-42D2-B0CF-9869F21C7019}"/>
          </ac:picMkLst>
        </pc:picChg>
        <pc:picChg chg="add mod">
          <ac:chgData name="KRYLOV Sergey" userId="f8f2f01d-e137-47a0-93ad-bcedd2fc071b" providerId="ADAL" clId="{BC2A0381-044F-45A3-B4BD-551681DA273B}" dt="2021-04-23T09:55:48.324" v="5144" actId="1076"/>
          <ac:picMkLst>
            <pc:docMk/>
            <pc:sldMk cId="3524006161" sldId="273"/>
            <ac:picMk id="10" creationId="{C4DC23CE-77FF-47F1-825A-67F13BEEDCA3}"/>
          </ac:picMkLst>
        </pc:picChg>
        <pc:picChg chg="del">
          <ac:chgData name="KRYLOV Sergey" userId="f8f2f01d-e137-47a0-93ad-bcedd2fc071b" providerId="ADAL" clId="{BC2A0381-044F-45A3-B4BD-551681DA273B}" dt="2021-04-19T14:19:37.730" v="2037" actId="478"/>
          <ac:picMkLst>
            <pc:docMk/>
            <pc:sldMk cId="3524006161" sldId="273"/>
            <ac:picMk id="10" creationId="{F600F296-4E75-46DB-AF2E-7E896E265E29}"/>
          </ac:picMkLst>
        </pc:picChg>
        <pc:picChg chg="add del mod">
          <ac:chgData name="KRYLOV Sergey" userId="f8f2f01d-e137-47a0-93ad-bcedd2fc071b" providerId="ADAL" clId="{BC2A0381-044F-45A3-B4BD-551681DA273B}" dt="2021-04-23T09:49:43.048" v="5117" actId="478"/>
          <ac:picMkLst>
            <pc:docMk/>
            <pc:sldMk cId="3524006161" sldId="273"/>
            <ac:picMk id="12" creationId="{BA97DD97-053E-4790-862F-27E6A41589FE}"/>
          </ac:picMkLst>
        </pc:picChg>
        <pc:picChg chg="add del mod">
          <ac:chgData name="KRYLOV Sergey" userId="f8f2f01d-e137-47a0-93ad-bcedd2fc071b" providerId="ADAL" clId="{BC2A0381-044F-45A3-B4BD-551681DA273B}" dt="2021-04-23T09:49:09.561" v="5111" actId="478"/>
          <ac:picMkLst>
            <pc:docMk/>
            <pc:sldMk cId="3524006161" sldId="273"/>
            <ac:picMk id="13" creationId="{4CFB89E9-78B8-4304-833A-A5AB7F1C4850}"/>
          </ac:picMkLst>
        </pc:picChg>
        <pc:picChg chg="add mod">
          <ac:chgData name="KRYLOV Sergey" userId="f8f2f01d-e137-47a0-93ad-bcedd2fc071b" providerId="ADAL" clId="{BC2A0381-044F-45A3-B4BD-551681DA273B}" dt="2021-04-23T09:56:04.849" v="5150" actId="1076"/>
          <ac:picMkLst>
            <pc:docMk/>
            <pc:sldMk cId="3524006161" sldId="273"/>
            <ac:picMk id="14" creationId="{EC4C2BA5-0471-4800-8A93-501B81449713}"/>
          </ac:picMkLst>
        </pc:picChg>
        <pc:picChg chg="add mod">
          <ac:chgData name="KRYLOV Sergey" userId="f8f2f01d-e137-47a0-93ad-bcedd2fc071b" providerId="ADAL" clId="{BC2A0381-044F-45A3-B4BD-551681DA273B}" dt="2021-04-23T09:56:07.162" v="5151" actId="1076"/>
          <ac:picMkLst>
            <pc:docMk/>
            <pc:sldMk cId="3524006161" sldId="273"/>
            <ac:picMk id="15" creationId="{C7F81845-A235-4EC5-9554-209E6750ABD2}"/>
          </ac:picMkLst>
        </pc:picChg>
        <pc:picChg chg="add del mod">
          <ac:chgData name="KRYLOV Sergey" userId="f8f2f01d-e137-47a0-93ad-bcedd2fc071b" providerId="ADAL" clId="{BC2A0381-044F-45A3-B4BD-551681DA273B}" dt="2021-04-23T09:55:24.777" v="5135" actId="478"/>
          <ac:picMkLst>
            <pc:docMk/>
            <pc:sldMk cId="3524006161" sldId="273"/>
            <ac:picMk id="16" creationId="{FF04990E-C13B-4307-A402-A5992373AB90}"/>
          </ac:picMkLst>
        </pc:picChg>
        <pc:picChg chg="add mod">
          <ac:chgData name="KRYLOV Sergey" userId="f8f2f01d-e137-47a0-93ad-bcedd2fc071b" providerId="ADAL" clId="{BC2A0381-044F-45A3-B4BD-551681DA273B}" dt="2021-04-23T09:55:53.948" v="5148" actId="1076"/>
          <ac:picMkLst>
            <pc:docMk/>
            <pc:sldMk cId="3524006161" sldId="273"/>
            <ac:picMk id="17" creationId="{22F6792B-C2FF-4AEC-B36D-3A7849E55BDD}"/>
          </ac:picMkLst>
        </pc:picChg>
      </pc:sldChg>
      <pc:sldChg chg="addSp delSp modSp add mod">
        <pc:chgData name="KRYLOV Sergey" userId="f8f2f01d-e137-47a0-93ad-bcedd2fc071b" providerId="ADAL" clId="{BC2A0381-044F-45A3-B4BD-551681DA273B}" dt="2021-04-22T17:35:45.241" v="4947" actId="1076"/>
        <pc:sldMkLst>
          <pc:docMk/>
          <pc:sldMk cId="561635355" sldId="274"/>
        </pc:sldMkLst>
        <pc:spChg chg="del">
          <ac:chgData name="KRYLOV Sergey" userId="f8f2f01d-e137-47a0-93ad-bcedd2fc071b" providerId="ADAL" clId="{BC2A0381-044F-45A3-B4BD-551681DA273B}" dt="2021-04-19T14:21:01.702" v="2052" actId="478"/>
          <ac:spMkLst>
            <pc:docMk/>
            <pc:sldMk cId="561635355" sldId="274"/>
            <ac:spMk id="3" creationId="{BA0D55EF-525F-4605-ABF6-9E5E1A71B994}"/>
          </ac:spMkLst>
        </pc:spChg>
        <pc:spChg chg="add mod">
          <ac:chgData name="KRYLOV Sergey" userId="f8f2f01d-e137-47a0-93ad-bcedd2fc071b" providerId="ADAL" clId="{BC2A0381-044F-45A3-B4BD-551681DA273B}" dt="2021-04-19T20:27:53.678" v="4057"/>
          <ac:spMkLst>
            <pc:docMk/>
            <pc:sldMk cId="561635355" sldId="274"/>
            <ac:spMk id="7" creationId="{54B9DF69-A2E1-4C07-8DBE-BB8B04323936}"/>
          </ac:spMkLst>
        </pc:spChg>
        <pc:spChg chg="mod">
          <ac:chgData name="KRYLOV Sergey" userId="f8f2f01d-e137-47a0-93ad-bcedd2fc071b" providerId="ADAL" clId="{BC2A0381-044F-45A3-B4BD-551681DA273B}" dt="2021-04-19T14:22:11.865" v="2075" actId="20577"/>
          <ac:spMkLst>
            <pc:docMk/>
            <pc:sldMk cId="561635355" sldId="274"/>
            <ac:spMk id="11" creationId="{30B85470-5C05-410E-A1E1-77896F10C2D1}"/>
          </ac:spMkLst>
        </pc:spChg>
        <pc:picChg chg="add del mod">
          <ac:chgData name="KRYLOV Sergey" userId="f8f2f01d-e137-47a0-93ad-bcedd2fc071b" providerId="ADAL" clId="{BC2A0381-044F-45A3-B4BD-551681DA273B}" dt="2021-04-22T16:06:16.677" v="4797" actId="478"/>
          <ac:picMkLst>
            <pc:docMk/>
            <pc:sldMk cId="561635355" sldId="274"/>
            <ac:picMk id="2" creationId="{7EDE94AF-2EE2-4E82-A5A2-689B482DBD3F}"/>
          </ac:picMkLst>
        </pc:picChg>
        <pc:picChg chg="add del">
          <ac:chgData name="KRYLOV Sergey" userId="f8f2f01d-e137-47a0-93ad-bcedd2fc071b" providerId="ADAL" clId="{BC2A0381-044F-45A3-B4BD-551681DA273B}" dt="2021-04-22T16:06:12.532" v="4795"/>
          <ac:picMkLst>
            <pc:docMk/>
            <pc:sldMk cId="561635355" sldId="274"/>
            <ac:picMk id="3" creationId="{343A682C-E753-475C-AA9E-4D1E62D65526}"/>
          </ac:picMkLst>
        </pc:picChg>
        <pc:picChg chg="add del mod">
          <ac:chgData name="KRYLOV Sergey" userId="f8f2f01d-e137-47a0-93ad-bcedd2fc071b" providerId="ADAL" clId="{BC2A0381-044F-45A3-B4BD-551681DA273B}" dt="2021-04-22T17:02:49.299" v="4924" actId="478"/>
          <ac:picMkLst>
            <pc:docMk/>
            <pc:sldMk cId="561635355" sldId="274"/>
            <ac:picMk id="4" creationId="{B75206DB-A73C-4D0A-8C76-86354F78B323}"/>
          </ac:picMkLst>
        </pc:picChg>
        <pc:picChg chg="add del mod">
          <ac:chgData name="KRYLOV Sergey" userId="f8f2f01d-e137-47a0-93ad-bcedd2fc071b" providerId="ADAL" clId="{BC2A0381-044F-45A3-B4BD-551681DA273B}" dt="2021-04-22T17:02:37.701" v="4919" actId="478"/>
          <ac:picMkLst>
            <pc:docMk/>
            <pc:sldMk cId="561635355" sldId="274"/>
            <ac:picMk id="6" creationId="{B6ED157F-AE8E-4ADF-9DC8-F8D4F28CA560}"/>
          </ac:picMkLst>
        </pc:picChg>
        <pc:picChg chg="add mod">
          <ac:chgData name="KRYLOV Sergey" userId="f8f2f01d-e137-47a0-93ad-bcedd2fc071b" providerId="ADAL" clId="{BC2A0381-044F-45A3-B4BD-551681DA273B}" dt="2021-04-22T17:02:47.480" v="4923" actId="1076"/>
          <ac:picMkLst>
            <pc:docMk/>
            <pc:sldMk cId="561635355" sldId="274"/>
            <ac:picMk id="8" creationId="{2D1B39F0-A9A2-4856-9E2B-2A421A1C417C}"/>
          </ac:picMkLst>
        </pc:picChg>
        <pc:picChg chg="add mod">
          <ac:chgData name="KRYLOV Sergey" userId="f8f2f01d-e137-47a0-93ad-bcedd2fc071b" providerId="ADAL" clId="{BC2A0381-044F-45A3-B4BD-551681DA273B}" dt="2021-04-22T17:35:45.241" v="4947" actId="1076"/>
          <ac:picMkLst>
            <pc:docMk/>
            <pc:sldMk cId="561635355" sldId="274"/>
            <ac:picMk id="9" creationId="{AF9B06B4-37ED-4672-82F5-9BE32F14532A}"/>
          </ac:picMkLst>
        </pc:picChg>
      </pc:sldChg>
      <pc:sldChg chg="addSp delSp modSp add mod">
        <pc:chgData name="KRYLOV Sergey" userId="f8f2f01d-e137-47a0-93ad-bcedd2fc071b" providerId="ADAL" clId="{BC2A0381-044F-45A3-B4BD-551681DA273B}" dt="2021-04-19T20:28:20.474" v="4062" actId="167"/>
        <pc:sldMkLst>
          <pc:docMk/>
          <pc:sldMk cId="1442465210" sldId="275"/>
        </pc:sldMkLst>
        <pc:spChg chg="add mod ord">
          <ac:chgData name="KRYLOV Sergey" userId="f8f2f01d-e137-47a0-93ad-bcedd2fc071b" providerId="ADAL" clId="{BC2A0381-044F-45A3-B4BD-551681DA273B}" dt="2021-04-19T20:28:20.474" v="4062" actId="167"/>
          <ac:spMkLst>
            <pc:docMk/>
            <pc:sldMk cId="1442465210" sldId="275"/>
            <ac:spMk id="9" creationId="{6623BC56-4E3D-4261-81C1-3B3C2FE6D533}"/>
          </ac:spMkLst>
        </pc:spChg>
        <pc:spChg chg="mod">
          <ac:chgData name="KRYLOV Sergey" userId="f8f2f01d-e137-47a0-93ad-bcedd2fc071b" providerId="ADAL" clId="{BC2A0381-044F-45A3-B4BD-551681DA273B}" dt="2021-04-19T20:28:09.242" v="4060" actId="1076"/>
          <ac:spMkLst>
            <pc:docMk/>
            <pc:sldMk cId="1442465210" sldId="275"/>
            <ac:spMk id="11" creationId="{30B85470-5C05-410E-A1E1-77896F10C2D1}"/>
          </ac:spMkLst>
        </pc:spChg>
        <pc:graphicFrameChg chg="add del modGraphic">
          <ac:chgData name="KRYLOV Sergey" userId="f8f2f01d-e137-47a0-93ad-bcedd2fc071b" providerId="ADAL" clId="{BC2A0381-044F-45A3-B4BD-551681DA273B}" dt="2021-04-19T14:24:59.676" v="2096" actId="478"/>
          <ac:graphicFrameMkLst>
            <pc:docMk/>
            <pc:sldMk cId="1442465210" sldId="275"/>
            <ac:graphicFrameMk id="3" creationId="{8C148FC1-9A2E-48D3-B903-2A47BC821033}"/>
          </ac:graphicFrameMkLst>
        </pc:graphicFrameChg>
        <pc:graphicFrameChg chg="add mod modGraphic">
          <ac:chgData name="KRYLOV Sergey" userId="f8f2f01d-e137-47a0-93ad-bcedd2fc071b" providerId="ADAL" clId="{BC2A0381-044F-45A3-B4BD-551681DA273B}" dt="2021-04-19T20:28:16.218" v="4061" actId="1076"/>
          <ac:graphicFrameMkLst>
            <pc:docMk/>
            <pc:sldMk cId="1442465210" sldId="275"/>
            <ac:graphicFrameMk id="6" creationId="{711A6DFF-00CB-4A8D-A840-8959268E810C}"/>
          </ac:graphicFrameMkLst>
        </pc:graphicFrameChg>
        <pc:graphicFrameChg chg="add del mod modGraphic">
          <ac:chgData name="KRYLOV Sergey" userId="f8f2f01d-e137-47a0-93ad-bcedd2fc071b" providerId="ADAL" clId="{BC2A0381-044F-45A3-B4BD-551681DA273B}" dt="2021-04-19T14:31:41.518" v="2187" actId="478"/>
          <ac:graphicFrameMkLst>
            <pc:docMk/>
            <pc:sldMk cId="1442465210" sldId="275"/>
            <ac:graphicFrameMk id="7" creationId="{73AD0D37-E414-4939-8292-377E60448710}"/>
          </ac:graphicFrameMkLst>
        </pc:graphicFrameChg>
        <pc:picChg chg="del">
          <ac:chgData name="KRYLOV Sergey" userId="f8f2f01d-e137-47a0-93ad-bcedd2fc071b" providerId="ADAL" clId="{BC2A0381-044F-45A3-B4BD-551681DA273B}" dt="2021-04-19T14:24:20.356" v="2092" actId="478"/>
          <ac:picMkLst>
            <pc:docMk/>
            <pc:sldMk cId="1442465210" sldId="275"/>
            <ac:picMk id="2" creationId="{7EDE94AF-2EE2-4E82-A5A2-689B482DBD3F}"/>
          </ac:picMkLst>
        </pc:picChg>
        <pc:picChg chg="del">
          <ac:chgData name="KRYLOV Sergey" userId="f8f2f01d-e137-47a0-93ad-bcedd2fc071b" providerId="ADAL" clId="{BC2A0381-044F-45A3-B4BD-551681DA273B}" dt="2021-04-19T14:24:20.912" v="2093" actId="478"/>
          <ac:picMkLst>
            <pc:docMk/>
            <pc:sldMk cId="1442465210" sldId="275"/>
            <ac:picMk id="4" creationId="{B75206DB-A73C-4D0A-8C76-86354F78B323}"/>
          </ac:picMkLst>
        </pc:picChg>
      </pc:sldChg>
      <pc:sldChg chg="addSp delSp modSp add mod">
        <pc:chgData name="KRYLOV Sergey" userId="f8f2f01d-e137-47a0-93ad-bcedd2fc071b" providerId="ADAL" clId="{BC2A0381-044F-45A3-B4BD-551681DA273B}" dt="2021-04-23T18:25:05.746" v="5458" actId="108"/>
        <pc:sldMkLst>
          <pc:docMk/>
          <pc:sldMk cId="1327835798" sldId="276"/>
        </pc:sldMkLst>
        <pc:spChg chg="add mod ord">
          <ac:chgData name="KRYLOV Sergey" userId="f8f2f01d-e137-47a0-93ad-bcedd2fc071b" providerId="ADAL" clId="{BC2A0381-044F-45A3-B4BD-551681DA273B}" dt="2021-04-19T17:09:44.039" v="2642" actId="166"/>
          <ac:spMkLst>
            <pc:docMk/>
            <pc:sldMk cId="1327835798" sldId="276"/>
            <ac:spMk id="2" creationId="{C01907B9-0999-4B30-8150-799F7EE9EDBC}"/>
          </ac:spMkLst>
        </pc:spChg>
        <pc:spChg chg="add del mod">
          <ac:chgData name="KRYLOV Sergey" userId="f8f2f01d-e137-47a0-93ad-bcedd2fc071b" providerId="ADAL" clId="{BC2A0381-044F-45A3-B4BD-551681DA273B}" dt="2021-04-23T17:55:18.917" v="5269" actId="478"/>
          <ac:spMkLst>
            <pc:docMk/>
            <pc:sldMk cId="1327835798" sldId="276"/>
            <ac:spMk id="4" creationId="{DABB9C78-41C0-4D88-8711-33B1A6E819A6}"/>
          </ac:spMkLst>
        </pc:spChg>
        <pc:spChg chg="add mod">
          <ac:chgData name="KRYLOV Sergey" userId="f8f2f01d-e137-47a0-93ad-bcedd2fc071b" providerId="ADAL" clId="{BC2A0381-044F-45A3-B4BD-551681DA273B}" dt="2021-04-23T18:03:08.562" v="5306" actId="1076"/>
          <ac:spMkLst>
            <pc:docMk/>
            <pc:sldMk cId="1327835798" sldId="276"/>
            <ac:spMk id="6" creationId="{FC7DFC92-16EB-4E7F-B723-1E5212344D06}"/>
          </ac:spMkLst>
        </pc:spChg>
        <pc:spChg chg="add del mod">
          <ac:chgData name="KRYLOV Sergey" userId="f8f2f01d-e137-47a0-93ad-bcedd2fc071b" providerId="ADAL" clId="{BC2A0381-044F-45A3-B4BD-551681DA273B}" dt="2021-04-19T16:35:09.274" v="2287" actId="478"/>
          <ac:spMkLst>
            <pc:docMk/>
            <pc:sldMk cId="1327835798" sldId="276"/>
            <ac:spMk id="7" creationId="{6B4E2265-9DAE-4FA5-9546-CF1EB1EB4AA8}"/>
          </ac:spMkLst>
        </pc:spChg>
        <pc:spChg chg="add del mod">
          <ac:chgData name="KRYLOV Sergey" userId="f8f2f01d-e137-47a0-93ad-bcedd2fc071b" providerId="ADAL" clId="{BC2A0381-044F-45A3-B4BD-551681DA273B}" dt="2021-04-19T16:35:09.274" v="2287" actId="478"/>
          <ac:spMkLst>
            <pc:docMk/>
            <pc:sldMk cId="1327835798" sldId="276"/>
            <ac:spMk id="8" creationId="{8C370CEF-3AC1-4FC1-BD27-D9DF56BFF951}"/>
          </ac:spMkLst>
        </pc:spChg>
        <pc:spChg chg="add del mod">
          <ac:chgData name="KRYLOV Sergey" userId="f8f2f01d-e137-47a0-93ad-bcedd2fc071b" providerId="ADAL" clId="{BC2A0381-044F-45A3-B4BD-551681DA273B}" dt="2021-04-19T16:35:09.274" v="2287" actId="478"/>
          <ac:spMkLst>
            <pc:docMk/>
            <pc:sldMk cId="1327835798" sldId="276"/>
            <ac:spMk id="9" creationId="{E28A47F4-A8B4-4712-9186-41641560EAE8}"/>
          </ac:spMkLst>
        </pc:spChg>
        <pc:spChg chg="add del mod">
          <ac:chgData name="KRYLOV Sergey" userId="f8f2f01d-e137-47a0-93ad-bcedd2fc071b" providerId="ADAL" clId="{BC2A0381-044F-45A3-B4BD-551681DA273B}" dt="2021-04-19T16:35:09.274" v="2287" actId="478"/>
          <ac:spMkLst>
            <pc:docMk/>
            <pc:sldMk cId="1327835798" sldId="276"/>
            <ac:spMk id="10" creationId="{3AD4A954-AE8E-4FB1-A2C2-A74D16FC1D6F}"/>
          </ac:spMkLst>
        </pc:spChg>
        <pc:spChg chg="del">
          <ac:chgData name="KRYLOV Sergey" userId="f8f2f01d-e137-47a0-93ad-bcedd2fc071b" providerId="ADAL" clId="{BC2A0381-044F-45A3-B4BD-551681DA273B}" dt="2021-04-19T16:41:27.861" v="2289" actId="478"/>
          <ac:spMkLst>
            <pc:docMk/>
            <pc:sldMk cId="1327835798" sldId="276"/>
            <ac:spMk id="11" creationId="{30B85470-5C05-410E-A1E1-77896F10C2D1}"/>
          </ac:spMkLst>
        </pc:spChg>
        <pc:spChg chg="add del mod">
          <ac:chgData name="KRYLOV Sergey" userId="f8f2f01d-e137-47a0-93ad-bcedd2fc071b" providerId="ADAL" clId="{BC2A0381-044F-45A3-B4BD-551681DA273B}" dt="2021-04-19T16:35:09.274" v="2287" actId="478"/>
          <ac:spMkLst>
            <pc:docMk/>
            <pc:sldMk cId="1327835798" sldId="276"/>
            <ac:spMk id="12" creationId="{BDADE064-D248-4857-BB30-CF5069909C48}"/>
          </ac:spMkLst>
        </pc:spChg>
        <pc:spChg chg="add del mod">
          <ac:chgData name="KRYLOV Sergey" userId="f8f2f01d-e137-47a0-93ad-bcedd2fc071b" providerId="ADAL" clId="{BC2A0381-044F-45A3-B4BD-551681DA273B}" dt="2021-04-19T16:35:09.274" v="2287" actId="478"/>
          <ac:spMkLst>
            <pc:docMk/>
            <pc:sldMk cId="1327835798" sldId="276"/>
            <ac:spMk id="13" creationId="{44529D67-2F32-4990-A209-413B2E857D88}"/>
          </ac:spMkLst>
        </pc:spChg>
        <pc:spChg chg="add del mod">
          <ac:chgData name="KRYLOV Sergey" userId="f8f2f01d-e137-47a0-93ad-bcedd2fc071b" providerId="ADAL" clId="{BC2A0381-044F-45A3-B4BD-551681DA273B}" dt="2021-04-19T16:35:09.274" v="2287" actId="478"/>
          <ac:spMkLst>
            <pc:docMk/>
            <pc:sldMk cId="1327835798" sldId="276"/>
            <ac:spMk id="14" creationId="{A41BD23B-377E-4854-AEF4-DC88AE5B61E4}"/>
          </ac:spMkLst>
        </pc:spChg>
        <pc:spChg chg="add del mod">
          <ac:chgData name="KRYLOV Sergey" userId="f8f2f01d-e137-47a0-93ad-bcedd2fc071b" providerId="ADAL" clId="{BC2A0381-044F-45A3-B4BD-551681DA273B}" dt="2021-04-19T16:35:09.274" v="2287" actId="478"/>
          <ac:spMkLst>
            <pc:docMk/>
            <pc:sldMk cId="1327835798" sldId="276"/>
            <ac:spMk id="15" creationId="{24D05F57-032E-45FC-9507-07E3CAACD515}"/>
          </ac:spMkLst>
        </pc:spChg>
        <pc:spChg chg="add del mod">
          <ac:chgData name="KRYLOV Sergey" userId="f8f2f01d-e137-47a0-93ad-bcedd2fc071b" providerId="ADAL" clId="{BC2A0381-044F-45A3-B4BD-551681DA273B}" dt="2021-04-19T16:35:09.274" v="2287" actId="478"/>
          <ac:spMkLst>
            <pc:docMk/>
            <pc:sldMk cId="1327835798" sldId="276"/>
            <ac:spMk id="16" creationId="{BEADF144-B7B2-449D-9A05-4D0D261AA699}"/>
          </ac:spMkLst>
        </pc:spChg>
        <pc:spChg chg="add del mod">
          <ac:chgData name="KRYLOV Sergey" userId="f8f2f01d-e137-47a0-93ad-bcedd2fc071b" providerId="ADAL" clId="{BC2A0381-044F-45A3-B4BD-551681DA273B}" dt="2021-04-19T16:35:09.274" v="2287" actId="478"/>
          <ac:spMkLst>
            <pc:docMk/>
            <pc:sldMk cId="1327835798" sldId="276"/>
            <ac:spMk id="17" creationId="{F7C101B1-8F80-4B22-8A1A-9AF5B08ADE7B}"/>
          </ac:spMkLst>
        </pc:spChg>
        <pc:spChg chg="add del mod">
          <ac:chgData name="KRYLOV Sergey" userId="f8f2f01d-e137-47a0-93ad-bcedd2fc071b" providerId="ADAL" clId="{BC2A0381-044F-45A3-B4BD-551681DA273B}" dt="2021-04-19T16:35:09.274" v="2287" actId="478"/>
          <ac:spMkLst>
            <pc:docMk/>
            <pc:sldMk cId="1327835798" sldId="276"/>
            <ac:spMk id="18" creationId="{A2332426-6300-4654-AA38-E7664E486E3B}"/>
          </ac:spMkLst>
        </pc:spChg>
        <pc:spChg chg="add del mod">
          <ac:chgData name="KRYLOV Sergey" userId="f8f2f01d-e137-47a0-93ad-bcedd2fc071b" providerId="ADAL" clId="{BC2A0381-044F-45A3-B4BD-551681DA273B}" dt="2021-04-19T16:35:09.274" v="2287" actId="478"/>
          <ac:spMkLst>
            <pc:docMk/>
            <pc:sldMk cId="1327835798" sldId="276"/>
            <ac:spMk id="19" creationId="{30B2717B-2C71-493B-9DA9-554BCE1CD8E9}"/>
          </ac:spMkLst>
        </pc:spChg>
        <pc:spChg chg="add mod">
          <ac:chgData name="KRYLOV Sergey" userId="f8f2f01d-e137-47a0-93ad-bcedd2fc071b" providerId="ADAL" clId="{BC2A0381-044F-45A3-B4BD-551681DA273B}" dt="2021-04-19T16:34:26.511" v="2286"/>
          <ac:spMkLst>
            <pc:docMk/>
            <pc:sldMk cId="1327835798" sldId="276"/>
            <ac:spMk id="32" creationId="{574D82B2-BEC2-428E-AAD5-17E4ADC85BB9}"/>
          </ac:spMkLst>
        </pc:spChg>
        <pc:spChg chg="add mod">
          <ac:chgData name="KRYLOV Sergey" userId="f8f2f01d-e137-47a0-93ad-bcedd2fc071b" providerId="ADAL" clId="{BC2A0381-044F-45A3-B4BD-551681DA273B}" dt="2021-04-19T16:34:26.511" v="2286"/>
          <ac:spMkLst>
            <pc:docMk/>
            <pc:sldMk cId="1327835798" sldId="276"/>
            <ac:spMk id="33" creationId="{96739C0B-850F-46A3-9972-01D433E993CE}"/>
          </ac:spMkLst>
        </pc:spChg>
        <pc:spChg chg="add mod">
          <ac:chgData name="KRYLOV Sergey" userId="f8f2f01d-e137-47a0-93ad-bcedd2fc071b" providerId="ADAL" clId="{BC2A0381-044F-45A3-B4BD-551681DA273B}" dt="2021-04-19T16:34:26.511" v="2286"/>
          <ac:spMkLst>
            <pc:docMk/>
            <pc:sldMk cId="1327835798" sldId="276"/>
            <ac:spMk id="34" creationId="{3555E09C-47DA-45C9-9424-C88FFDF20EB6}"/>
          </ac:spMkLst>
        </pc:spChg>
        <pc:spChg chg="add mod">
          <ac:chgData name="KRYLOV Sergey" userId="f8f2f01d-e137-47a0-93ad-bcedd2fc071b" providerId="ADAL" clId="{BC2A0381-044F-45A3-B4BD-551681DA273B}" dt="2021-04-19T16:34:26.511" v="2286"/>
          <ac:spMkLst>
            <pc:docMk/>
            <pc:sldMk cId="1327835798" sldId="276"/>
            <ac:spMk id="35" creationId="{4FEA2BA3-0A49-4F2B-A17F-6732ADA76590}"/>
          </ac:spMkLst>
        </pc:spChg>
        <pc:spChg chg="add mod">
          <ac:chgData name="KRYLOV Sergey" userId="f8f2f01d-e137-47a0-93ad-bcedd2fc071b" providerId="ADAL" clId="{BC2A0381-044F-45A3-B4BD-551681DA273B}" dt="2021-04-19T16:34:26.511" v="2286"/>
          <ac:spMkLst>
            <pc:docMk/>
            <pc:sldMk cId="1327835798" sldId="276"/>
            <ac:spMk id="36" creationId="{F063AA04-55D0-4A09-A56A-C497B3DE6D60}"/>
          </ac:spMkLst>
        </pc:spChg>
        <pc:spChg chg="add mod">
          <ac:chgData name="KRYLOV Sergey" userId="f8f2f01d-e137-47a0-93ad-bcedd2fc071b" providerId="ADAL" clId="{BC2A0381-044F-45A3-B4BD-551681DA273B}" dt="2021-04-19T16:34:26.511" v="2286"/>
          <ac:spMkLst>
            <pc:docMk/>
            <pc:sldMk cId="1327835798" sldId="276"/>
            <ac:spMk id="37" creationId="{25289C9A-3A35-4506-9B86-7851DEA0C5FF}"/>
          </ac:spMkLst>
        </pc:spChg>
        <pc:spChg chg="add mod">
          <ac:chgData name="KRYLOV Sergey" userId="f8f2f01d-e137-47a0-93ad-bcedd2fc071b" providerId="ADAL" clId="{BC2A0381-044F-45A3-B4BD-551681DA273B}" dt="2021-04-19T16:34:26.511" v="2286"/>
          <ac:spMkLst>
            <pc:docMk/>
            <pc:sldMk cId="1327835798" sldId="276"/>
            <ac:spMk id="38" creationId="{319387C0-FE50-4F7F-8718-949C155D0ECC}"/>
          </ac:spMkLst>
        </pc:spChg>
        <pc:spChg chg="add mod">
          <ac:chgData name="KRYLOV Sergey" userId="f8f2f01d-e137-47a0-93ad-bcedd2fc071b" providerId="ADAL" clId="{BC2A0381-044F-45A3-B4BD-551681DA273B}" dt="2021-04-19T16:34:26.511" v="2286"/>
          <ac:spMkLst>
            <pc:docMk/>
            <pc:sldMk cId="1327835798" sldId="276"/>
            <ac:spMk id="39" creationId="{2A6A3051-CF4F-4E49-9D4C-66F8A8F70970}"/>
          </ac:spMkLst>
        </pc:spChg>
        <pc:spChg chg="add mod">
          <ac:chgData name="KRYLOV Sergey" userId="f8f2f01d-e137-47a0-93ad-bcedd2fc071b" providerId="ADAL" clId="{BC2A0381-044F-45A3-B4BD-551681DA273B}" dt="2021-04-19T16:34:26.511" v="2286"/>
          <ac:spMkLst>
            <pc:docMk/>
            <pc:sldMk cId="1327835798" sldId="276"/>
            <ac:spMk id="40" creationId="{BBB6DE56-54C3-4392-B40F-9FB789DC20A7}"/>
          </ac:spMkLst>
        </pc:spChg>
        <pc:spChg chg="add mod">
          <ac:chgData name="KRYLOV Sergey" userId="f8f2f01d-e137-47a0-93ad-bcedd2fc071b" providerId="ADAL" clId="{BC2A0381-044F-45A3-B4BD-551681DA273B}" dt="2021-04-19T16:34:26.511" v="2286"/>
          <ac:spMkLst>
            <pc:docMk/>
            <pc:sldMk cId="1327835798" sldId="276"/>
            <ac:spMk id="41" creationId="{39B22E4A-9F8B-4C58-99D6-A8D11C60E0ED}"/>
          </ac:spMkLst>
        </pc:spChg>
        <pc:spChg chg="add mod">
          <ac:chgData name="KRYLOV Sergey" userId="f8f2f01d-e137-47a0-93ad-bcedd2fc071b" providerId="ADAL" clId="{BC2A0381-044F-45A3-B4BD-551681DA273B}" dt="2021-04-19T16:34:26.511" v="2286"/>
          <ac:spMkLst>
            <pc:docMk/>
            <pc:sldMk cId="1327835798" sldId="276"/>
            <ac:spMk id="42" creationId="{F5849A10-8F86-473A-B74A-25246886CC16}"/>
          </ac:spMkLst>
        </pc:spChg>
        <pc:spChg chg="add mod">
          <ac:chgData name="KRYLOV Sergey" userId="f8f2f01d-e137-47a0-93ad-bcedd2fc071b" providerId="ADAL" clId="{BC2A0381-044F-45A3-B4BD-551681DA273B}" dt="2021-04-19T16:34:26.511" v="2286"/>
          <ac:spMkLst>
            <pc:docMk/>
            <pc:sldMk cId="1327835798" sldId="276"/>
            <ac:spMk id="43" creationId="{F51D5D82-93C5-4D43-84AF-91F67DC691D5}"/>
          </ac:spMkLst>
        </pc:spChg>
        <pc:spChg chg="add 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44" creationId="{6B4E2265-9DAE-4FA5-9546-CF1EB1EB4AA8}"/>
          </ac:spMkLst>
        </pc:spChg>
        <pc:spChg chg="add 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45" creationId="{8C370CEF-3AC1-4FC1-BD27-D9DF56BFF951}"/>
          </ac:spMkLst>
        </pc:spChg>
        <pc:spChg chg="add 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46" creationId="{E28A47F4-A8B4-4712-9186-41641560EAE8}"/>
          </ac:spMkLst>
        </pc:spChg>
        <pc:spChg chg="add mod">
          <ac:chgData name="KRYLOV Sergey" userId="f8f2f01d-e137-47a0-93ad-bcedd2fc071b" providerId="ADAL" clId="{BC2A0381-044F-45A3-B4BD-551681DA273B}" dt="2021-04-23T17:58:30.308" v="5289" actId="1076"/>
          <ac:spMkLst>
            <pc:docMk/>
            <pc:sldMk cId="1327835798" sldId="276"/>
            <ac:spMk id="47" creationId="{3AD4A954-AE8E-4FB1-A2C2-A74D16FC1D6F}"/>
          </ac:spMkLst>
        </pc:spChg>
        <pc:spChg chg="add 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48" creationId="{BDADE064-D248-4857-BB30-CF5069909C48}"/>
          </ac:spMkLst>
        </pc:spChg>
        <pc:spChg chg="add del mod ord">
          <ac:chgData name="KRYLOV Sergey" userId="f8f2f01d-e137-47a0-93ad-bcedd2fc071b" providerId="ADAL" clId="{BC2A0381-044F-45A3-B4BD-551681DA273B}" dt="2021-04-19T17:09:15.741" v="2637" actId="167"/>
          <ac:spMkLst>
            <pc:docMk/>
            <pc:sldMk cId="1327835798" sldId="276"/>
            <ac:spMk id="49" creationId="{44529D67-2F32-4990-A209-413B2E857D88}"/>
          </ac:spMkLst>
        </pc:spChg>
        <pc:spChg chg="add 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50" creationId="{A41BD23B-377E-4854-AEF4-DC88AE5B61E4}"/>
          </ac:spMkLst>
        </pc:spChg>
        <pc:spChg chg="add 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51" creationId="{24D05F57-032E-45FC-9507-07E3CAACD515}"/>
          </ac:spMkLst>
        </pc:spChg>
        <pc:spChg chg="add 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52" creationId="{BEADF144-B7B2-449D-9A05-4D0D261AA699}"/>
          </ac:spMkLst>
        </pc:spChg>
        <pc:spChg chg="add 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53" creationId="{F7C101B1-8F80-4B22-8A1A-9AF5B08ADE7B}"/>
          </ac:spMkLst>
        </pc:spChg>
        <pc:spChg chg="add 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54" creationId="{A2332426-6300-4654-AA38-E7664E486E3B}"/>
          </ac:spMkLst>
        </pc:spChg>
        <pc:spChg chg="add del mod or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55" creationId="{30B2717B-2C71-493B-9DA9-554BCE1CD8E9}"/>
          </ac:spMkLst>
        </pc:spChg>
        <pc:spChg chg="add del mod">
          <ac:chgData name="KRYLOV Sergey" userId="f8f2f01d-e137-47a0-93ad-bcedd2fc071b" providerId="ADAL" clId="{BC2A0381-044F-45A3-B4BD-551681DA273B}" dt="2021-04-23T17:55:33.162" v="5272" actId="478"/>
          <ac:spMkLst>
            <pc:docMk/>
            <pc:sldMk cId="1327835798" sldId="276"/>
            <ac:spMk id="58" creationId="{5664777E-A196-4B01-8C32-44EBD4A09F57}"/>
          </ac:spMkLst>
        </pc:spChg>
        <pc:spChg chg="add del mod">
          <ac:chgData name="KRYLOV Sergey" userId="f8f2f01d-e137-47a0-93ad-bcedd2fc071b" providerId="ADAL" clId="{BC2A0381-044F-45A3-B4BD-551681DA273B}" dt="2021-04-23T17:58:21.385" v="5287" actId="478"/>
          <ac:spMkLst>
            <pc:docMk/>
            <pc:sldMk cId="1327835798" sldId="276"/>
            <ac:spMk id="62" creationId="{33E65F69-C565-45F2-AEE2-D4E6BB26EB89}"/>
          </ac:spMkLst>
        </pc:spChg>
        <pc:spChg chg="add mod">
          <ac:chgData name="KRYLOV Sergey" userId="f8f2f01d-e137-47a0-93ad-bcedd2fc071b" providerId="ADAL" clId="{BC2A0381-044F-45A3-B4BD-551681DA273B}" dt="2021-04-23T17:58:38.729" v="5291" actId="1076"/>
          <ac:spMkLst>
            <pc:docMk/>
            <pc:sldMk cId="1327835798" sldId="276"/>
            <ac:spMk id="63" creationId="{B629A372-0605-4F30-AAB9-863C9E7761F8}"/>
          </ac:spMkLst>
        </pc:spChg>
        <pc:spChg chg="add mod">
          <ac:chgData name="KRYLOV Sergey" userId="f8f2f01d-e137-47a0-93ad-bcedd2fc071b" providerId="ADAL" clId="{BC2A0381-044F-45A3-B4BD-551681DA273B}" dt="2021-04-23T18:08:58.074" v="5317" actId="1076"/>
          <ac:spMkLst>
            <pc:docMk/>
            <pc:sldMk cId="1327835798" sldId="276"/>
            <ac:spMk id="64" creationId="{D25D09AA-EDAB-4750-B0B2-1082FB2E7D2B}"/>
          </ac:spMkLst>
        </pc:spChg>
        <pc:spChg chg="add mod">
          <ac:chgData name="KRYLOV Sergey" userId="f8f2f01d-e137-47a0-93ad-bcedd2fc071b" providerId="ADAL" clId="{BC2A0381-044F-45A3-B4BD-551681DA273B}" dt="2021-04-23T18:09:57.761" v="5322" actId="14100"/>
          <ac:spMkLst>
            <pc:docMk/>
            <pc:sldMk cId="1327835798" sldId="276"/>
            <ac:spMk id="65" creationId="{DEA505FC-071F-47AC-BB22-46A2D94CBE7B}"/>
          </ac:spMkLst>
        </pc:spChg>
        <pc:spChg chg="add del mod">
          <ac:chgData name="KRYLOV Sergey" userId="f8f2f01d-e137-47a0-93ad-bcedd2fc071b" providerId="ADAL" clId="{BC2A0381-044F-45A3-B4BD-551681DA273B}" dt="2021-04-23T18:10:49.470" v="5339"/>
          <ac:spMkLst>
            <pc:docMk/>
            <pc:sldMk cId="1327835798" sldId="276"/>
            <ac:spMk id="66" creationId="{C8C3F394-933F-4E29-A1CC-37CDA5BE954D}"/>
          </ac:spMkLst>
        </pc:spChg>
        <pc:spChg chg="add mod">
          <ac:chgData name="KRYLOV Sergey" userId="f8f2f01d-e137-47a0-93ad-bcedd2fc071b" providerId="ADAL" clId="{BC2A0381-044F-45A3-B4BD-551681DA273B}" dt="2021-04-23T18:25:05.746" v="5458" actId="108"/>
          <ac:spMkLst>
            <pc:docMk/>
            <pc:sldMk cId="1327835798" sldId="276"/>
            <ac:spMk id="67" creationId="{A7CFF2C5-75EB-4C7A-8742-B3D57FC08A27}"/>
          </ac:spMkLst>
        </pc:spChg>
        <pc:spChg chg="add del mod ord">
          <ac:chgData name="KRYLOV Sergey" userId="f8f2f01d-e137-47a0-93ad-bcedd2fc071b" providerId="ADAL" clId="{BC2A0381-044F-45A3-B4BD-551681DA273B}" dt="2021-04-23T18:10:54.583" v="5345" actId="1076"/>
          <ac:spMkLst>
            <pc:docMk/>
            <pc:sldMk cId="1327835798" sldId="276"/>
            <ac:spMk id="68" creationId="{574D82B2-BEC2-428E-AAD5-17E4ADC85BB9}"/>
          </ac:spMkLst>
        </pc:spChg>
        <pc:spChg chg="add 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69" creationId="{96739C0B-850F-46A3-9972-01D433E993CE}"/>
          </ac:spMkLst>
        </pc:spChg>
        <pc:spChg chg="add 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70" creationId="{3555E09C-47DA-45C9-9424-C88FFDF20EB6}"/>
          </ac:spMkLst>
        </pc:spChg>
        <pc:spChg chg="add 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71" creationId="{4FEA2BA3-0A49-4F2B-A17F-6732ADA76590}"/>
          </ac:spMkLst>
        </pc:spChg>
        <pc:spChg chg="add 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72" creationId="{F063AA04-55D0-4A09-A56A-C497B3DE6D60}"/>
          </ac:spMkLst>
        </pc:spChg>
        <pc:spChg chg="add 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73" creationId="{25289C9A-3A35-4506-9B86-7851DEA0C5FF}"/>
          </ac:spMkLst>
        </pc:spChg>
        <pc:spChg chg="add del mod topLvl">
          <ac:chgData name="KRYLOV Sergey" userId="f8f2f01d-e137-47a0-93ad-bcedd2fc071b" providerId="ADAL" clId="{BC2A0381-044F-45A3-B4BD-551681DA273B}" dt="2021-04-22T18:03:31.744" v="5052" actId="478"/>
          <ac:spMkLst>
            <pc:docMk/>
            <pc:sldMk cId="1327835798" sldId="276"/>
            <ac:spMk id="74" creationId="{319387C0-FE50-4F7F-8718-949C155D0ECC}"/>
          </ac:spMkLst>
        </pc:spChg>
        <pc:spChg chg="add del mod topLvl">
          <ac:chgData name="KRYLOV Sergey" userId="f8f2f01d-e137-47a0-93ad-bcedd2fc071b" providerId="ADAL" clId="{BC2A0381-044F-45A3-B4BD-551681DA273B}" dt="2021-04-19T16:57:56.058" v="2585" actId="478"/>
          <ac:spMkLst>
            <pc:docMk/>
            <pc:sldMk cId="1327835798" sldId="276"/>
            <ac:spMk id="75" creationId="{2A6A3051-CF4F-4E49-9D4C-66F8A8F70970}"/>
          </ac:spMkLst>
        </pc:spChg>
        <pc:spChg chg="add 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76" creationId="{BBB6DE56-54C3-4392-B40F-9FB789DC20A7}"/>
          </ac:spMkLst>
        </pc:spChg>
        <pc:spChg chg="add 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77" creationId="{39B22E4A-9F8B-4C58-99D6-A8D11C60E0ED}"/>
          </ac:spMkLst>
        </pc:spChg>
        <pc:spChg chg="add 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78" creationId="{F5849A10-8F86-473A-B74A-25246886CC16}"/>
          </ac:spMkLst>
        </pc:spChg>
        <pc:spChg chg="add 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79" creationId="{F51D5D82-93C5-4D43-84AF-91F67DC691D5}"/>
          </ac:spMkLst>
        </pc:spChg>
        <pc:spChg chg="add mod ord">
          <ac:chgData name="KRYLOV Sergey" userId="f8f2f01d-e137-47a0-93ad-bcedd2fc071b" providerId="ADAL" clId="{BC2A0381-044F-45A3-B4BD-551681DA273B}" dt="2021-04-23T17:55:48.236" v="5278" actId="1076"/>
          <ac:spMkLst>
            <pc:docMk/>
            <pc:sldMk cId="1327835798" sldId="276"/>
            <ac:spMk id="80" creationId="{7A53705E-3381-43E9-8B1E-3E45684B5882}"/>
          </ac:spMkLst>
        </pc:spChg>
        <pc:spChg chg="add mod">
          <ac:chgData name="KRYLOV Sergey" userId="f8f2f01d-e137-47a0-93ad-bcedd2fc071b" providerId="ADAL" clId="{BC2A0381-044F-45A3-B4BD-551681DA273B}" dt="2021-04-19T17:02:36.350" v="2607" actId="571"/>
          <ac:spMkLst>
            <pc:docMk/>
            <pc:sldMk cId="1327835798" sldId="276"/>
            <ac:spMk id="81" creationId="{427FBC3E-476E-475F-B700-A8D76BC51000}"/>
          </ac:spMkLst>
        </pc:spChg>
        <pc:spChg chg="add del mod">
          <ac:chgData name="KRYLOV Sergey" userId="f8f2f01d-e137-47a0-93ad-bcedd2fc071b" providerId="ADAL" clId="{BC2A0381-044F-45A3-B4BD-551681DA273B}" dt="2021-04-22T18:04:05.254" v="5058" actId="478"/>
          <ac:spMkLst>
            <pc:docMk/>
            <pc:sldMk cId="1327835798" sldId="276"/>
            <ac:spMk id="82" creationId="{B23021CA-0923-48E7-9B6E-8CE89CF04264}"/>
          </ac:spMkLst>
        </pc:spChg>
        <pc:spChg chg="add 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83" creationId="{6F063330-D2B6-4356-98BF-4E24CC021082}"/>
          </ac:spMkLst>
        </pc:spChg>
        <pc:spChg chg="add 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84" creationId="{7719FF1B-2A53-4657-8003-99FDE63BCC6A}"/>
          </ac:spMkLst>
        </pc:spChg>
        <pc:spChg chg="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86" creationId="{AFF7D05E-6666-4CEF-B063-A82A801EAFCB}"/>
          </ac:spMkLst>
        </pc:spChg>
        <pc:spChg chg="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87" creationId="{5F43A1FC-D47E-4739-8D9D-E97C020FFEEC}"/>
          </ac:spMkLst>
        </pc:spChg>
        <pc:spChg chg="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88" creationId="{6A4597BB-75D0-49F4-8F64-0039EE61A533}"/>
          </ac:spMkLst>
        </pc:spChg>
        <pc:spChg chg="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89" creationId="{FD0AF0B0-A453-4BBC-8BE7-9DB6A8C45FAB}"/>
          </ac:spMkLst>
        </pc:spChg>
        <pc:spChg chg="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90" creationId="{8114EC4B-F4D5-4CE0-A597-EF9BBC38AF84}"/>
          </ac:spMkLst>
        </pc:spChg>
        <pc:spChg chg="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91" creationId="{94BA31A8-7FED-42D1-BE93-FD4D6A9A481C}"/>
          </ac:spMkLst>
        </pc:spChg>
        <pc:spChg chg="add mod">
          <ac:chgData name="KRYLOV Sergey" userId="f8f2f01d-e137-47a0-93ad-bcedd2fc071b" providerId="ADAL" clId="{BC2A0381-044F-45A3-B4BD-551681DA273B}" dt="2021-04-19T20:28:24.962" v="4063"/>
          <ac:spMkLst>
            <pc:docMk/>
            <pc:sldMk cId="1327835798" sldId="276"/>
            <ac:spMk id="98" creationId="{6A66B38F-22D2-4DC4-AF9F-6398D98C9500}"/>
          </ac:spMkLst>
        </pc:spChg>
        <pc:grpChg chg="add del mod">
          <ac:chgData name="KRYLOV Sergey" userId="f8f2f01d-e137-47a0-93ad-bcedd2fc071b" providerId="ADAL" clId="{BC2A0381-044F-45A3-B4BD-551681DA273B}" dt="2021-04-22T18:04:05.932" v="5059" actId="478"/>
          <ac:grpSpMkLst>
            <pc:docMk/>
            <pc:sldMk cId="1327835798" sldId="276"/>
            <ac:grpSpMk id="3" creationId="{3D3A79AF-D9AA-428D-8F9F-41C4286A33D5}"/>
          </ac:grpSpMkLst>
        </pc:grpChg>
        <pc:grpChg chg="add del mod">
          <ac:chgData name="KRYLOV Sergey" userId="f8f2f01d-e137-47a0-93ad-bcedd2fc071b" providerId="ADAL" clId="{BC2A0381-044F-45A3-B4BD-551681DA273B}" dt="2021-04-19T16:35:09.274" v="2287" actId="478"/>
          <ac:grpSpMkLst>
            <pc:docMk/>
            <pc:sldMk cId="1327835798" sldId="276"/>
            <ac:grpSpMk id="20" creationId="{5220E4B7-C453-4A2B-8A0B-54773929BA74}"/>
          </ac:grpSpMkLst>
        </pc:grpChg>
        <pc:grpChg chg="add del mod">
          <ac:chgData name="KRYLOV Sergey" userId="f8f2f01d-e137-47a0-93ad-bcedd2fc071b" providerId="ADAL" clId="{BC2A0381-044F-45A3-B4BD-551681DA273B}" dt="2021-04-19T16:35:09.274" v="2287" actId="478"/>
          <ac:grpSpMkLst>
            <pc:docMk/>
            <pc:sldMk cId="1327835798" sldId="276"/>
            <ac:grpSpMk id="21" creationId="{FA79A690-8BB3-4FEC-9FDE-B0622180353B}"/>
          </ac:grpSpMkLst>
        </pc:grpChg>
        <pc:grpChg chg="add del mod">
          <ac:chgData name="KRYLOV Sergey" userId="f8f2f01d-e137-47a0-93ad-bcedd2fc071b" providerId="ADAL" clId="{BC2A0381-044F-45A3-B4BD-551681DA273B}" dt="2021-04-19T16:35:09.274" v="2287" actId="478"/>
          <ac:grpSpMkLst>
            <pc:docMk/>
            <pc:sldMk cId="1327835798" sldId="276"/>
            <ac:grpSpMk id="22" creationId="{0390284B-AB0A-498F-8AA5-8221533DAE41}"/>
          </ac:grpSpMkLst>
        </pc:grpChg>
        <pc:grpChg chg="add del mod">
          <ac:chgData name="KRYLOV Sergey" userId="f8f2f01d-e137-47a0-93ad-bcedd2fc071b" providerId="ADAL" clId="{BC2A0381-044F-45A3-B4BD-551681DA273B}" dt="2021-04-19T16:35:09.274" v="2287" actId="478"/>
          <ac:grpSpMkLst>
            <pc:docMk/>
            <pc:sldMk cId="1327835798" sldId="276"/>
            <ac:grpSpMk id="23" creationId="{1ECD2210-5EA2-49D7-9DFA-08DBEF989B78}"/>
          </ac:grpSpMkLst>
        </pc:grpChg>
        <pc:grpChg chg="add del mod">
          <ac:chgData name="KRYLOV Sergey" userId="f8f2f01d-e137-47a0-93ad-bcedd2fc071b" providerId="ADAL" clId="{BC2A0381-044F-45A3-B4BD-551681DA273B}" dt="2021-04-19T16:35:09.274" v="2287" actId="478"/>
          <ac:grpSpMkLst>
            <pc:docMk/>
            <pc:sldMk cId="1327835798" sldId="276"/>
            <ac:grpSpMk id="24" creationId="{3AC5BB57-65F1-4EB8-9C49-4114D54281BA}"/>
          </ac:grpSpMkLst>
        </pc:grpChg>
        <pc:grpChg chg="add del mod">
          <ac:chgData name="KRYLOV Sergey" userId="f8f2f01d-e137-47a0-93ad-bcedd2fc071b" providerId="ADAL" clId="{BC2A0381-044F-45A3-B4BD-551681DA273B}" dt="2021-04-19T16:35:09.274" v="2287" actId="478"/>
          <ac:grpSpMkLst>
            <pc:docMk/>
            <pc:sldMk cId="1327835798" sldId="276"/>
            <ac:grpSpMk id="25" creationId="{AFFC772B-0812-4247-84FB-4A746310C7A0}"/>
          </ac:grpSpMkLst>
        </pc:grpChg>
        <pc:grpChg chg="add mod">
          <ac:chgData name="KRYLOV Sergey" userId="f8f2f01d-e137-47a0-93ad-bcedd2fc071b" providerId="ADAL" clId="{BC2A0381-044F-45A3-B4BD-551681DA273B}" dt="2021-04-22T18:05:35.842" v="5075" actId="1076"/>
          <ac:grpSpMkLst>
            <pc:docMk/>
            <pc:sldMk cId="1327835798" sldId="276"/>
            <ac:grpSpMk id="56" creationId="{5220E4B7-C453-4A2B-8A0B-54773929BA74}"/>
          </ac:grpSpMkLst>
        </pc:grpChg>
        <pc:grpChg chg="add mod">
          <ac:chgData name="KRYLOV Sergey" userId="f8f2f01d-e137-47a0-93ad-bcedd2fc071b" providerId="ADAL" clId="{BC2A0381-044F-45A3-B4BD-551681DA273B}" dt="2021-04-22T18:05:35.842" v="5075" actId="1076"/>
          <ac:grpSpMkLst>
            <pc:docMk/>
            <pc:sldMk cId="1327835798" sldId="276"/>
            <ac:grpSpMk id="57" creationId="{FA79A690-8BB3-4FEC-9FDE-B0622180353B}"/>
          </ac:grpSpMkLst>
        </pc:grpChg>
        <pc:grpChg chg="add del mod">
          <ac:chgData name="KRYLOV Sergey" userId="f8f2f01d-e137-47a0-93ad-bcedd2fc071b" providerId="ADAL" clId="{BC2A0381-044F-45A3-B4BD-551681DA273B}" dt="2021-04-19T16:57:56.058" v="2585" actId="478"/>
          <ac:grpSpMkLst>
            <pc:docMk/>
            <pc:sldMk cId="1327835798" sldId="276"/>
            <ac:grpSpMk id="58" creationId="{0390284B-AB0A-498F-8AA5-8221533DAE41}"/>
          </ac:grpSpMkLst>
        </pc:grpChg>
        <pc:grpChg chg="add mod">
          <ac:chgData name="KRYLOV Sergey" userId="f8f2f01d-e137-47a0-93ad-bcedd2fc071b" providerId="ADAL" clId="{BC2A0381-044F-45A3-B4BD-551681DA273B}" dt="2021-04-22T18:05:35.842" v="5075" actId="1076"/>
          <ac:grpSpMkLst>
            <pc:docMk/>
            <pc:sldMk cId="1327835798" sldId="276"/>
            <ac:grpSpMk id="59" creationId="{1ECD2210-5EA2-49D7-9DFA-08DBEF989B78}"/>
          </ac:grpSpMkLst>
        </pc:grpChg>
        <pc:grpChg chg="add mod">
          <ac:chgData name="KRYLOV Sergey" userId="f8f2f01d-e137-47a0-93ad-bcedd2fc071b" providerId="ADAL" clId="{BC2A0381-044F-45A3-B4BD-551681DA273B}" dt="2021-04-22T18:05:35.842" v="5075" actId="1076"/>
          <ac:grpSpMkLst>
            <pc:docMk/>
            <pc:sldMk cId="1327835798" sldId="276"/>
            <ac:grpSpMk id="60" creationId="{3AC5BB57-65F1-4EB8-9C49-4114D54281BA}"/>
          </ac:grpSpMkLst>
        </pc:grpChg>
        <pc:grpChg chg="add del mod ord">
          <ac:chgData name="KRYLOV Sergey" userId="f8f2f01d-e137-47a0-93ad-bcedd2fc071b" providerId="ADAL" clId="{BC2A0381-044F-45A3-B4BD-551681DA273B}" dt="2021-04-23T18:10:33.168" v="5334" actId="478"/>
          <ac:grpSpMkLst>
            <pc:docMk/>
            <pc:sldMk cId="1327835798" sldId="276"/>
            <ac:grpSpMk id="61" creationId="{AFFC772B-0812-4247-84FB-4A746310C7A0}"/>
          </ac:grpSpMkLst>
        </pc:grpChg>
        <pc:grpChg chg="add mod">
          <ac:chgData name="KRYLOV Sergey" userId="f8f2f01d-e137-47a0-93ad-bcedd2fc071b" providerId="ADAL" clId="{BC2A0381-044F-45A3-B4BD-551681DA273B}" dt="2021-04-22T18:05:35.842" v="5075" actId="1076"/>
          <ac:grpSpMkLst>
            <pc:docMk/>
            <pc:sldMk cId="1327835798" sldId="276"/>
            <ac:grpSpMk id="85" creationId="{14A8CFF1-EA87-4CCF-99C3-983B828CFB33}"/>
          </ac:grpSpMkLst>
        </pc:grpChg>
        <pc:graphicFrameChg chg="mod modGraphic">
          <ac:chgData name="KRYLOV Sergey" userId="f8f2f01d-e137-47a0-93ad-bcedd2fc071b" providerId="ADAL" clId="{BC2A0381-044F-45A3-B4BD-551681DA273B}" dt="2021-04-19T14:37:52.035" v="2237" actId="207"/>
          <ac:graphicFrameMkLst>
            <pc:docMk/>
            <pc:sldMk cId="1327835798" sldId="276"/>
            <ac:graphicFrameMk id="5" creationId="{8EA133EE-517A-4063-BA53-074D31ECF07B}"/>
          </ac:graphicFrameMkLst>
        </pc:graphicFrameChg>
        <pc:graphicFrameChg chg="del">
          <ac:chgData name="KRYLOV Sergey" userId="f8f2f01d-e137-47a0-93ad-bcedd2fc071b" providerId="ADAL" clId="{BC2A0381-044F-45A3-B4BD-551681DA273B}" dt="2021-04-19T14:35:23.786" v="2226" actId="478"/>
          <ac:graphicFrameMkLst>
            <pc:docMk/>
            <pc:sldMk cId="1327835798" sldId="276"/>
            <ac:graphicFrameMk id="6" creationId="{711A6DFF-00CB-4A8D-A840-8959268E810C}"/>
          </ac:graphicFrameMkLst>
        </pc:graphicFrameChg>
        <pc:graphicFrameChg chg="add del mod">
          <ac:chgData name="KRYLOV Sergey" userId="f8f2f01d-e137-47a0-93ad-bcedd2fc071b" providerId="ADAL" clId="{BC2A0381-044F-45A3-B4BD-551681DA273B}" dt="2021-04-19T17:26:52.252" v="2800" actId="21"/>
          <ac:graphicFrameMkLst>
            <pc:docMk/>
            <pc:sldMk cId="1327835798" sldId="276"/>
            <ac:graphicFrameMk id="97" creationId="{67B01B35-E37A-4F49-838B-32FC6E66FBE0}"/>
          </ac:graphicFrameMkLst>
        </pc:graphicFrameChg>
        <pc:picChg chg="add del mod">
          <ac:chgData name="KRYLOV Sergey" userId="f8f2f01d-e137-47a0-93ad-bcedd2fc071b" providerId="ADAL" clId="{BC2A0381-044F-45A3-B4BD-551681DA273B}" dt="2021-04-19T16:35:09.274" v="2287" actId="478"/>
          <ac:picMkLst>
            <pc:docMk/>
            <pc:sldMk cId="1327835798" sldId="276"/>
            <ac:picMk id="26" creationId="{AACBD00F-3911-462A-B36B-0CC9139B2E40}"/>
          </ac:picMkLst>
        </pc:picChg>
        <pc:picChg chg="add del mod">
          <ac:chgData name="KRYLOV Sergey" userId="f8f2f01d-e137-47a0-93ad-bcedd2fc071b" providerId="ADAL" clId="{BC2A0381-044F-45A3-B4BD-551681DA273B}" dt="2021-04-19T16:35:09.274" v="2287" actId="478"/>
          <ac:picMkLst>
            <pc:docMk/>
            <pc:sldMk cId="1327835798" sldId="276"/>
            <ac:picMk id="27" creationId="{06F147D0-EF07-4ABE-B6C3-66F75F4CB54D}"/>
          </ac:picMkLst>
        </pc:picChg>
        <pc:picChg chg="add del mod">
          <ac:chgData name="KRYLOV Sergey" userId="f8f2f01d-e137-47a0-93ad-bcedd2fc071b" providerId="ADAL" clId="{BC2A0381-044F-45A3-B4BD-551681DA273B}" dt="2021-04-19T16:35:09.274" v="2287" actId="478"/>
          <ac:picMkLst>
            <pc:docMk/>
            <pc:sldMk cId="1327835798" sldId="276"/>
            <ac:picMk id="28" creationId="{F8994949-54C6-4969-846E-9DB7EF84EC7E}"/>
          </ac:picMkLst>
        </pc:picChg>
        <pc:picChg chg="add del mod">
          <ac:chgData name="KRYLOV Sergey" userId="f8f2f01d-e137-47a0-93ad-bcedd2fc071b" providerId="ADAL" clId="{BC2A0381-044F-45A3-B4BD-551681DA273B}" dt="2021-04-19T16:35:09.274" v="2287" actId="478"/>
          <ac:picMkLst>
            <pc:docMk/>
            <pc:sldMk cId="1327835798" sldId="276"/>
            <ac:picMk id="29" creationId="{65AB3A64-F2DB-40F3-9700-FD6F03D578B3}"/>
          </ac:picMkLst>
        </pc:picChg>
        <pc:picChg chg="add del mod">
          <ac:chgData name="KRYLOV Sergey" userId="f8f2f01d-e137-47a0-93ad-bcedd2fc071b" providerId="ADAL" clId="{BC2A0381-044F-45A3-B4BD-551681DA273B}" dt="2021-04-19T16:35:09.274" v="2287" actId="478"/>
          <ac:picMkLst>
            <pc:docMk/>
            <pc:sldMk cId="1327835798" sldId="276"/>
            <ac:picMk id="30" creationId="{4D111DFA-40BB-49ED-AA0C-03167D21D56C}"/>
          </ac:picMkLst>
        </pc:picChg>
        <pc:picChg chg="add del mod">
          <ac:chgData name="KRYLOV Sergey" userId="f8f2f01d-e137-47a0-93ad-bcedd2fc071b" providerId="ADAL" clId="{BC2A0381-044F-45A3-B4BD-551681DA273B}" dt="2021-04-19T16:35:09.274" v="2287" actId="478"/>
          <ac:picMkLst>
            <pc:docMk/>
            <pc:sldMk cId="1327835798" sldId="276"/>
            <ac:picMk id="31" creationId="{6685423F-9C31-458A-A3ED-0A15B00DC811}"/>
          </ac:picMkLst>
        </pc:picChg>
        <pc:picChg chg="add del mod">
          <ac:chgData name="KRYLOV Sergey" userId="f8f2f01d-e137-47a0-93ad-bcedd2fc071b" providerId="ADAL" clId="{BC2A0381-044F-45A3-B4BD-551681DA273B}" dt="2021-04-19T17:15:01.733" v="2735" actId="478"/>
          <ac:picMkLst>
            <pc:docMk/>
            <pc:sldMk cId="1327835798" sldId="276"/>
            <ac:picMk id="62" creationId="{AACBD00F-3911-462A-B36B-0CC9139B2E40}"/>
          </ac:picMkLst>
        </pc:picChg>
        <pc:picChg chg="add del mod">
          <ac:chgData name="KRYLOV Sergey" userId="f8f2f01d-e137-47a0-93ad-bcedd2fc071b" providerId="ADAL" clId="{BC2A0381-044F-45A3-B4BD-551681DA273B}" dt="2021-04-19T17:15:59.676" v="2745" actId="478"/>
          <ac:picMkLst>
            <pc:docMk/>
            <pc:sldMk cId="1327835798" sldId="276"/>
            <ac:picMk id="63" creationId="{06F147D0-EF07-4ABE-B6C3-66F75F4CB54D}"/>
          </ac:picMkLst>
        </pc:picChg>
        <pc:picChg chg="add del mod">
          <ac:chgData name="KRYLOV Sergey" userId="f8f2f01d-e137-47a0-93ad-bcedd2fc071b" providerId="ADAL" clId="{BC2A0381-044F-45A3-B4BD-551681DA273B}" dt="2021-04-19T17:16:29.978" v="2749" actId="478"/>
          <ac:picMkLst>
            <pc:docMk/>
            <pc:sldMk cId="1327835798" sldId="276"/>
            <ac:picMk id="64" creationId="{F8994949-54C6-4969-846E-9DB7EF84EC7E}"/>
          </ac:picMkLst>
        </pc:picChg>
        <pc:picChg chg="add del mod">
          <ac:chgData name="KRYLOV Sergey" userId="f8f2f01d-e137-47a0-93ad-bcedd2fc071b" providerId="ADAL" clId="{BC2A0381-044F-45A3-B4BD-551681DA273B}" dt="2021-04-19T17:17:29.395" v="2755" actId="478"/>
          <ac:picMkLst>
            <pc:docMk/>
            <pc:sldMk cId="1327835798" sldId="276"/>
            <ac:picMk id="65" creationId="{65AB3A64-F2DB-40F3-9700-FD6F03D578B3}"/>
          </ac:picMkLst>
        </pc:picChg>
        <pc:picChg chg="add del mod ord">
          <ac:chgData name="KRYLOV Sergey" userId="f8f2f01d-e137-47a0-93ad-bcedd2fc071b" providerId="ADAL" clId="{BC2A0381-044F-45A3-B4BD-551681DA273B}" dt="2021-04-19T17:19:09.413" v="2759" actId="478"/>
          <ac:picMkLst>
            <pc:docMk/>
            <pc:sldMk cId="1327835798" sldId="276"/>
            <ac:picMk id="66" creationId="{4D111DFA-40BB-49ED-AA0C-03167D21D56C}"/>
          </ac:picMkLst>
        </pc:picChg>
        <pc:picChg chg="add del mod">
          <ac:chgData name="KRYLOV Sergey" userId="f8f2f01d-e137-47a0-93ad-bcedd2fc071b" providerId="ADAL" clId="{BC2A0381-044F-45A3-B4BD-551681DA273B}" dt="2021-04-19T17:14:32.011" v="2730" actId="478"/>
          <ac:picMkLst>
            <pc:docMk/>
            <pc:sldMk cId="1327835798" sldId="276"/>
            <ac:picMk id="67" creationId="{6685423F-9C31-458A-A3ED-0A15B00DC811}"/>
          </ac:picMkLst>
        </pc:picChg>
        <pc:picChg chg="add mod">
          <ac:chgData name="KRYLOV Sergey" userId="f8f2f01d-e137-47a0-93ad-bcedd2fc071b" providerId="ADAL" clId="{BC2A0381-044F-45A3-B4BD-551681DA273B}" dt="2021-04-23T18:10:04.610" v="5327" actId="1076"/>
          <ac:picMkLst>
            <pc:docMk/>
            <pc:sldMk cId="1327835798" sldId="276"/>
            <ac:picMk id="5122" creationId="{A9A0B71F-9B09-49ED-AC16-E7A0A081BFD5}"/>
          </ac:picMkLst>
        </pc:picChg>
        <pc:picChg chg="add mod">
          <ac:chgData name="KRYLOV Sergey" userId="f8f2f01d-e137-47a0-93ad-bcedd2fc071b" providerId="ADAL" clId="{BC2A0381-044F-45A3-B4BD-551681DA273B}" dt="2021-04-22T18:05:35.842" v="5075" actId="1076"/>
          <ac:picMkLst>
            <pc:docMk/>
            <pc:sldMk cId="1327835798" sldId="276"/>
            <ac:picMk id="8194" creationId="{769A7142-7CBC-4B63-90B7-18A952BDF350}"/>
          </ac:picMkLst>
        </pc:picChg>
        <pc:picChg chg="add mod">
          <ac:chgData name="KRYLOV Sergey" userId="f8f2f01d-e137-47a0-93ad-bcedd2fc071b" providerId="ADAL" clId="{BC2A0381-044F-45A3-B4BD-551681DA273B}" dt="2021-04-22T18:05:35.842" v="5075" actId="1076"/>
          <ac:picMkLst>
            <pc:docMk/>
            <pc:sldMk cId="1327835798" sldId="276"/>
            <ac:picMk id="8196" creationId="{206F678F-0FA6-48A4-BD8E-48C8F39FF034}"/>
          </ac:picMkLst>
        </pc:picChg>
        <pc:picChg chg="add mod">
          <ac:chgData name="KRYLOV Sergey" userId="f8f2f01d-e137-47a0-93ad-bcedd2fc071b" providerId="ADAL" clId="{BC2A0381-044F-45A3-B4BD-551681DA273B}" dt="2021-04-22T18:05:35.842" v="5075" actId="1076"/>
          <ac:picMkLst>
            <pc:docMk/>
            <pc:sldMk cId="1327835798" sldId="276"/>
            <ac:picMk id="8198" creationId="{36A04E5C-3661-40E2-A19C-9764A5952B1E}"/>
          </ac:picMkLst>
        </pc:picChg>
        <pc:picChg chg="add del mod">
          <ac:chgData name="KRYLOV Sergey" userId="f8f2f01d-e137-47a0-93ad-bcedd2fc071b" providerId="ADAL" clId="{BC2A0381-044F-45A3-B4BD-551681DA273B}" dt="2021-04-22T18:03:30.198" v="5051" actId="478"/>
          <ac:picMkLst>
            <pc:docMk/>
            <pc:sldMk cId="1327835798" sldId="276"/>
            <ac:picMk id="8200" creationId="{01D0D301-0890-417A-920D-379EC3F18569}"/>
          </ac:picMkLst>
        </pc:picChg>
        <pc:picChg chg="add mod">
          <ac:chgData name="KRYLOV Sergey" userId="f8f2f01d-e137-47a0-93ad-bcedd2fc071b" providerId="ADAL" clId="{BC2A0381-044F-45A3-B4BD-551681DA273B}" dt="2021-04-22T18:05:35.842" v="5075" actId="1076"/>
          <ac:picMkLst>
            <pc:docMk/>
            <pc:sldMk cId="1327835798" sldId="276"/>
            <ac:picMk id="8202" creationId="{C4A880DB-BE5C-4893-A518-A336EF4885C0}"/>
          </ac:picMkLst>
        </pc:picChg>
        <pc:picChg chg="add mod">
          <ac:chgData name="KRYLOV Sergey" userId="f8f2f01d-e137-47a0-93ad-bcedd2fc071b" providerId="ADAL" clId="{BC2A0381-044F-45A3-B4BD-551681DA273B}" dt="2021-04-22T18:05:35.842" v="5075" actId="1076"/>
          <ac:picMkLst>
            <pc:docMk/>
            <pc:sldMk cId="1327835798" sldId="276"/>
            <ac:picMk id="8204" creationId="{BB7EE9D3-72F3-4FA6-9858-A07374F77723}"/>
          </ac:picMkLst>
        </pc:picChg>
      </pc:sldChg>
      <pc:sldChg chg="addSp delSp modSp add mod setBg delDesignElem">
        <pc:chgData name="KRYLOV Sergey" userId="f8f2f01d-e137-47a0-93ad-bcedd2fc071b" providerId="ADAL" clId="{BC2A0381-044F-45A3-B4BD-551681DA273B}" dt="2021-04-19T16:46:39.880" v="2328"/>
        <pc:sldMkLst>
          <pc:docMk/>
          <pc:sldMk cId="2491258940" sldId="277"/>
        </pc:sldMkLst>
        <pc:spChg chg="mod">
          <ac:chgData name="KRYLOV Sergey" userId="f8f2f01d-e137-47a0-93ad-bcedd2fc071b" providerId="ADAL" clId="{BC2A0381-044F-45A3-B4BD-551681DA273B}" dt="2021-04-19T14:44:07.442" v="2249" actId="26606"/>
          <ac:spMkLst>
            <pc:docMk/>
            <pc:sldMk cId="2491258940" sldId="277"/>
            <ac:spMk id="5" creationId="{C3B78F2C-7E94-45F4-96A0-CD5443CAE8AC}"/>
          </ac:spMkLst>
        </pc:spChg>
        <pc:spChg chg="add del">
          <ac:chgData name="KRYLOV Sergey" userId="f8f2f01d-e137-47a0-93ad-bcedd2fc071b" providerId="ADAL" clId="{BC2A0381-044F-45A3-B4BD-551681DA273B}" dt="2021-04-19T14:44:07.423" v="2248" actId="26606"/>
          <ac:spMkLst>
            <pc:docMk/>
            <pc:sldMk cId="2491258940" sldId="277"/>
            <ac:spMk id="71" creationId="{3E443FD7-A66B-4AA0-872D-B088B9BC5F17}"/>
          </ac:spMkLst>
        </pc:spChg>
        <pc:spChg chg="add del">
          <ac:chgData name="KRYLOV Sergey" userId="f8f2f01d-e137-47a0-93ad-bcedd2fc071b" providerId="ADAL" clId="{BC2A0381-044F-45A3-B4BD-551681DA273B}" dt="2021-04-19T14:44:07.423" v="2248" actId="26606"/>
          <ac:spMkLst>
            <pc:docMk/>
            <pc:sldMk cId="2491258940" sldId="277"/>
            <ac:spMk id="73" creationId="{C04BE0EF-3561-49B4-9A29-F283168A91C7}"/>
          </ac:spMkLst>
        </pc:spChg>
        <pc:spChg chg="del">
          <ac:chgData name="KRYLOV Sergey" userId="f8f2f01d-e137-47a0-93ad-bcedd2fc071b" providerId="ADAL" clId="{BC2A0381-044F-45A3-B4BD-551681DA273B}" dt="2021-04-19T14:39:45.257" v="2239"/>
          <ac:spMkLst>
            <pc:docMk/>
            <pc:sldMk cId="2491258940" sldId="277"/>
            <ac:spMk id="74" creationId="{16F9E488-0718-4E1E-9D12-26779F606252}"/>
          </ac:spMkLst>
        </pc:spChg>
        <pc:spChg chg="del">
          <ac:chgData name="KRYLOV Sergey" userId="f8f2f01d-e137-47a0-93ad-bcedd2fc071b" providerId="ADAL" clId="{BC2A0381-044F-45A3-B4BD-551681DA273B}" dt="2021-04-19T14:39:45.257" v="2239"/>
          <ac:spMkLst>
            <pc:docMk/>
            <pc:sldMk cId="2491258940" sldId="277"/>
            <ac:spMk id="76" creationId="{FA6F8ABB-6C5D-4349-9E1B-198D1ABFA804}"/>
          </ac:spMkLst>
        </pc:spChg>
        <pc:spChg chg="add">
          <ac:chgData name="KRYLOV Sergey" userId="f8f2f01d-e137-47a0-93ad-bcedd2fc071b" providerId="ADAL" clId="{BC2A0381-044F-45A3-B4BD-551681DA273B}" dt="2021-04-19T14:44:07.442" v="2249" actId="26606"/>
          <ac:spMkLst>
            <pc:docMk/>
            <pc:sldMk cId="2491258940" sldId="277"/>
            <ac:spMk id="7172" creationId="{16F9E488-0718-4E1E-9D12-26779F606252}"/>
          </ac:spMkLst>
        </pc:spChg>
        <pc:spChg chg="add">
          <ac:chgData name="KRYLOV Sergey" userId="f8f2f01d-e137-47a0-93ad-bcedd2fc071b" providerId="ADAL" clId="{BC2A0381-044F-45A3-B4BD-551681DA273B}" dt="2021-04-19T14:44:07.442" v="2249" actId="26606"/>
          <ac:spMkLst>
            <pc:docMk/>
            <pc:sldMk cId="2491258940" sldId="277"/>
            <ac:spMk id="7173" creationId="{FA6F8ABB-6C5D-4349-9E1B-198D1ABFA804}"/>
          </ac:spMkLst>
        </pc:spChg>
        <pc:grpChg chg="add">
          <ac:chgData name="KRYLOV Sergey" userId="f8f2f01d-e137-47a0-93ad-bcedd2fc071b" providerId="ADAL" clId="{BC2A0381-044F-45A3-B4BD-551681DA273B}" dt="2021-04-19T14:44:07.442" v="2249" actId="26606"/>
          <ac:grpSpMkLst>
            <pc:docMk/>
            <pc:sldMk cId="2491258940" sldId="277"/>
            <ac:grpSpMk id="75" creationId="{5CA4BCD1-F813-4A68-8727-7A3DE67AC57F}"/>
          </ac:grpSpMkLst>
        </pc:grpChg>
        <pc:grpChg chg="del">
          <ac:chgData name="KRYLOV Sergey" userId="f8f2f01d-e137-47a0-93ad-bcedd2fc071b" providerId="ADAL" clId="{BC2A0381-044F-45A3-B4BD-551681DA273B}" dt="2021-04-19T14:39:45.257" v="2239"/>
          <ac:grpSpMkLst>
            <pc:docMk/>
            <pc:sldMk cId="2491258940" sldId="277"/>
            <ac:grpSpMk id="78" creationId="{5CA4BCD1-F813-4A68-8727-7A3DE67AC57F}"/>
          </ac:grpSpMkLst>
        </pc:grpChg>
        <pc:graphicFrameChg chg="add mod">
          <ac:chgData name="KRYLOV Sergey" userId="f8f2f01d-e137-47a0-93ad-bcedd2fc071b" providerId="ADAL" clId="{BC2A0381-044F-45A3-B4BD-551681DA273B}" dt="2021-04-19T16:46:39.880" v="2328"/>
          <ac:graphicFrameMkLst>
            <pc:docMk/>
            <pc:sldMk cId="2491258940" sldId="277"/>
            <ac:graphicFrameMk id="17" creationId="{FB79EC76-89B3-4FFF-9C72-FACD60408F15}"/>
          </ac:graphicFrameMkLst>
        </pc:graphicFrameChg>
        <pc:picChg chg="del">
          <ac:chgData name="KRYLOV Sergey" userId="f8f2f01d-e137-47a0-93ad-bcedd2fc071b" providerId="ADAL" clId="{BC2A0381-044F-45A3-B4BD-551681DA273B}" dt="2021-04-19T14:42:17.055" v="2241" actId="478"/>
          <ac:picMkLst>
            <pc:docMk/>
            <pc:sldMk cId="2491258940" sldId="277"/>
            <ac:picMk id="6146" creationId="{EBF5EE7D-05F5-45FD-8E1E-F96B87623F10}"/>
          </ac:picMkLst>
        </pc:picChg>
        <pc:picChg chg="add mod">
          <ac:chgData name="KRYLOV Sergey" userId="f8f2f01d-e137-47a0-93ad-bcedd2fc071b" providerId="ADAL" clId="{BC2A0381-044F-45A3-B4BD-551681DA273B}" dt="2021-04-19T14:44:07.442" v="2249" actId="26606"/>
          <ac:picMkLst>
            <pc:docMk/>
            <pc:sldMk cId="2491258940" sldId="277"/>
            <ac:picMk id="7170" creationId="{8A1D8B83-157B-4DE2-B76D-70D5FEA3708B}"/>
          </ac:picMkLst>
        </pc:picChg>
      </pc:sldChg>
      <pc:sldChg chg="addSp delSp modSp add mod setBg delDesignElem">
        <pc:chgData name="KRYLOV Sergey" userId="f8f2f01d-e137-47a0-93ad-bcedd2fc071b" providerId="ADAL" clId="{BC2A0381-044F-45A3-B4BD-551681DA273B}" dt="2021-04-19T17:29:19.484" v="2819" actId="1076"/>
        <pc:sldMkLst>
          <pc:docMk/>
          <pc:sldMk cId="2410639616" sldId="278"/>
        </pc:sldMkLst>
        <pc:spChg chg="mod">
          <ac:chgData name="KRYLOV Sergey" userId="f8f2f01d-e137-47a0-93ad-bcedd2fc071b" providerId="ADAL" clId="{BC2A0381-044F-45A3-B4BD-551681DA273B}" dt="2021-04-19T17:26:41.629" v="2799" actId="26606"/>
          <ac:spMkLst>
            <pc:docMk/>
            <pc:sldMk cId="2410639616" sldId="278"/>
            <ac:spMk id="5" creationId="{C3B78F2C-7E94-45F4-96A0-CD5443CAE8AC}"/>
          </ac:spMkLst>
        </pc:spChg>
        <pc:spChg chg="add del">
          <ac:chgData name="KRYLOV Sergey" userId="f8f2f01d-e137-47a0-93ad-bcedd2fc071b" providerId="ADAL" clId="{BC2A0381-044F-45A3-B4BD-551681DA273B}" dt="2021-04-19T17:26:41.629" v="2799" actId="26606"/>
          <ac:spMkLst>
            <pc:docMk/>
            <pc:sldMk cId="2410639616" sldId="278"/>
            <ac:spMk id="71" creationId="{3E443FD7-A66B-4AA0-872D-B088B9BC5F17}"/>
          </ac:spMkLst>
        </pc:spChg>
        <pc:spChg chg="add del">
          <ac:chgData name="KRYLOV Sergey" userId="f8f2f01d-e137-47a0-93ad-bcedd2fc071b" providerId="ADAL" clId="{BC2A0381-044F-45A3-B4BD-551681DA273B}" dt="2021-04-19T17:26:41.629" v="2799" actId="26606"/>
          <ac:spMkLst>
            <pc:docMk/>
            <pc:sldMk cId="2410639616" sldId="278"/>
            <ac:spMk id="73" creationId="{C04BE0EF-3561-49B4-9A29-F283168A91C7}"/>
          </ac:spMkLst>
        </pc:spChg>
        <pc:spChg chg="add">
          <ac:chgData name="KRYLOV Sergey" userId="f8f2f01d-e137-47a0-93ad-bcedd2fc071b" providerId="ADAL" clId="{BC2A0381-044F-45A3-B4BD-551681DA273B}" dt="2021-04-19T17:26:41.629" v="2799" actId="26606"/>
          <ac:spMkLst>
            <pc:docMk/>
            <pc:sldMk cId="2410639616" sldId="278"/>
            <ac:spMk id="74" creationId="{16F9E488-0718-4E1E-9D12-26779F606252}"/>
          </ac:spMkLst>
        </pc:spChg>
        <pc:spChg chg="del">
          <ac:chgData name="KRYLOV Sergey" userId="f8f2f01d-e137-47a0-93ad-bcedd2fc071b" providerId="ADAL" clId="{BC2A0381-044F-45A3-B4BD-551681DA273B}" dt="2021-04-19T17:22:22.323" v="2769"/>
          <ac:spMkLst>
            <pc:docMk/>
            <pc:sldMk cId="2410639616" sldId="278"/>
            <ac:spMk id="7172" creationId="{16F9E488-0718-4E1E-9D12-26779F606252}"/>
          </ac:spMkLst>
        </pc:spChg>
        <pc:spChg chg="del">
          <ac:chgData name="KRYLOV Sergey" userId="f8f2f01d-e137-47a0-93ad-bcedd2fc071b" providerId="ADAL" clId="{BC2A0381-044F-45A3-B4BD-551681DA273B}" dt="2021-04-19T17:22:22.323" v="2769"/>
          <ac:spMkLst>
            <pc:docMk/>
            <pc:sldMk cId="2410639616" sldId="278"/>
            <ac:spMk id="7173" creationId="{FA6F8ABB-6C5D-4349-9E1B-198D1ABFA804}"/>
          </ac:spMkLst>
        </pc:spChg>
        <pc:spChg chg="add">
          <ac:chgData name="KRYLOV Sergey" userId="f8f2f01d-e137-47a0-93ad-bcedd2fc071b" providerId="ADAL" clId="{BC2A0381-044F-45A3-B4BD-551681DA273B}" dt="2021-04-19T17:26:41.629" v="2799" actId="26606"/>
          <ac:spMkLst>
            <pc:docMk/>
            <pc:sldMk cId="2410639616" sldId="278"/>
            <ac:spMk id="7174" creationId="{FA6F8ABB-6C5D-4349-9E1B-198D1ABFA804}"/>
          </ac:spMkLst>
        </pc:spChg>
        <pc:grpChg chg="del">
          <ac:chgData name="KRYLOV Sergey" userId="f8f2f01d-e137-47a0-93ad-bcedd2fc071b" providerId="ADAL" clId="{BC2A0381-044F-45A3-B4BD-551681DA273B}" dt="2021-04-19T17:22:22.323" v="2769"/>
          <ac:grpSpMkLst>
            <pc:docMk/>
            <pc:sldMk cId="2410639616" sldId="278"/>
            <ac:grpSpMk id="75" creationId="{5CA4BCD1-F813-4A68-8727-7A3DE67AC57F}"/>
          </ac:grpSpMkLst>
        </pc:grpChg>
        <pc:grpChg chg="add">
          <ac:chgData name="KRYLOV Sergey" userId="f8f2f01d-e137-47a0-93ad-bcedd2fc071b" providerId="ADAL" clId="{BC2A0381-044F-45A3-B4BD-551681DA273B}" dt="2021-04-19T17:26:41.629" v="2799" actId="26606"/>
          <ac:grpSpMkLst>
            <pc:docMk/>
            <pc:sldMk cId="2410639616" sldId="278"/>
            <ac:grpSpMk id="77" creationId="{5CA4BCD1-F813-4A68-8727-7A3DE67AC57F}"/>
          </ac:grpSpMkLst>
        </pc:grpChg>
        <pc:graphicFrameChg chg="add del mod">
          <ac:chgData name="KRYLOV Sergey" userId="f8f2f01d-e137-47a0-93ad-bcedd2fc071b" providerId="ADAL" clId="{BC2A0381-044F-45A3-B4BD-551681DA273B}" dt="2021-04-19T17:27:46.396" v="2803" actId="478"/>
          <ac:graphicFrameMkLst>
            <pc:docMk/>
            <pc:sldMk cId="2410639616" sldId="278"/>
            <ac:graphicFrameMk id="15" creationId="{7DBA9D40-A544-441A-83BE-75EDE5B76384}"/>
          </ac:graphicFrameMkLst>
        </pc:graphicFrameChg>
        <pc:graphicFrameChg chg="add mod modGraphic">
          <ac:chgData name="KRYLOV Sergey" userId="f8f2f01d-e137-47a0-93ad-bcedd2fc071b" providerId="ADAL" clId="{BC2A0381-044F-45A3-B4BD-551681DA273B}" dt="2021-04-19T17:28:01.205" v="2806" actId="207"/>
          <ac:graphicFrameMkLst>
            <pc:docMk/>
            <pc:sldMk cId="2410639616" sldId="278"/>
            <ac:graphicFrameMk id="16" creationId="{368291D7-4E1C-42D7-93EF-ECA8A91C18B5}"/>
          </ac:graphicFrameMkLst>
        </pc:graphicFrameChg>
        <pc:graphicFrameChg chg="del modGraphic">
          <ac:chgData name="KRYLOV Sergey" userId="f8f2f01d-e137-47a0-93ad-bcedd2fc071b" providerId="ADAL" clId="{BC2A0381-044F-45A3-B4BD-551681DA273B}" dt="2021-04-19T17:25:44" v="2793" actId="21"/>
          <ac:graphicFrameMkLst>
            <pc:docMk/>
            <pc:sldMk cId="2410639616" sldId="278"/>
            <ac:graphicFrameMk id="17" creationId="{FB79EC76-89B3-4FFF-9C72-FACD60408F15}"/>
          </ac:graphicFrameMkLst>
        </pc:graphicFrameChg>
        <pc:picChg chg="del mod">
          <ac:chgData name="KRYLOV Sergey" userId="f8f2f01d-e137-47a0-93ad-bcedd2fc071b" providerId="ADAL" clId="{BC2A0381-044F-45A3-B4BD-551681DA273B}" dt="2021-04-19T17:28:05.032" v="2807" actId="478"/>
          <ac:picMkLst>
            <pc:docMk/>
            <pc:sldMk cId="2410639616" sldId="278"/>
            <ac:picMk id="7170" creationId="{8A1D8B83-157B-4DE2-B76D-70D5FEA3708B}"/>
          </ac:picMkLst>
        </pc:picChg>
        <pc:picChg chg="add del mod">
          <ac:chgData name="KRYLOV Sergey" userId="f8f2f01d-e137-47a0-93ad-bcedd2fc071b" providerId="ADAL" clId="{BC2A0381-044F-45A3-B4BD-551681DA273B}" dt="2021-04-19T17:28:41.426" v="2811" actId="478"/>
          <ac:picMkLst>
            <pc:docMk/>
            <pc:sldMk cId="2410639616" sldId="278"/>
            <ac:picMk id="17410" creationId="{8BBE6B2E-FE1F-464F-ADA1-70BC31CF1BF8}"/>
          </ac:picMkLst>
        </pc:picChg>
        <pc:picChg chg="add del mod">
          <ac:chgData name="KRYLOV Sergey" userId="f8f2f01d-e137-47a0-93ad-bcedd2fc071b" providerId="ADAL" clId="{BC2A0381-044F-45A3-B4BD-551681DA273B}" dt="2021-04-19T17:29:14.273" v="2816" actId="478"/>
          <ac:picMkLst>
            <pc:docMk/>
            <pc:sldMk cId="2410639616" sldId="278"/>
            <ac:picMk id="17412" creationId="{78145F8D-73E2-4758-989F-6ACFA0A1D0A4}"/>
          </ac:picMkLst>
        </pc:picChg>
        <pc:picChg chg="add mod">
          <ac:chgData name="KRYLOV Sergey" userId="f8f2f01d-e137-47a0-93ad-bcedd2fc071b" providerId="ADAL" clId="{BC2A0381-044F-45A3-B4BD-551681DA273B}" dt="2021-04-19T17:29:19.484" v="2819" actId="1076"/>
          <ac:picMkLst>
            <pc:docMk/>
            <pc:sldMk cId="2410639616" sldId="278"/>
            <ac:picMk id="17414" creationId="{31705E5F-056A-4EC5-8E39-9BC6B009F7E4}"/>
          </ac:picMkLst>
        </pc:picChg>
      </pc:sldChg>
      <pc:sldChg chg="addSp delSp modSp add mod ord">
        <pc:chgData name="KRYLOV Sergey" userId="f8f2f01d-e137-47a0-93ad-bcedd2fc071b" providerId="ADAL" clId="{BC2A0381-044F-45A3-B4BD-551681DA273B}" dt="2021-04-23T18:28:58.917" v="5484" actId="20577"/>
        <pc:sldMkLst>
          <pc:docMk/>
          <pc:sldMk cId="2822227254" sldId="279"/>
        </pc:sldMkLst>
        <pc:spChg chg="add del mod">
          <ac:chgData name="KRYLOV Sergey" userId="f8f2f01d-e137-47a0-93ad-bcedd2fc071b" providerId="ADAL" clId="{BC2A0381-044F-45A3-B4BD-551681DA273B}" dt="2021-04-23T18:25:22.474" v="5459" actId="478"/>
          <ac:spMkLst>
            <pc:docMk/>
            <pc:sldMk cId="2822227254" sldId="279"/>
            <ac:spMk id="6" creationId="{291E9511-B5F1-47D1-AF3A-E121DA2A94F4}"/>
          </ac:spMkLst>
        </pc:spChg>
        <pc:spChg chg="add del mod ord">
          <ac:chgData name="KRYLOV Sergey" userId="f8f2f01d-e137-47a0-93ad-bcedd2fc071b" providerId="ADAL" clId="{BC2A0381-044F-45A3-B4BD-551681DA273B}" dt="2021-04-19T17:51:13.053" v="2944" actId="478"/>
          <ac:spMkLst>
            <pc:docMk/>
            <pc:sldMk cId="2822227254" sldId="279"/>
            <ac:spMk id="6" creationId="{BB18DAC9-CB76-4073-BECB-909B81784574}"/>
          </ac:spMkLst>
        </pc:spChg>
        <pc:spChg chg="add del mod">
          <ac:chgData name="KRYLOV Sergey" userId="f8f2f01d-e137-47a0-93ad-bcedd2fc071b" providerId="ADAL" clId="{BC2A0381-044F-45A3-B4BD-551681DA273B}" dt="2021-04-19T17:50:04.918" v="2932" actId="478"/>
          <ac:spMkLst>
            <pc:docMk/>
            <pc:sldMk cId="2822227254" sldId="279"/>
            <ac:spMk id="7" creationId="{E6F542A2-8711-4530-9D07-7C0DD700C27B}"/>
          </ac:spMkLst>
        </pc:spChg>
        <pc:spChg chg="add mod">
          <ac:chgData name="KRYLOV Sergey" userId="f8f2f01d-e137-47a0-93ad-bcedd2fc071b" providerId="ADAL" clId="{BC2A0381-044F-45A3-B4BD-551681DA273B}" dt="2021-04-19T17:52:41.083" v="2969" actId="14100"/>
          <ac:spMkLst>
            <pc:docMk/>
            <pc:sldMk cId="2822227254" sldId="279"/>
            <ac:spMk id="8" creationId="{1EAEF477-D9CD-42F5-9459-1AE38817A636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44" creationId="{6B4E2265-9DAE-4FA5-9546-CF1EB1EB4AA8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45" creationId="{8C370CEF-3AC1-4FC1-BD27-D9DF56BFF951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46" creationId="{E28A47F4-A8B4-4712-9186-41641560EAE8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47" creationId="{3AD4A954-AE8E-4FB1-A2C2-A74D16FC1D6F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48" creationId="{BDADE064-D248-4857-BB30-CF5069909C48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50" creationId="{A41BD23B-377E-4854-AEF4-DC88AE5B61E4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51" creationId="{24D05F57-032E-45FC-9507-07E3CAACD515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52" creationId="{BEADF144-B7B2-449D-9A05-4D0D261AA699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53" creationId="{F7C101B1-8F80-4B22-8A1A-9AF5B08ADE7B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54" creationId="{A2332426-6300-4654-AA38-E7664E486E3B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55" creationId="{30B2717B-2C71-493B-9DA9-554BCE1CD8E9}"/>
          </ac:spMkLst>
        </pc:spChg>
        <pc:spChg chg="add mod">
          <ac:chgData name="KRYLOV Sergey" userId="f8f2f01d-e137-47a0-93ad-bcedd2fc071b" providerId="ADAL" clId="{BC2A0381-044F-45A3-B4BD-551681DA273B}" dt="2021-04-19T20:28:27.648" v="4064"/>
          <ac:spMkLst>
            <pc:docMk/>
            <pc:sldMk cId="2822227254" sldId="279"/>
            <ac:spMk id="62" creationId="{A68DF9C5-2309-48E9-918E-9194E585CF6B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74" creationId="{319387C0-FE50-4F7F-8718-949C155D0ECC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80" creationId="{7A53705E-3381-43E9-8B1E-3E45684B5882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82" creationId="{B23021CA-0923-48E7-9B6E-8CE89CF04264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83" creationId="{6F063330-D2B6-4356-98BF-4E24CC021082}"/>
          </ac:spMkLst>
        </pc:spChg>
        <pc:grpChg chg="del">
          <ac:chgData name="KRYLOV Sergey" userId="f8f2f01d-e137-47a0-93ad-bcedd2fc071b" providerId="ADAL" clId="{BC2A0381-044F-45A3-B4BD-551681DA273B}" dt="2021-04-19T17:31:53.091" v="2825" actId="478"/>
          <ac:grpSpMkLst>
            <pc:docMk/>
            <pc:sldMk cId="2822227254" sldId="279"/>
            <ac:grpSpMk id="3" creationId="{3D3A79AF-D9AA-428D-8F9F-41C4286A33D5}"/>
          </ac:grpSpMkLst>
        </pc:grpChg>
        <pc:grpChg chg="del">
          <ac:chgData name="KRYLOV Sergey" userId="f8f2f01d-e137-47a0-93ad-bcedd2fc071b" providerId="ADAL" clId="{BC2A0381-044F-45A3-B4BD-551681DA273B}" dt="2021-04-19T17:31:53.091" v="2825" actId="478"/>
          <ac:grpSpMkLst>
            <pc:docMk/>
            <pc:sldMk cId="2822227254" sldId="279"/>
            <ac:grpSpMk id="56" creationId="{5220E4B7-C453-4A2B-8A0B-54773929BA74}"/>
          </ac:grpSpMkLst>
        </pc:grpChg>
        <pc:grpChg chg="del">
          <ac:chgData name="KRYLOV Sergey" userId="f8f2f01d-e137-47a0-93ad-bcedd2fc071b" providerId="ADAL" clId="{BC2A0381-044F-45A3-B4BD-551681DA273B}" dt="2021-04-19T17:31:53.091" v="2825" actId="478"/>
          <ac:grpSpMkLst>
            <pc:docMk/>
            <pc:sldMk cId="2822227254" sldId="279"/>
            <ac:grpSpMk id="57" creationId="{FA79A690-8BB3-4FEC-9FDE-B0622180353B}"/>
          </ac:grpSpMkLst>
        </pc:grpChg>
        <pc:grpChg chg="del">
          <ac:chgData name="KRYLOV Sergey" userId="f8f2f01d-e137-47a0-93ad-bcedd2fc071b" providerId="ADAL" clId="{BC2A0381-044F-45A3-B4BD-551681DA273B}" dt="2021-04-19T17:31:53.091" v="2825" actId="478"/>
          <ac:grpSpMkLst>
            <pc:docMk/>
            <pc:sldMk cId="2822227254" sldId="279"/>
            <ac:grpSpMk id="59" creationId="{1ECD2210-5EA2-49D7-9DFA-08DBEF989B78}"/>
          </ac:grpSpMkLst>
        </pc:grpChg>
        <pc:grpChg chg="del">
          <ac:chgData name="KRYLOV Sergey" userId="f8f2f01d-e137-47a0-93ad-bcedd2fc071b" providerId="ADAL" clId="{BC2A0381-044F-45A3-B4BD-551681DA273B}" dt="2021-04-19T17:31:53.091" v="2825" actId="478"/>
          <ac:grpSpMkLst>
            <pc:docMk/>
            <pc:sldMk cId="2822227254" sldId="279"/>
            <ac:grpSpMk id="60" creationId="{3AC5BB57-65F1-4EB8-9C49-4114D54281BA}"/>
          </ac:grpSpMkLst>
        </pc:grpChg>
        <pc:grpChg chg="del">
          <ac:chgData name="KRYLOV Sergey" userId="f8f2f01d-e137-47a0-93ad-bcedd2fc071b" providerId="ADAL" clId="{BC2A0381-044F-45A3-B4BD-551681DA273B}" dt="2021-04-19T17:31:53.091" v="2825" actId="478"/>
          <ac:grpSpMkLst>
            <pc:docMk/>
            <pc:sldMk cId="2822227254" sldId="279"/>
            <ac:grpSpMk id="61" creationId="{AFFC772B-0812-4247-84FB-4A746310C7A0}"/>
          </ac:grpSpMkLst>
        </pc:grpChg>
        <pc:grpChg chg="del">
          <ac:chgData name="KRYLOV Sergey" userId="f8f2f01d-e137-47a0-93ad-bcedd2fc071b" providerId="ADAL" clId="{BC2A0381-044F-45A3-B4BD-551681DA273B}" dt="2021-04-19T17:31:53.091" v="2825" actId="478"/>
          <ac:grpSpMkLst>
            <pc:docMk/>
            <pc:sldMk cId="2822227254" sldId="279"/>
            <ac:grpSpMk id="85" creationId="{14A8CFF1-EA87-4CCF-99C3-983B828CFB33}"/>
          </ac:grpSpMkLst>
        </pc:grpChg>
        <pc:graphicFrameChg chg="add mod modGraphic">
          <ac:chgData name="KRYLOV Sergey" userId="f8f2f01d-e137-47a0-93ad-bcedd2fc071b" providerId="ADAL" clId="{BC2A0381-044F-45A3-B4BD-551681DA273B}" dt="2021-04-23T18:28:58.917" v="5484" actId="20577"/>
          <ac:graphicFrameMkLst>
            <pc:docMk/>
            <pc:sldMk cId="2822227254" sldId="279"/>
            <ac:graphicFrameMk id="4" creationId="{720D67E7-9B46-40B8-A7E8-C3C8DE9AB834}"/>
          </ac:graphicFrameMkLst>
        </pc:graphicFrameChg>
        <pc:graphicFrameChg chg="del">
          <ac:chgData name="KRYLOV Sergey" userId="f8f2f01d-e137-47a0-93ad-bcedd2fc071b" providerId="ADAL" clId="{BC2A0381-044F-45A3-B4BD-551681DA273B}" dt="2021-04-19T17:31:56.687" v="2826" actId="478"/>
          <ac:graphicFrameMkLst>
            <pc:docMk/>
            <pc:sldMk cId="2822227254" sldId="279"/>
            <ac:graphicFrameMk id="5" creationId="{8EA133EE-517A-4063-BA53-074D31ECF07B}"/>
          </ac:graphicFrameMkLst>
        </pc:graphicFrameChg>
        <pc:graphicFrameChg chg="add mod">
          <ac:chgData name="KRYLOV Sergey" userId="f8f2f01d-e137-47a0-93ad-bcedd2fc071b" providerId="ADAL" clId="{BC2A0381-044F-45A3-B4BD-551681DA273B}" dt="2021-04-19T17:32:01.509" v="2827"/>
          <ac:graphicFrameMkLst>
            <pc:docMk/>
            <pc:sldMk cId="2822227254" sldId="279"/>
            <ac:graphicFrameMk id="58" creationId="{804C42D7-6237-437E-BF22-3DC10011D90C}"/>
          </ac:graphicFrameMkLst>
        </pc:graphicFrameChg>
        <pc:picChg chg="del">
          <ac:chgData name="KRYLOV Sergey" userId="f8f2f01d-e137-47a0-93ad-bcedd2fc071b" providerId="ADAL" clId="{BC2A0381-044F-45A3-B4BD-551681DA273B}" dt="2021-04-19T17:31:53.091" v="2825" actId="478"/>
          <ac:picMkLst>
            <pc:docMk/>
            <pc:sldMk cId="2822227254" sldId="279"/>
            <ac:picMk id="8194" creationId="{769A7142-7CBC-4B63-90B7-18A952BDF350}"/>
          </ac:picMkLst>
        </pc:picChg>
        <pc:picChg chg="del">
          <ac:chgData name="KRYLOV Sergey" userId="f8f2f01d-e137-47a0-93ad-bcedd2fc071b" providerId="ADAL" clId="{BC2A0381-044F-45A3-B4BD-551681DA273B}" dt="2021-04-19T17:31:53.091" v="2825" actId="478"/>
          <ac:picMkLst>
            <pc:docMk/>
            <pc:sldMk cId="2822227254" sldId="279"/>
            <ac:picMk id="8196" creationId="{206F678F-0FA6-48A4-BD8E-48C8F39FF034}"/>
          </ac:picMkLst>
        </pc:picChg>
        <pc:picChg chg="del">
          <ac:chgData name="KRYLOV Sergey" userId="f8f2f01d-e137-47a0-93ad-bcedd2fc071b" providerId="ADAL" clId="{BC2A0381-044F-45A3-B4BD-551681DA273B}" dt="2021-04-19T17:31:53.091" v="2825" actId="478"/>
          <ac:picMkLst>
            <pc:docMk/>
            <pc:sldMk cId="2822227254" sldId="279"/>
            <ac:picMk id="8198" creationId="{36A04E5C-3661-40E2-A19C-9764A5952B1E}"/>
          </ac:picMkLst>
        </pc:picChg>
        <pc:picChg chg="del">
          <ac:chgData name="KRYLOV Sergey" userId="f8f2f01d-e137-47a0-93ad-bcedd2fc071b" providerId="ADAL" clId="{BC2A0381-044F-45A3-B4BD-551681DA273B}" dt="2021-04-19T17:31:53.091" v="2825" actId="478"/>
          <ac:picMkLst>
            <pc:docMk/>
            <pc:sldMk cId="2822227254" sldId="279"/>
            <ac:picMk id="8200" creationId="{01D0D301-0890-417A-920D-379EC3F18569}"/>
          </ac:picMkLst>
        </pc:picChg>
        <pc:picChg chg="del">
          <ac:chgData name="KRYLOV Sergey" userId="f8f2f01d-e137-47a0-93ad-bcedd2fc071b" providerId="ADAL" clId="{BC2A0381-044F-45A3-B4BD-551681DA273B}" dt="2021-04-19T17:31:53.091" v="2825" actId="478"/>
          <ac:picMkLst>
            <pc:docMk/>
            <pc:sldMk cId="2822227254" sldId="279"/>
            <ac:picMk id="8202" creationId="{C4A880DB-BE5C-4893-A518-A336EF4885C0}"/>
          </ac:picMkLst>
        </pc:picChg>
        <pc:picChg chg="del">
          <ac:chgData name="KRYLOV Sergey" userId="f8f2f01d-e137-47a0-93ad-bcedd2fc071b" providerId="ADAL" clId="{BC2A0381-044F-45A3-B4BD-551681DA273B}" dt="2021-04-19T17:31:53.091" v="2825" actId="478"/>
          <ac:picMkLst>
            <pc:docMk/>
            <pc:sldMk cId="2822227254" sldId="279"/>
            <ac:picMk id="8204" creationId="{BB7EE9D3-72F3-4FA6-9858-A07374F77723}"/>
          </ac:picMkLst>
        </pc:picChg>
      </pc:sldChg>
      <pc:sldChg chg="delSp add del setBg delDesignElem">
        <pc:chgData name="KRYLOV Sergey" userId="f8f2f01d-e137-47a0-93ad-bcedd2fc071b" providerId="ADAL" clId="{BC2A0381-044F-45A3-B4BD-551681DA273B}" dt="2021-04-19T17:26:24.792" v="2798" actId="47"/>
        <pc:sldMkLst>
          <pc:docMk/>
          <pc:sldMk cId="2893648655" sldId="279"/>
        </pc:sldMkLst>
        <pc:spChg chg="del">
          <ac:chgData name="KRYLOV Sergey" userId="f8f2f01d-e137-47a0-93ad-bcedd2fc071b" providerId="ADAL" clId="{BC2A0381-044F-45A3-B4BD-551681DA273B}" dt="2021-04-19T17:26:19.913" v="2797"/>
          <ac:spMkLst>
            <pc:docMk/>
            <pc:sldMk cId="2893648655" sldId="279"/>
            <ac:spMk id="7172" creationId="{16F9E488-0718-4E1E-9D12-26779F606252}"/>
          </ac:spMkLst>
        </pc:spChg>
        <pc:spChg chg="del">
          <ac:chgData name="KRYLOV Sergey" userId="f8f2f01d-e137-47a0-93ad-bcedd2fc071b" providerId="ADAL" clId="{BC2A0381-044F-45A3-B4BD-551681DA273B}" dt="2021-04-19T17:26:19.913" v="2797"/>
          <ac:spMkLst>
            <pc:docMk/>
            <pc:sldMk cId="2893648655" sldId="279"/>
            <ac:spMk id="7173" creationId="{FA6F8ABB-6C5D-4349-9E1B-198D1ABFA804}"/>
          </ac:spMkLst>
        </pc:spChg>
        <pc:grpChg chg="del">
          <ac:chgData name="KRYLOV Sergey" userId="f8f2f01d-e137-47a0-93ad-bcedd2fc071b" providerId="ADAL" clId="{BC2A0381-044F-45A3-B4BD-551681DA273B}" dt="2021-04-19T17:26:19.913" v="2797"/>
          <ac:grpSpMkLst>
            <pc:docMk/>
            <pc:sldMk cId="2893648655" sldId="279"/>
            <ac:grpSpMk id="75" creationId="{5CA4BCD1-F813-4A68-8727-7A3DE67AC57F}"/>
          </ac:grpSpMkLst>
        </pc:grpChg>
      </pc:sldChg>
      <pc:sldChg chg="add del">
        <pc:chgData name="KRYLOV Sergey" userId="f8f2f01d-e137-47a0-93ad-bcedd2fc071b" providerId="ADAL" clId="{BC2A0381-044F-45A3-B4BD-551681DA273B}" dt="2021-04-19T17:30:06.701" v="2821" actId="47"/>
        <pc:sldMkLst>
          <pc:docMk/>
          <pc:sldMk cId="3233878546" sldId="279"/>
        </pc:sldMkLst>
      </pc:sldChg>
      <pc:sldChg chg="addSp delSp modSp add mod">
        <pc:chgData name="KRYLOV Sergey" userId="f8f2f01d-e137-47a0-93ad-bcedd2fc071b" providerId="ADAL" clId="{BC2A0381-044F-45A3-B4BD-551681DA273B}" dt="2021-04-23T18:29:44.721" v="5499" actId="20577"/>
        <pc:sldMkLst>
          <pc:docMk/>
          <pc:sldMk cId="386913705" sldId="280"/>
        </pc:sldMkLst>
        <pc:spChg chg="add mod">
          <ac:chgData name="KRYLOV Sergey" userId="f8f2f01d-e137-47a0-93ad-bcedd2fc071b" providerId="ADAL" clId="{BC2A0381-044F-45A3-B4BD-551681DA273B}" dt="2021-04-23T18:29:44.721" v="5499" actId="20577"/>
          <ac:spMkLst>
            <pc:docMk/>
            <pc:sldMk cId="386913705" sldId="280"/>
            <ac:spMk id="3" creationId="{044F6B79-FDA4-43FB-A2F7-E9512B77F9D2}"/>
          </ac:spMkLst>
        </pc:spChg>
        <pc:spChg chg="add mod">
          <ac:chgData name="KRYLOV Sergey" userId="f8f2f01d-e137-47a0-93ad-bcedd2fc071b" providerId="ADAL" clId="{BC2A0381-044F-45A3-B4BD-551681DA273B}" dt="2021-04-19T20:28:30.258" v="4065"/>
          <ac:spMkLst>
            <pc:docMk/>
            <pc:sldMk cId="386913705" sldId="280"/>
            <ac:spMk id="7" creationId="{CEE0724A-B4AE-479E-A7A6-0CC0C81CFBF5}"/>
          </ac:spMkLst>
        </pc:spChg>
        <pc:spChg chg="del">
          <ac:chgData name="KRYLOV Sergey" userId="f8f2f01d-e137-47a0-93ad-bcedd2fc071b" providerId="ADAL" clId="{BC2A0381-044F-45A3-B4BD-551681DA273B}" dt="2021-04-19T17:53:43.436" v="2973" actId="478"/>
          <ac:spMkLst>
            <pc:docMk/>
            <pc:sldMk cId="386913705" sldId="280"/>
            <ac:spMk id="8" creationId="{1EAEF477-D9CD-42F5-9459-1AE38817A636}"/>
          </ac:spMkLst>
        </pc:spChg>
        <pc:graphicFrameChg chg="del">
          <ac:chgData name="KRYLOV Sergey" userId="f8f2f01d-e137-47a0-93ad-bcedd2fc071b" providerId="ADAL" clId="{BC2A0381-044F-45A3-B4BD-551681DA273B}" dt="2021-04-19T17:53:43.436" v="2973" actId="478"/>
          <ac:graphicFrameMkLst>
            <pc:docMk/>
            <pc:sldMk cId="386913705" sldId="280"/>
            <ac:graphicFrameMk id="4" creationId="{720D67E7-9B46-40B8-A7E8-C3C8DE9AB834}"/>
          </ac:graphicFrameMkLst>
        </pc:graphicFrameChg>
        <pc:picChg chg="add del mod">
          <ac:chgData name="KRYLOV Sergey" userId="f8f2f01d-e137-47a0-93ad-bcedd2fc071b" providerId="ADAL" clId="{BC2A0381-044F-45A3-B4BD-551681DA273B}" dt="2021-04-22T18:11:27.370" v="5083" actId="478"/>
          <ac:picMkLst>
            <pc:docMk/>
            <pc:sldMk cId="386913705" sldId="280"/>
            <ac:picMk id="2" creationId="{1D9D9D27-8D94-42B8-B9F0-C1E1B83D8F7C}"/>
          </ac:picMkLst>
        </pc:picChg>
        <pc:picChg chg="add del mod ord">
          <ac:chgData name="KRYLOV Sergey" userId="f8f2f01d-e137-47a0-93ad-bcedd2fc071b" providerId="ADAL" clId="{BC2A0381-044F-45A3-B4BD-551681DA273B}" dt="2021-04-23T18:29:04.341" v="5485" actId="478"/>
          <ac:picMkLst>
            <pc:docMk/>
            <pc:sldMk cId="386913705" sldId="280"/>
            <ac:picMk id="4" creationId="{534FA91F-CACE-4D75-BB8F-61EFBC1867E6}"/>
          </ac:picMkLst>
        </pc:picChg>
        <pc:picChg chg="add mod ord">
          <ac:chgData name="KRYLOV Sergey" userId="f8f2f01d-e137-47a0-93ad-bcedd2fc071b" providerId="ADAL" clId="{BC2A0381-044F-45A3-B4BD-551681DA273B}" dt="2021-04-23T18:29:28.213" v="5492" actId="167"/>
          <ac:picMkLst>
            <pc:docMk/>
            <pc:sldMk cId="386913705" sldId="280"/>
            <ac:picMk id="5" creationId="{58EB4B2B-3A07-4D80-B2F3-D5CAA6B7D30B}"/>
          </ac:picMkLst>
        </pc:picChg>
      </pc:sldChg>
      <pc:sldChg chg="addSp delSp modSp add mod setBg delDesignElem">
        <pc:chgData name="KRYLOV Sergey" userId="f8f2f01d-e137-47a0-93ad-bcedd2fc071b" providerId="ADAL" clId="{BC2A0381-044F-45A3-B4BD-551681DA273B}" dt="2021-04-19T17:58:30.808" v="3051" actId="207"/>
        <pc:sldMkLst>
          <pc:docMk/>
          <pc:sldMk cId="147177818" sldId="281"/>
        </pc:sldMkLst>
        <pc:spChg chg="mod">
          <ac:chgData name="KRYLOV Sergey" userId="f8f2f01d-e137-47a0-93ad-bcedd2fc071b" providerId="ADAL" clId="{BC2A0381-044F-45A3-B4BD-551681DA273B}" dt="2021-04-19T17:57:57.852" v="3044" actId="26606"/>
          <ac:spMkLst>
            <pc:docMk/>
            <pc:sldMk cId="147177818" sldId="281"/>
            <ac:spMk id="5" creationId="{C3B78F2C-7E94-45F4-96A0-CD5443CAE8AC}"/>
          </ac:spMkLst>
        </pc:spChg>
        <pc:spChg chg="del">
          <ac:chgData name="KRYLOV Sergey" userId="f8f2f01d-e137-47a0-93ad-bcedd2fc071b" providerId="ADAL" clId="{BC2A0381-044F-45A3-B4BD-551681DA273B}" dt="2021-04-19T17:55:48.045" v="3011"/>
          <ac:spMkLst>
            <pc:docMk/>
            <pc:sldMk cId="147177818" sldId="281"/>
            <ac:spMk id="74" creationId="{16F9E488-0718-4E1E-9D12-26779F606252}"/>
          </ac:spMkLst>
        </pc:spChg>
        <pc:spChg chg="add">
          <ac:chgData name="KRYLOV Sergey" userId="f8f2f01d-e137-47a0-93ad-bcedd2fc071b" providerId="ADAL" clId="{BC2A0381-044F-45A3-B4BD-551681DA273B}" dt="2021-04-19T17:57:57.852" v="3044" actId="26606"/>
          <ac:spMkLst>
            <pc:docMk/>
            <pc:sldMk cId="147177818" sldId="281"/>
            <ac:spMk id="75" creationId="{16F9E488-0718-4E1E-9D12-26779F606252}"/>
          </ac:spMkLst>
        </pc:spChg>
        <pc:spChg chg="del">
          <ac:chgData name="KRYLOV Sergey" userId="f8f2f01d-e137-47a0-93ad-bcedd2fc071b" providerId="ADAL" clId="{BC2A0381-044F-45A3-B4BD-551681DA273B}" dt="2021-04-19T17:55:48.045" v="3011"/>
          <ac:spMkLst>
            <pc:docMk/>
            <pc:sldMk cId="147177818" sldId="281"/>
            <ac:spMk id="7174" creationId="{FA6F8ABB-6C5D-4349-9E1B-198D1ABFA804}"/>
          </ac:spMkLst>
        </pc:spChg>
        <pc:spChg chg="add">
          <ac:chgData name="KRYLOV Sergey" userId="f8f2f01d-e137-47a0-93ad-bcedd2fc071b" providerId="ADAL" clId="{BC2A0381-044F-45A3-B4BD-551681DA273B}" dt="2021-04-19T17:57:57.852" v="3044" actId="26606"/>
          <ac:spMkLst>
            <pc:docMk/>
            <pc:sldMk cId="147177818" sldId="281"/>
            <ac:spMk id="17416" creationId="{FA6F8ABB-6C5D-4349-9E1B-198D1ABFA804}"/>
          </ac:spMkLst>
        </pc:spChg>
        <pc:grpChg chg="del">
          <ac:chgData name="KRYLOV Sergey" userId="f8f2f01d-e137-47a0-93ad-bcedd2fc071b" providerId="ADAL" clId="{BC2A0381-044F-45A3-B4BD-551681DA273B}" dt="2021-04-19T17:55:48.045" v="3011"/>
          <ac:grpSpMkLst>
            <pc:docMk/>
            <pc:sldMk cId="147177818" sldId="281"/>
            <ac:grpSpMk id="77" creationId="{5CA4BCD1-F813-4A68-8727-7A3DE67AC57F}"/>
          </ac:grpSpMkLst>
        </pc:grpChg>
        <pc:grpChg chg="add">
          <ac:chgData name="KRYLOV Sergey" userId="f8f2f01d-e137-47a0-93ad-bcedd2fc071b" providerId="ADAL" clId="{BC2A0381-044F-45A3-B4BD-551681DA273B}" dt="2021-04-19T17:57:57.852" v="3044" actId="26606"/>
          <ac:grpSpMkLst>
            <pc:docMk/>
            <pc:sldMk cId="147177818" sldId="281"/>
            <ac:grpSpMk id="79" creationId="{5CA4BCD1-F813-4A68-8727-7A3DE67AC57F}"/>
          </ac:grpSpMkLst>
        </pc:grpChg>
        <pc:graphicFrameChg chg="add mod modGraphic">
          <ac:chgData name="KRYLOV Sergey" userId="f8f2f01d-e137-47a0-93ad-bcedd2fc071b" providerId="ADAL" clId="{BC2A0381-044F-45A3-B4BD-551681DA273B}" dt="2021-04-19T17:58:30.808" v="3051" actId="207"/>
          <ac:graphicFrameMkLst>
            <pc:docMk/>
            <pc:sldMk cId="147177818" sldId="281"/>
            <ac:graphicFrameMk id="15" creationId="{63197218-9D9E-45A9-B547-A817F7C6CA4D}"/>
          </ac:graphicFrameMkLst>
        </pc:graphicFrameChg>
        <pc:graphicFrameChg chg="del modGraphic">
          <ac:chgData name="KRYLOV Sergey" userId="f8f2f01d-e137-47a0-93ad-bcedd2fc071b" providerId="ADAL" clId="{BC2A0381-044F-45A3-B4BD-551681DA273B}" dt="2021-04-19T17:57:49.275" v="3043" actId="478"/>
          <ac:graphicFrameMkLst>
            <pc:docMk/>
            <pc:sldMk cId="147177818" sldId="281"/>
            <ac:graphicFrameMk id="16" creationId="{368291D7-4E1C-42D7-93EF-ECA8A91C18B5}"/>
          </ac:graphicFrameMkLst>
        </pc:graphicFrameChg>
        <pc:picChg chg="del mod">
          <ac:chgData name="KRYLOV Sergey" userId="f8f2f01d-e137-47a0-93ad-bcedd2fc071b" providerId="ADAL" clId="{BC2A0381-044F-45A3-B4BD-551681DA273B}" dt="2021-04-19T17:58:04.476" v="3045" actId="478"/>
          <ac:picMkLst>
            <pc:docMk/>
            <pc:sldMk cId="147177818" sldId="281"/>
            <ac:picMk id="17414" creationId="{31705E5F-056A-4EC5-8E39-9BC6B009F7E4}"/>
          </ac:picMkLst>
        </pc:picChg>
        <pc:picChg chg="add mod">
          <ac:chgData name="KRYLOV Sergey" userId="f8f2f01d-e137-47a0-93ad-bcedd2fc071b" providerId="ADAL" clId="{BC2A0381-044F-45A3-B4BD-551681DA273B}" dt="2021-04-19T17:58:09.473" v="3048" actId="1076"/>
          <ac:picMkLst>
            <pc:docMk/>
            <pc:sldMk cId="147177818" sldId="281"/>
            <ac:picMk id="18434" creationId="{BD922C00-CD6B-4D8C-90CC-4C22DE7F3828}"/>
          </ac:picMkLst>
        </pc:picChg>
      </pc:sldChg>
      <pc:sldChg chg="addSp delSp modSp add mod">
        <pc:chgData name="KRYLOV Sergey" userId="f8f2f01d-e137-47a0-93ad-bcedd2fc071b" providerId="ADAL" clId="{BC2A0381-044F-45A3-B4BD-551681DA273B}" dt="2021-04-19T20:28:33.381" v="4066"/>
        <pc:sldMkLst>
          <pc:docMk/>
          <pc:sldMk cId="3784219647" sldId="282"/>
        </pc:sldMkLst>
        <pc:spChg chg="del">
          <ac:chgData name="KRYLOV Sergey" userId="f8f2f01d-e137-47a0-93ad-bcedd2fc071b" providerId="ADAL" clId="{BC2A0381-044F-45A3-B4BD-551681DA273B}" dt="2021-04-19T18:08:32.655" v="3159" actId="478"/>
          <ac:spMkLst>
            <pc:docMk/>
            <pc:sldMk cId="3784219647" sldId="282"/>
            <ac:spMk id="3" creationId="{044F6B79-FDA4-43FB-A2F7-E9512B77F9D2}"/>
          </ac:spMkLst>
        </pc:spChg>
        <pc:spChg chg="add mod">
          <ac:chgData name="KRYLOV Sergey" userId="f8f2f01d-e137-47a0-93ad-bcedd2fc071b" providerId="ADAL" clId="{BC2A0381-044F-45A3-B4BD-551681DA273B}" dt="2021-04-19T20:28:33.381" v="4066"/>
          <ac:spMkLst>
            <pc:docMk/>
            <pc:sldMk cId="3784219647" sldId="282"/>
            <ac:spMk id="8" creationId="{385503B0-A072-41D1-9A23-33BD22777F26}"/>
          </ac:spMkLst>
        </pc:spChg>
        <pc:graphicFrameChg chg="add mod modGraphic">
          <ac:chgData name="KRYLOV Sergey" userId="f8f2f01d-e137-47a0-93ad-bcedd2fc071b" providerId="ADAL" clId="{BC2A0381-044F-45A3-B4BD-551681DA273B}" dt="2021-04-19T18:36:17.067" v="3513" actId="20577"/>
          <ac:graphicFrameMkLst>
            <pc:docMk/>
            <pc:sldMk cId="3784219647" sldId="282"/>
            <ac:graphicFrameMk id="4" creationId="{9658454A-85D6-4BBC-9E1B-FB20F77CDBA6}"/>
          </ac:graphicFrameMkLst>
        </pc:graphicFrameChg>
        <pc:graphicFrameChg chg="add mod">
          <ac:chgData name="KRYLOV Sergey" userId="f8f2f01d-e137-47a0-93ad-bcedd2fc071b" providerId="ADAL" clId="{BC2A0381-044F-45A3-B4BD-551681DA273B}" dt="2021-04-19T17:59:06.072" v="3055"/>
          <ac:graphicFrameMkLst>
            <pc:docMk/>
            <pc:sldMk cId="3784219647" sldId="282"/>
            <ac:graphicFrameMk id="5" creationId="{FFA2F062-E838-467B-AC37-40074D91080F}"/>
          </ac:graphicFrameMkLst>
        </pc:graphicFrameChg>
        <pc:graphicFrameChg chg="del">
          <ac:chgData name="KRYLOV Sergey" userId="f8f2f01d-e137-47a0-93ad-bcedd2fc071b" providerId="ADAL" clId="{BC2A0381-044F-45A3-B4BD-551681DA273B}" dt="2021-04-19T17:59:00.769" v="3054" actId="478"/>
          <ac:graphicFrameMkLst>
            <pc:docMk/>
            <pc:sldMk cId="3784219647" sldId="282"/>
            <ac:graphicFrameMk id="58" creationId="{804C42D7-6237-437E-BF22-3DC10011D90C}"/>
          </ac:graphicFrameMkLst>
        </pc:graphicFrameChg>
        <pc:picChg chg="del">
          <ac:chgData name="KRYLOV Sergey" userId="f8f2f01d-e137-47a0-93ad-bcedd2fc071b" providerId="ADAL" clId="{BC2A0381-044F-45A3-B4BD-551681DA273B}" dt="2021-04-19T17:58:57.871" v="3053" actId="478"/>
          <ac:picMkLst>
            <pc:docMk/>
            <pc:sldMk cId="3784219647" sldId="282"/>
            <ac:picMk id="2" creationId="{1D9D9D27-8D94-42B8-B9F0-C1E1B83D8F7C}"/>
          </ac:picMkLst>
        </pc:picChg>
        <pc:picChg chg="add del mod">
          <ac:chgData name="KRYLOV Sergey" userId="f8f2f01d-e137-47a0-93ad-bcedd2fc071b" providerId="ADAL" clId="{BC2A0381-044F-45A3-B4BD-551681DA273B}" dt="2021-04-19T18:31:41.909" v="3434" actId="478"/>
          <ac:picMkLst>
            <pc:docMk/>
            <pc:sldMk cId="3784219647" sldId="282"/>
            <ac:picMk id="6" creationId="{BE8BF1B6-1128-4743-B615-E17FB4CA52A7}"/>
          </ac:picMkLst>
        </pc:picChg>
      </pc:sldChg>
      <pc:sldChg chg="addSp delSp modSp add mod ord">
        <pc:chgData name="KRYLOV Sergey" userId="f8f2f01d-e137-47a0-93ad-bcedd2fc071b" providerId="ADAL" clId="{BC2A0381-044F-45A3-B4BD-551681DA273B}" dt="2021-04-19T20:28:42.314" v="4069"/>
        <pc:sldMkLst>
          <pc:docMk/>
          <pc:sldMk cId="162828436" sldId="283"/>
        </pc:sldMkLst>
        <pc:spChg chg="add mod">
          <ac:chgData name="KRYLOV Sergey" userId="f8f2f01d-e137-47a0-93ad-bcedd2fc071b" providerId="ADAL" clId="{BC2A0381-044F-45A3-B4BD-551681DA273B}" dt="2021-04-19T18:40:58.913" v="3572" actId="20577"/>
          <ac:spMkLst>
            <pc:docMk/>
            <pc:sldMk cId="162828436" sldId="283"/>
            <ac:spMk id="7" creationId="{8400B458-7958-40FA-B447-048A2785A3D1}"/>
          </ac:spMkLst>
        </pc:spChg>
        <pc:spChg chg="add mod">
          <ac:chgData name="KRYLOV Sergey" userId="f8f2f01d-e137-47a0-93ad-bcedd2fc071b" providerId="ADAL" clId="{BC2A0381-044F-45A3-B4BD-551681DA273B}" dt="2021-04-19T18:40:33.981" v="3543" actId="571"/>
          <ac:spMkLst>
            <pc:docMk/>
            <pc:sldMk cId="162828436" sldId="283"/>
            <ac:spMk id="8" creationId="{667AD251-7207-41D5-B1F6-BF0A5F5F503A}"/>
          </ac:spMkLst>
        </pc:spChg>
        <pc:spChg chg="add mod">
          <ac:chgData name="KRYLOV Sergey" userId="f8f2f01d-e137-47a0-93ad-bcedd2fc071b" providerId="ADAL" clId="{BC2A0381-044F-45A3-B4BD-551681DA273B}" dt="2021-04-19T20:28:42.314" v="4069"/>
          <ac:spMkLst>
            <pc:docMk/>
            <pc:sldMk cId="162828436" sldId="283"/>
            <ac:spMk id="9" creationId="{C9B50B14-8B17-41B6-8855-C4BF2B662DE5}"/>
          </ac:spMkLst>
        </pc:spChg>
        <pc:graphicFrameChg chg="add del">
          <ac:chgData name="KRYLOV Sergey" userId="f8f2f01d-e137-47a0-93ad-bcedd2fc071b" providerId="ADAL" clId="{BC2A0381-044F-45A3-B4BD-551681DA273B}" dt="2021-04-19T18:37:24.624" v="3517"/>
          <ac:graphicFrameMkLst>
            <pc:docMk/>
            <pc:sldMk cId="162828436" sldId="283"/>
            <ac:graphicFrameMk id="2" creationId="{3715F510-C429-48CB-A993-A01F1EED4B77}"/>
          </ac:graphicFrameMkLst>
        </pc:graphicFrameChg>
        <pc:graphicFrameChg chg="del">
          <ac:chgData name="KRYLOV Sergey" userId="f8f2f01d-e137-47a0-93ad-bcedd2fc071b" providerId="ADAL" clId="{BC2A0381-044F-45A3-B4BD-551681DA273B}" dt="2021-04-19T18:36:33.158" v="3515" actId="478"/>
          <ac:graphicFrameMkLst>
            <pc:docMk/>
            <pc:sldMk cId="162828436" sldId="283"/>
            <ac:graphicFrameMk id="4" creationId="{9658454A-85D6-4BBC-9E1B-FB20F77CDBA6}"/>
          </ac:graphicFrameMkLst>
        </pc:graphicFrameChg>
        <pc:picChg chg="add mod">
          <ac:chgData name="KRYLOV Sergey" userId="f8f2f01d-e137-47a0-93ad-bcedd2fc071b" providerId="ADAL" clId="{BC2A0381-044F-45A3-B4BD-551681DA273B}" dt="2021-04-19T18:37:36.180" v="3520" actId="1076"/>
          <ac:picMkLst>
            <pc:docMk/>
            <pc:sldMk cId="162828436" sldId="283"/>
            <ac:picMk id="3" creationId="{694EFE19-182C-4541-9795-B32B28BF5601}"/>
          </ac:picMkLst>
        </pc:picChg>
        <pc:picChg chg="add mod">
          <ac:chgData name="KRYLOV Sergey" userId="f8f2f01d-e137-47a0-93ad-bcedd2fc071b" providerId="ADAL" clId="{BC2A0381-044F-45A3-B4BD-551681DA273B}" dt="2021-04-19T18:40:00.345" v="3524" actId="1076"/>
          <ac:picMkLst>
            <pc:docMk/>
            <pc:sldMk cId="162828436" sldId="283"/>
            <ac:picMk id="6" creationId="{3B9E248E-CD5F-4542-A3EA-5AD4E847FC33}"/>
          </ac:picMkLst>
        </pc:picChg>
      </pc:sldChg>
      <pc:sldChg chg="addSp delSp modSp add mod">
        <pc:chgData name="KRYLOV Sergey" userId="f8f2f01d-e137-47a0-93ad-bcedd2fc071b" providerId="ADAL" clId="{BC2A0381-044F-45A3-B4BD-551681DA273B}" dt="2021-04-22T17:33:16.495" v="4943" actId="1076"/>
        <pc:sldMkLst>
          <pc:docMk/>
          <pc:sldMk cId="3513686163" sldId="284"/>
        </pc:sldMkLst>
        <pc:spChg chg="del">
          <ac:chgData name="KRYLOV Sergey" userId="f8f2f01d-e137-47a0-93ad-bcedd2fc071b" providerId="ADAL" clId="{BC2A0381-044F-45A3-B4BD-551681DA273B}" dt="2021-04-19T18:41:34.324" v="3574" actId="478"/>
          <ac:spMkLst>
            <pc:docMk/>
            <pc:sldMk cId="3513686163" sldId="284"/>
            <ac:spMk id="7" creationId="{8400B458-7958-40FA-B447-048A2785A3D1}"/>
          </ac:spMkLst>
        </pc:spChg>
        <pc:spChg chg="del">
          <ac:chgData name="KRYLOV Sergey" userId="f8f2f01d-e137-47a0-93ad-bcedd2fc071b" providerId="ADAL" clId="{BC2A0381-044F-45A3-B4BD-551681DA273B}" dt="2021-04-19T18:41:34.324" v="3574" actId="478"/>
          <ac:spMkLst>
            <pc:docMk/>
            <pc:sldMk cId="3513686163" sldId="284"/>
            <ac:spMk id="8" creationId="{667AD251-7207-41D5-B1F6-BF0A5F5F503A}"/>
          </ac:spMkLst>
        </pc:spChg>
        <pc:spChg chg="add mod">
          <ac:chgData name="KRYLOV Sergey" userId="f8f2f01d-e137-47a0-93ad-bcedd2fc071b" providerId="ADAL" clId="{BC2A0381-044F-45A3-B4BD-551681DA273B}" dt="2021-04-19T20:28:35.634" v="4067"/>
          <ac:spMkLst>
            <pc:docMk/>
            <pc:sldMk cId="3513686163" sldId="284"/>
            <ac:spMk id="9" creationId="{5FE20CE8-5267-4DC4-B60C-B87A678C9946}"/>
          </ac:spMkLst>
        </pc:spChg>
        <pc:picChg chg="add del mod">
          <ac:chgData name="KRYLOV Sergey" userId="f8f2f01d-e137-47a0-93ad-bcedd2fc071b" providerId="ADAL" clId="{BC2A0381-044F-45A3-B4BD-551681DA273B}" dt="2021-04-22T16:24:44.559" v="4801" actId="478"/>
          <ac:picMkLst>
            <pc:docMk/>
            <pc:sldMk cId="3513686163" sldId="284"/>
            <ac:picMk id="2" creationId="{D88720D4-2657-420C-8F52-A5D44BAA0DB9}"/>
          </ac:picMkLst>
        </pc:picChg>
        <pc:picChg chg="add mod">
          <ac:chgData name="KRYLOV Sergey" userId="f8f2f01d-e137-47a0-93ad-bcedd2fc071b" providerId="ADAL" clId="{BC2A0381-044F-45A3-B4BD-551681DA273B}" dt="2021-04-22T17:12:50.201" v="4931" actId="1076"/>
          <ac:picMkLst>
            <pc:docMk/>
            <pc:sldMk cId="3513686163" sldId="284"/>
            <ac:picMk id="3" creationId="{1241F26C-38AD-4B8E-B401-BBE29312817C}"/>
          </ac:picMkLst>
        </pc:picChg>
        <pc:picChg chg="del">
          <ac:chgData name="KRYLOV Sergey" userId="f8f2f01d-e137-47a0-93ad-bcedd2fc071b" providerId="ADAL" clId="{BC2A0381-044F-45A3-B4BD-551681DA273B}" dt="2021-04-19T18:41:36.455" v="3575" actId="478"/>
          <ac:picMkLst>
            <pc:docMk/>
            <pc:sldMk cId="3513686163" sldId="284"/>
            <ac:picMk id="3" creationId="{694EFE19-182C-4541-9795-B32B28BF5601}"/>
          </ac:picMkLst>
        </pc:picChg>
        <pc:picChg chg="add del mod">
          <ac:chgData name="KRYLOV Sergey" userId="f8f2f01d-e137-47a0-93ad-bcedd2fc071b" providerId="ADAL" clId="{BC2A0381-044F-45A3-B4BD-551681DA273B}" dt="2021-04-22T16:24:45.082" v="4802" actId="478"/>
          <ac:picMkLst>
            <pc:docMk/>
            <pc:sldMk cId="3513686163" sldId="284"/>
            <ac:picMk id="4" creationId="{0FC9C6F7-A580-4AE7-92C9-CE3500A8BF3C}"/>
          </ac:picMkLst>
        </pc:picChg>
        <pc:picChg chg="add del mod">
          <ac:chgData name="KRYLOV Sergey" userId="f8f2f01d-e137-47a0-93ad-bcedd2fc071b" providerId="ADAL" clId="{BC2A0381-044F-45A3-B4BD-551681DA273B}" dt="2021-04-22T17:33:09.224" v="4939" actId="478"/>
          <ac:picMkLst>
            <pc:docMk/>
            <pc:sldMk cId="3513686163" sldId="284"/>
            <ac:picMk id="6" creationId="{38CCF6F1-8E80-4EF3-92EA-445AE131F9FF}"/>
          </ac:picMkLst>
        </pc:picChg>
        <pc:picChg chg="del">
          <ac:chgData name="KRYLOV Sergey" userId="f8f2f01d-e137-47a0-93ad-bcedd2fc071b" providerId="ADAL" clId="{BC2A0381-044F-45A3-B4BD-551681DA273B}" dt="2021-04-19T18:41:34.324" v="3574" actId="478"/>
          <ac:picMkLst>
            <pc:docMk/>
            <pc:sldMk cId="3513686163" sldId="284"/>
            <ac:picMk id="6" creationId="{3B9E248E-CD5F-4542-A3EA-5AD4E847FC33}"/>
          </ac:picMkLst>
        </pc:picChg>
        <pc:picChg chg="add mod">
          <ac:chgData name="KRYLOV Sergey" userId="f8f2f01d-e137-47a0-93ad-bcedd2fc071b" providerId="ADAL" clId="{BC2A0381-044F-45A3-B4BD-551681DA273B}" dt="2021-04-22T17:33:16.495" v="4943" actId="1076"/>
          <ac:picMkLst>
            <pc:docMk/>
            <pc:sldMk cId="3513686163" sldId="284"/>
            <ac:picMk id="7" creationId="{D8C18523-05B1-467B-9AC4-C32008871D3D}"/>
          </ac:picMkLst>
        </pc:picChg>
      </pc:sldChg>
      <pc:sldChg chg="addSp delSp modSp add mod">
        <pc:chgData name="KRYLOV Sergey" userId="f8f2f01d-e137-47a0-93ad-bcedd2fc071b" providerId="ADAL" clId="{BC2A0381-044F-45A3-B4BD-551681DA273B}" dt="2021-04-23T18:31:32.033" v="5503" actId="1076"/>
        <pc:sldMkLst>
          <pc:docMk/>
          <pc:sldMk cId="598358451" sldId="285"/>
        </pc:sldMkLst>
        <pc:spChg chg="del">
          <ac:chgData name="KRYLOV Sergey" userId="f8f2f01d-e137-47a0-93ad-bcedd2fc071b" providerId="ADAL" clId="{BC2A0381-044F-45A3-B4BD-551681DA273B}" dt="2021-04-19T18:44:07.425" v="3599" actId="478"/>
          <ac:spMkLst>
            <pc:docMk/>
            <pc:sldMk cId="598358451" sldId="285"/>
            <ac:spMk id="7" creationId="{8400B458-7958-40FA-B447-048A2785A3D1}"/>
          </ac:spMkLst>
        </pc:spChg>
        <pc:spChg chg="del">
          <ac:chgData name="KRYLOV Sergey" userId="f8f2f01d-e137-47a0-93ad-bcedd2fc071b" providerId="ADAL" clId="{BC2A0381-044F-45A3-B4BD-551681DA273B}" dt="2021-04-19T18:44:07.425" v="3599" actId="478"/>
          <ac:spMkLst>
            <pc:docMk/>
            <pc:sldMk cId="598358451" sldId="285"/>
            <ac:spMk id="8" creationId="{667AD251-7207-41D5-B1F6-BF0A5F5F503A}"/>
          </ac:spMkLst>
        </pc:spChg>
        <pc:spChg chg="add mod">
          <ac:chgData name="KRYLOV Sergey" userId="f8f2f01d-e137-47a0-93ad-bcedd2fc071b" providerId="ADAL" clId="{BC2A0381-044F-45A3-B4BD-551681DA273B}" dt="2021-04-19T18:45:06.605" v="3638" actId="1076"/>
          <ac:spMkLst>
            <pc:docMk/>
            <pc:sldMk cId="598358451" sldId="285"/>
            <ac:spMk id="9" creationId="{6129096E-7F3D-4D26-A3A5-031ECEB0BCE8}"/>
          </ac:spMkLst>
        </pc:spChg>
        <pc:spChg chg="add mod">
          <ac:chgData name="KRYLOV Sergey" userId="f8f2f01d-e137-47a0-93ad-bcedd2fc071b" providerId="ADAL" clId="{BC2A0381-044F-45A3-B4BD-551681DA273B}" dt="2021-04-19T20:28:44.761" v="4070"/>
          <ac:spMkLst>
            <pc:docMk/>
            <pc:sldMk cId="598358451" sldId="285"/>
            <ac:spMk id="10" creationId="{39825518-38B9-4315-9C4C-CB3B696A415D}"/>
          </ac:spMkLst>
        </pc:spChg>
        <pc:picChg chg="add del mod">
          <ac:chgData name="KRYLOV Sergey" userId="f8f2f01d-e137-47a0-93ad-bcedd2fc071b" providerId="ADAL" clId="{BC2A0381-044F-45A3-B4BD-551681DA273B}" dt="2021-04-19T18:44:30.044" v="3602" actId="478"/>
          <ac:picMkLst>
            <pc:docMk/>
            <pc:sldMk cId="598358451" sldId="285"/>
            <ac:picMk id="2" creationId="{67F2AD8A-027C-4154-A7E3-D99554DF0EA8}"/>
          </ac:picMkLst>
        </pc:picChg>
        <pc:picChg chg="add del mod">
          <ac:chgData name="KRYLOV Sergey" userId="f8f2f01d-e137-47a0-93ad-bcedd2fc071b" providerId="ADAL" clId="{BC2A0381-044F-45A3-B4BD-551681DA273B}" dt="2021-04-23T18:31:27.213" v="5500" actId="478"/>
          <ac:picMkLst>
            <pc:docMk/>
            <pc:sldMk cId="598358451" sldId="285"/>
            <ac:picMk id="2" creationId="{A2CF1032-867C-4589-825E-2AECB8B5C212}"/>
          </ac:picMkLst>
        </pc:picChg>
        <pc:picChg chg="del">
          <ac:chgData name="KRYLOV Sergey" userId="f8f2f01d-e137-47a0-93ad-bcedd2fc071b" providerId="ADAL" clId="{BC2A0381-044F-45A3-B4BD-551681DA273B}" dt="2021-04-19T18:44:07.425" v="3599" actId="478"/>
          <ac:picMkLst>
            <pc:docMk/>
            <pc:sldMk cId="598358451" sldId="285"/>
            <ac:picMk id="3" creationId="{694EFE19-182C-4541-9795-B32B28BF5601}"/>
          </ac:picMkLst>
        </pc:picChg>
        <pc:picChg chg="add mod">
          <ac:chgData name="KRYLOV Sergey" userId="f8f2f01d-e137-47a0-93ad-bcedd2fc071b" providerId="ADAL" clId="{BC2A0381-044F-45A3-B4BD-551681DA273B}" dt="2021-04-23T18:31:32.033" v="5503" actId="1076"/>
          <ac:picMkLst>
            <pc:docMk/>
            <pc:sldMk cId="598358451" sldId="285"/>
            <ac:picMk id="3" creationId="{CD32B4D5-55D5-431D-9B56-6222BCCD8116}"/>
          </ac:picMkLst>
        </pc:picChg>
        <pc:picChg chg="add del mod">
          <ac:chgData name="KRYLOV Sergey" userId="f8f2f01d-e137-47a0-93ad-bcedd2fc071b" providerId="ADAL" clId="{BC2A0381-044F-45A3-B4BD-551681DA273B}" dt="2021-04-22T16:25:45.223" v="4816" actId="478"/>
          <ac:picMkLst>
            <pc:docMk/>
            <pc:sldMk cId="598358451" sldId="285"/>
            <ac:picMk id="4" creationId="{9124A913-7E95-471B-8BAF-45E0117BF219}"/>
          </ac:picMkLst>
        </pc:picChg>
        <pc:picChg chg="del">
          <ac:chgData name="KRYLOV Sergey" userId="f8f2f01d-e137-47a0-93ad-bcedd2fc071b" providerId="ADAL" clId="{BC2A0381-044F-45A3-B4BD-551681DA273B}" dt="2021-04-19T18:44:07.425" v="3599" actId="478"/>
          <ac:picMkLst>
            <pc:docMk/>
            <pc:sldMk cId="598358451" sldId="285"/>
            <ac:picMk id="6" creationId="{3B9E248E-CD5F-4542-A3EA-5AD4E847FC33}"/>
          </ac:picMkLst>
        </pc:picChg>
      </pc:sldChg>
      <pc:sldChg chg="addSp delSp modSp add mod setBg delDesignElem">
        <pc:chgData name="KRYLOV Sergey" userId="f8f2f01d-e137-47a0-93ad-bcedd2fc071b" providerId="ADAL" clId="{BC2A0381-044F-45A3-B4BD-551681DA273B}" dt="2021-04-19T18:47:16.524" v="3666" actId="207"/>
        <pc:sldMkLst>
          <pc:docMk/>
          <pc:sldMk cId="3011333797" sldId="286"/>
        </pc:sldMkLst>
        <pc:spChg chg="mod">
          <ac:chgData name="KRYLOV Sergey" userId="f8f2f01d-e137-47a0-93ad-bcedd2fc071b" providerId="ADAL" clId="{BC2A0381-044F-45A3-B4BD-551681DA273B}" dt="2021-04-19T18:46:53.688" v="3663" actId="26606"/>
          <ac:spMkLst>
            <pc:docMk/>
            <pc:sldMk cId="3011333797" sldId="286"/>
            <ac:spMk id="5" creationId="{C3B78F2C-7E94-45F4-96A0-CD5443CAE8AC}"/>
          </ac:spMkLst>
        </pc:spChg>
        <pc:spChg chg="add">
          <ac:chgData name="KRYLOV Sergey" userId="f8f2f01d-e137-47a0-93ad-bcedd2fc071b" providerId="ADAL" clId="{BC2A0381-044F-45A3-B4BD-551681DA273B}" dt="2021-04-19T18:46:53.688" v="3663" actId="26606"/>
          <ac:spMkLst>
            <pc:docMk/>
            <pc:sldMk cId="3011333797" sldId="286"/>
            <ac:spMk id="71" creationId="{16F9E488-0718-4E1E-9D12-26779F606252}"/>
          </ac:spMkLst>
        </pc:spChg>
        <pc:spChg chg="add">
          <ac:chgData name="KRYLOV Sergey" userId="f8f2f01d-e137-47a0-93ad-bcedd2fc071b" providerId="ADAL" clId="{BC2A0381-044F-45A3-B4BD-551681DA273B}" dt="2021-04-19T18:46:53.688" v="3663" actId="26606"/>
          <ac:spMkLst>
            <pc:docMk/>
            <pc:sldMk cId="3011333797" sldId="286"/>
            <ac:spMk id="73" creationId="{FA6F8ABB-6C5D-4349-9E1B-198D1ABFA804}"/>
          </ac:spMkLst>
        </pc:spChg>
        <pc:spChg chg="del">
          <ac:chgData name="KRYLOV Sergey" userId="f8f2f01d-e137-47a0-93ad-bcedd2fc071b" providerId="ADAL" clId="{BC2A0381-044F-45A3-B4BD-551681DA273B}" dt="2021-04-19T18:45:50.898" v="3640"/>
          <ac:spMkLst>
            <pc:docMk/>
            <pc:sldMk cId="3011333797" sldId="286"/>
            <ac:spMk id="75" creationId="{16F9E488-0718-4E1E-9D12-26779F606252}"/>
          </ac:spMkLst>
        </pc:spChg>
        <pc:spChg chg="del">
          <ac:chgData name="KRYLOV Sergey" userId="f8f2f01d-e137-47a0-93ad-bcedd2fc071b" providerId="ADAL" clId="{BC2A0381-044F-45A3-B4BD-551681DA273B}" dt="2021-04-19T18:45:50.898" v="3640"/>
          <ac:spMkLst>
            <pc:docMk/>
            <pc:sldMk cId="3011333797" sldId="286"/>
            <ac:spMk id="17416" creationId="{FA6F8ABB-6C5D-4349-9E1B-198D1ABFA804}"/>
          </ac:spMkLst>
        </pc:spChg>
        <pc:grpChg chg="del">
          <ac:chgData name="KRYLOV Sergey" userId="f8f2f01d-e137-47a0-93ad-bcedd2fc071b" providerId="ADAL" clId="{BC2A0381-044F-45A3-B4BD-551681DA273B}" dt="2021-04-19T18:45:50.898" v="3640"/>
          <ac:grpSpMkLst>
            <pc:docMk/>
            <pc:sldMk cId="3011333797" sldId="286"/>
            <ac:grpSpMk id="79" creationId="{5CA4BCD1-F813-4A68-8727-7A3DE67AC57F}"/>
          </ac:grpSpMkLst>
        </pc:grpChg>
        <pc:grpChg chg="add">
          <ac:chgData name="KRYLOV Sergey" userId="f8f2f01d-e137-47a0-93ad-bcedd2fc071b" providerId="ADAL" clId="{BC2A0381-044F-45A3-B4BD-551681DA273B}" dt="2021-04-19T18:46:53.688" v="3663" actId="26606"/>
          <ac:grpSpMkLst>
            <pc:docMk/>
            <pc:sldMk cId="3011333797" sldId="286"/>
            <ac:grpSpMk id="21508" creationId="{5CA4BCD1-F813-4A68-8727-7A3DE67AC57F}"/>
          </ac:grpSpMkLst>
        </pc:grpChg>
        <pc:graphicFrameChg chg="del">
          <ac:chgData name="KRYLOV Sergey" userId="f8f2f01d-e137-47a0-93ad-bcedd2fc071b" providerId="ADAL" clId="{BC2A0381-044F-45A3-B4BD-551681DA273B}" dt="2021-04-19T18:46:47.504" v="3660" actId="478"/>
          <ac:graphicFrameMkLst>
            <pc:docMk/>
            <pc:sldMk cId="3011333797" sldId="286"/>
            <ac:graphicFrameMk id="15" creationId="{63197218-9D9E-45A9-B547-A817F7C6CA4D}"/>
          </ac:graphicFrameMkLst>
        </pc:graphicFrameChg>
        <pc:graphicFrameChg chg="add mod modGraphic">
          <ac:chgData name="KRYLOV Sergey" userId="f8f2f01d-e137-47a0-93ad-bcedd2fc071b" providerId="ADAL" clId="{BC2A0381-044F-45A3-B4BD-551681DA273B}" dt="2021-04-19T18:47:16.524" v="3666" actId="207"/>
          <ac:graphicFrameMkLst>
            <pc:docMk/>
            <pc:sldMk cId="3011333797" sldId="286"/>
            <ac:graphicFrameMk id="16" creationId="{4C5B0310-7511-458C-AE0D-0CD87C6E8887}"/>
          </ac:graphicFrameMkLst>
        </pc:graphicFrameChg>
        <pc:picChg chg="del">
          <ac:chgData name="KRYLOV Sergey" userId="f8f2f01d-e137-47a0-93ad-bcedd2fc071b" providerId="ADAL" clId="{BC2A0381-044F-45A3-B4BD-551681DA273B}" dt="2021-04-19T18:45:52.971" v="3641" actId="478"/>
          <ac:picMkLst>
            <pc:docMk/>
            <pc:sldMk cId="3011333797" sldId="286"/>
            <ac:picMk id="18434" creationId="{BD922C00-CD6B-4D8C-90CC-4C22DE7F3828}"/>
          </ac:picMkLst>
        </pc:picChg>
        <pc:picChg chg="add mod">
          <ac:chgData name="KRYLOV Sergey" userId="f8f2f01d-e137-47a0-93ad-bcedd2fc071b" providerId="ADAL" clId="{BC2A0381-044F-45A3-B4BD-551681DA273B}" dt="2021-04-19T18:46:53.688" v="3663" actId="26606"/>
          <ac:picMkLst>
            <pc:docMk/>
            <pc:sldMk cId="3011333797" sldId="286"/>
            <ac:picMk id="21506" creationId="{47222432-E963-4761-BC50-4E52AE986F6B}"/>
          </ac:picMkLst>
        </pc:picChg>
      </pc:sldChg>
      <pc:sldChg chg="delSp add del mod">
        <pc:chgData name="KRYLOV Sergey" userId="f8f2f01d-e137-47a0-93ad-bcedd2fc071b" providerId="ADAL" clId="{BC2A0381-044F-45A3-B4BD-551681DA273B}" dt="2021-04-19T18:52:30.690" v="3670" actId="47"/>
        <pc:sldMkLst>
          <pc:docMk/>
          <pc:sldMk cId="3962954273" sldId="287"/>
        </pc:sldMkLst>
        <pc:graphicFrameChg chg="del">
          <ac:chgData name="KRYLOV Sergey" userId="f8f2f01d-e137-47a0-93ad-bcedd2fc071b" providerId="ADAL" clId="{BC2A0381-044F-45A3-B4BD-551681DA273B}" dt="2021-04-19T18:52:21.494" v="3668" actId="478"/>
          <ac:graphicFrameMkLst>
            <pc:docMk/>
            <pc:sldMk cId="3962954273" sldId="287"/>
            <ac:graphicFrameMk id="5" creationId="{FFA2F062-E838-467B-AC37-40074D91080F}"/>
          </ac:graphicFrameMkLst>
        </pc:graphicFrameChg>
      </pc:sldChg>
      <pc:sldChg chg="addSp delSp modSp add mod modAnim">
        <pc:chgData name="KRYLOV Sergey" userId="f8f2f01d-e137-47a0-93ad-bcedd2fc071b" providerId="ADAL" clId="{BC2A0381-044F-45A3-B4BD-551681DA273B}" dt="2021-04-23T18:54:44.627" v="5528" actId="20577"/>
        <pc:sldMkLst>
          <pc:docMk/>
          <pc:sldMk cId="3423256137" sldId="288"/>
        </pc:sldMkLst>
        <pc:spChg chg="add mod">
          <ac:chgData name="KRYLOV Sergey" userId="f8f2f01d-e137-47a0-93ad-bcedd2fc071b" providerId="ADAL" clId="{BC2A0381-044F-45A3-B4BD-551681DA273B}" dt="2021-04-19T19:00:05.740" v="3869" actId="1076"/>
          <ac:spMkLst>
            <pc:docMk/>
            <pc:sldMk cId="3423256137" sldId="288"/>
            <ac:spMk id="3" creationId="{5B42EF22-D560-4E98-B594-E9053B0E6C3D}"/>
          </ac:spMkLst>
        </pc:spChg>
        <pc:spChg chg="add mod">
          <ac:chgData name="KRYLOV Sergey" userId="f8f2f01d-e137-47a0-93ad-bcedd2fc071b" providerId="ADAL" clId="{BC2A0381-044F-45A3-B4BD-551681DA273B}" dt="2021-04-19T19:00:01.677" v="3868" actId="571"/>
          <ac:spMkLst>
            <pc:docMk/>
            <pc:sldMk cId="3423256137" sldId="288"/>
            <ac:spMk id="8" creationId="{9FB9100D-A556-4B18-8D95-FD044C92F3B0}"/>
          </ac:spMkLst>
        </pc:spChg>
        <pc:spChg chg="del">
          <ac:chgData name="KRYLOV Sergey" userId="f8f2f01d-e137-47a0-93ad-bcedd2fc071b" providerId="ADAL" clId="{BC2A0381-044F-45A3-B4BD-551681DA273B}" dt="2021-04-19T18:52:37.157" v="3671" actId="478"/>
          <ac:spMkLst>
            <pc:docMk/>
            <pc:sldMk cId="3423256137" sldId="288"/>
            <ac:spMk id="9" creationId="{6129096E-7F3D-4D26-A3A5-031ECEB0BCE8}"/>
          </ac:spMkLst>
        </pc:spChg>
        <pc:spChg chg="add mod">
          <ac:chgData name="KRYLOV Sergey" userId="f8f2f01d-e137-47a0-93ad-bcedd2fc071b" providerId="ADAL" clId="{BC2A0381-044F-45A3-B4BD-551681DA273B}" dt="2021-04-19T20:28:51.469" v="4072"/>
          <ac:spMkLst>
            <pc:docMk/>
            <pc:sldMk cId="3423256137" sldId="288"/>
            <ac:spMk id="11" creationId="{1673F3C0-441D-47F5-86DC-68C6C07B3741}"/>
          </ac:spMkLst>
        </pc:spChg>
        <pc:graphicFrameChg chg="add mod modGraphic">
          <ac:chgData name="KRYLOV Sergey" userId="f8f2f01d-e137-47a0-93ad-bcedd2fc071b" providerId="ADAL" clId="{BC2A0381-044F-45A3-B4BD-551681DA273B}" dt="2021-04-23T18:54:44.627" v="5528" actId="20577"/>
          <ac:graphicFrameMkLst>
            <pc:docMk/>
            <pc:sldMk cId="3423256137" sldId="288"/>
            <ac:graphicFrameMk id="2" creationId="{6781DDBF-219E-4E5C-8CEA-62C5FCB12157}"/>
          </ac:graphicFrameMkLst>
        </pc:graphicFrameChg>
        <pc:graphicFrameChg chg="del">
          <ac:chgData name="KRYLOV Sergey" userId="f8f2f01d-e137-47a0-93ad-bcedd2fc071b" providerId="ADAL" clId="{BC2A0381-044F-45A3-B4BD-551681DA273B}" dt="2021-04-19T20:21:35.304" v="3949" actId="478"/>
          <ac:graphicFrameMkLst>
            <pc:docMk/>
            <pc:sldMk cId="3423256137" sldId="288"/>
            <ac:graphicFrameMk id="5" creationId="{FFA2F062-E838-467B-AC37-40074D91080F}"/>
          </ac:graphicFrameMkLst>
        </pc:graphicFrameChg>
        <pc:graphicFrameChg chg="add mod">
          <ac:chgData name="KRYLOV Sergey" userId="f8f2f01d-e137-47a0-93ad-bcedd2fc071b" providerId="ADAL" clId="{BC2A0381-044F-45A3-B4BD-551681DA273B}" dt="2021-04-19T19:00:01.677" v="3868" actId="571"/>
          <ac:graphicFrameMkLst>
            <pc:docMk/>
            <pc:sldMk cId="3423256137" sldId="288"/>
            <ac:graphicFrameMk id="7" creationId="{5CE310BA-3CBF-4E62-84BA-1AE58AED49A7}"/>
          </ac:graphicFrameMkLst>
        </pc:graphicFrameChg>
        <pc:graphicFrameChg chg="add mod">
          <ac:chgData name="KRYLOV Sergey" userId="f8f2f01d-e137-47a0-93ad-bcedd2fc071b" providerId="ADAL" clId="{BC2A0381-044F-45A3-B4BD-551681DA273B}" dt="2021-04-19T20:21:36.432" v="3950"/>
          <ac:graphicFrameMkLst>
            <pc:docMk/>
            <pc:sldMk cId="3423256137" sldId="288"/>
            <ac:graphicFrameMk id="10" creationId="{06C3A571-F4AE-4395-BFB7-E6CC9613FD17}"/>
          </ac:graphicFrameMkLst>
        </pc:graphicFrameChg>
        <pc:picChg chg="del">
          <ac:chgData name="KRYLOV Sergey" userId="f8f2f01d-e137-47a0-93ad-bcedd2fc071b" providerId="ADAL" clId="{BC2A0381-044F-45A3-B4BD-551681DA273B}" dt="2021-04-19T18:52:37.157" v="3671" actId="478"/>
          <ac:picMkLst>
            <pc:docMk/>
            <pc:sldMk cId="3423256137" sldId="288"/>
            <ac:picMk id="4" creationId="{9124A913-7E95-471B-8BAF-45E0117BF219}"/>
          </ac:picMkLst>
        </pc:picChg>
      </pc:sldChg>
      <pc:sldChg chg="addSp delSp modSp add mod delAnim">
        <pc:chgData name="KRYLOV Sergey" userId="f8f2f01d-e137-47a0-93ad-bcedd2fc071b" providerId="ADAL" clId="{BC2A0381-044F-45A3-B4BD-551681DA273B}" dt="2021-04-23T19:00:27.327" v="5585" actId="1076"/>
        <pc:sldMkLst>
          <pc:docMk/>
          <pc:sldMk cId="699675842" sldId="289"/>
        </pc:sldMkLst>
        <pc:spChg chg="add del mod">
          <ac:chgData name="KRYLOV Sergey" userId="f8f2f01d-e137-47a0-93ad-bcedd2fc071b" providerId="ADAL" clId="{BC2A0381-044F-45A3-B4BD-551681DA273B}" dt="2021-04-22T17:53:19.149" v="5008" actId="478"/>
          <ac:spMkLst>
            <pc:docMk/>
            <pc:sldMk cId="699675842" sldId="289"/>
            <ac:spMk id="2" creationId="{9C5DA405-2569-4A3B-AF2B-2FFABC11105B}"/>
          </ac:spMkLst>
        </pc:spChg>
        <pc:spChg chg="del">
          <ac:chgData name="KRYLOV Sergey" userId="f8f2f01d-e137-47a0-93ad-bcedd2fc071b" providerId="ADAL" clId="{BC2A0381-044F-45A3-B4BD-551681DA273B}" dt="2021-04-19T20:11:38.475" v="3880" actId="478"/>
          <ac:spMkLst>
            <pc:docMk/>
            <pc:sldMk cId="699675842" sldId="289"/>
            <ac:spMk id="3" creationId="{5B42EF22-D560-4E98-B594-E9053B0E6C3D}"/>
          </ac:spMkLst>
        </pc:spChg>
        <pc:spChg chg="add mod">
          <ac:chgData name="KRYLOV Sergey" userId="f8f2f01d-e137-47a0-93ad-bcedd2fc071b" providerId="ADAL" clId="{BC2A0381-044F-45A3-B4BD-551681DA273B}" dt="2021-04-23T19:00:27.327" v="5585" actId="1076"/>
          <ac:spMkLst>
            <pc:docMk/>
            <pc:sldMk cId="699675842" sldId="289"/>
            <ac:spMk id="6" creationId="{426BB4F8-BB38-45A7-95B6-9C601C2DDB94}"/>
          </ac:spMkLst>
        </pc:spChg>
        <pc:spChg chg="add mod">
          <ac:chgData name="KRYLOV Sergey" userId="f8f2f01d-e137-47a0-93ad-bcedd2fc071b" providerId="ADAL" clId="{BC2A0381-044F-45A3-B4BD-551681DA273B}" dt="2021-04-19T20:28:50.153" v="4071"/>
          <ac:spMkLst>
            <pc:docMk/>
            <pc:sldMk cId="699675842" sldId="289"/>
            <ac:spMk id="12" creationId="{ED11FD99-184A-417F-9BED-93BBB9C68B04}"/>
          </ac:spMkLst>
        </pc:spChg>
        <pc:graphicFrameChg chg="del">
          <ac:chgData name="KRYLOV Sergey" userId="f8f2f01d-e137-47a0-93ad-bcedd2fc071b" providerId="ADAL" clId="{BC2A0381-044F-45A3-B4BD-551681DA273B}" dt="2021-04-19T20:11:36.604" v="3879" actId="478"/>
          <ac:graphicFrameMkLst>
            <pc:docMk/>
            <pc:sldMk cId="699675842" sldId="289"/>
            <ac:graphicFrameMk id="2" creationId="{6781DDBF-219E-4E5C-8CEA-62C5FCB12157}"/>
          </ac:graphicFrameMkLst>
        </pc:graphicFrameChg>
        <pc:graphicFrameChg chg="del">
          <ac:chgData name="KRYLOV Sergey" userId="f8f2f01d-e137-47a0-93ad-bcedd2fc071b" providerId="ADAL" clId="{BC2A0381-044F-45A3-B4BD-551681DA273B}" dt="2021-04-19T20:21:40.421" v="3951" actId="478"/>
          <ac:graphicFrameMkLst>
            <pc:docMk/>
            <pc:sldMk cId="699675842" sldId="289"/>
            <ac:graphicFrameMk id="5" creationId="{FFA2F062-E838-467B-AC37-40074D91080F}"/>
          </ac:graphicFrameMkLst>
        </pc:graphicFrameChg>
        <pc:graphicFrameChg chg="add del mod modGraphic">
          <ac:chgData name="KRYLOV Sergey" userId="f8f2f01d-e137-47a0-93ad-bcedd2fc071b" providerId="ADAL" clId="{BC2A0381-044F-45A3-B4BD-551681DA273B}" dt="2021-04-23T18:59:52.187" v="5569" actId="478"/>
          <ac:graphicFrameMkLst>
            <pc:docMk/>
            <pc:sldMk cId="699675842" sldId="289"/>
            <ac:graphicFrameMk id="9" creationId="{14C9ACEC-249A-438B-87F5-E12002705A4C}"/>
          </ac:graphicFrameMkLst>
        </pc:graphicFrameChg>
        <pc:graphicFrameChg chg="add mod">
          <ac:chgData name="KRYLOV Sergey" userId="f8f2f01d-e137-47a0-93ad-bcedd2fc071b" providerId="ADAL" clId="{BC2A0381-044F-45A3-B4BD-551681DA273B}" dt="2021-04-19T20:21:41.306" v="3952"/>
          <ac:graphicFrameMkLst>
            <pc:docMk/>
            <pc:sldMk cId="699675842" sldId="289"/>
            <ac:graphicFrameMk id="10" creationId="{57CF6414-9592-4359-BA9B-005CFB3786DB}"/>
          </ac:graphicFrameMkLst>
        </pc:graphicFrameChg>
        <pc:graphicFrameChg chg="add del mod modGraphic">
          <ac:chgData name="KRYLOV Sergey" userId="f8f2f01d-e137-47a0-93ad-bcedd2fc071b" providerId="ADAL" clId="{BC2A0381-044F-45A3-B4BD-551681DA273B}" dt="2021-04-23T18:32:39.758" v="5505" actId="478"/>
          <ac:graphicFrameMkLst>
            <pc:docMk/>
            <pc:sldMk cId="699675842" sldId="289"/>
            <ac:graphicFrameMk id="11" creationId="{44F932A9-C8F6-464B-9721-D69618D1150E}"/>
          </ac:graphicFrameMkLst>
        </pc:graphicFrameChg>
        <pc:picChg chg="add mod">
          <ac:chgData name="KRYLOV Sergey" userId="f8f2f01d-e137-47a0-93ad-bcedd2fc071b" providerId="ADAL" clId="{BC2A0381-044F-45A3-B4BD-551681DA273B}" dt="2021-04-23T18:59:56.262" v="5571" actId="14100"/>
          <ac:picMkLst>
            <pc:docMk/>
            <pc:sldMk cId="699675842" sldId="289"/>
            <ac:picMk id="3" creationId="{EE007165-6B04-420C-B511-1108EC404CBE}"/>
          </ac:picMkLst>
        </pc:picChg>
        <pc:picChg chg="add del mod">
          <ac:chgData name="KRYLOV Sergey" userId="f8f2f01d-e137-47a0-93ad-bcedd2fc071b" providerId="ADAL" clId="{BC2A0381-044F-45A3-B4BD-551681DA273B}" dt="2021-04-23T18:55:22.792" v="5529" actId="478"/>
          <ac:picMkLst>
            <pc:docMk/>
            <pc:sldMk cId="699675842" sldId="289"/>
            <ac:picMk id="4" creationId="{96BB4A79-C72C-4E83-ABB9-BBB24C614BB0}"/>
          </ac:picMkLst>
        </pc:picChg>
        <pc:picChg chg="add mod">
          <ac:chgData name="KRYLOV Sergey" userId="f8f2f01d-e137-47a0-93ad-bcedd2fc071b" providerId="ADAL" clId="{BC2A0381-044F-45A3-B4BD-551681DA273B}" dt="2021-04-23T19:00:24.424" v="5584" actId="1076"/>
          <ac:picMkLst>
            <pc:docMk/>
            <pc:sldMk cId="699675842" sldId="289"/>
            <ac:picMk id="5" creationId="{83C42A5B-2652-4648-B4F1-B406D177C3C4}"/>
          </ac:picMkLst>
        </pc:picChg>
        <pc:picChg chg="add del mod">
          <ac:chgData name="KRYLOV Sergey" userId="f8f2f01d-e137-47a0-93ad-bcedd2fc071b" providerId="ADAL" clId="{BC2A0381-044F-45A3-B4BD-551681DA273B}" dt="2021-04-23T18:55:34.365" v="5535" actId="478"/>
          <ac:picMkLst>
            <pc:docMk/>
            <pc:sldMk cId="699675842" sldId="289"/>
            <ac:picMk id="7" creationId="{D80A95DF-143D-4D7B-95F3-6AA1919B4FC7}"/>
          </ac:picMkLst>
        </pc:picChg>
        <pc:picChg chg="add mod">
          <ac:chgData name="KRYLOV Sergey" userId="f8f2f01d-e137-47a0-93ad-bcedd2fc071b" providerId="ADAL" clId="{BC2A0381-044F-45A3-B4BD-551681DA273B}" dt="2021-04-23T19:00:23.751" v="5583" actId="1076"/>
          <ac:picMkLst>
            <pc:docMk/>
            <pc:sldMk cId="699675842" sldId="289"/>
            <ac:picMk id="8" creationId="{F1A739FA-AD32-4567-9FEB-7FA1F156C9A8}"/>
          </ac:picMkLst>
        </pc:picChg>
      </pc:sldChg>
      <pc:sldChg chg="add del">
        <pc:chgData name="KRYLOV Sergey" userId="f8f2f01d-e137-47a0-93ad-bcedd2fc071b" providerId="ADAL" clId="{BC2A0381-044F-45A3-B4BD-551681DA273B}" dt="2021-04-22T15:00:13.932" v="4121" actId="47"/>
        <pc:sldMkLst>
          <pc:docMk/>
          <pc:sldMk cId="0" sldId="290"/>
        </pc:sldMkLst>
      </pc:sldChg>
      <pc:sldChg chg="addSp delSp modSp new mod">
        <pc:chgData name="KRYLOV Sergey" userId="f8f2f01d-e137-47a0-93ad-bcedd2fc071b" providerId="ADAL" clId="{BC2A0381-044F-45A3-B4BD-551681DA273B}" dt="2021-04-23T19:01:54.044" v="5586" actId="20577"/>
        <pc:sldMkLst>
          <pc:docMk/>
          <pc:sldMk cId="2568253218" sldId="290"/>
        </pc:sldMkLst>
        <pc:spChg chg="del">
          <ac:chgData name="KRYLOV Sergey" userId="f8f2f01d-e137-47a0-93ad-bcedd2fc071b" providerId="ADAL" clId="{BC2A0381-044F-45A3-B4BD-551681DA273B}" dt="2021-04-22T15:11:40.369" v="4139" actId="478"/>
          <ac:spMkLst>
            <pc:docMk/>
            <pc:sldMk cId="2568253218" sldId="290"/>
            <ac:spMk id="2" creationId="{F134FF14-91D3-436D-8FC2-1DCCF98F98F3}"/>
          </ac:spMkLst>
        </pc:spChg>
        <pc:spChg chg="del">
          <ac:chgData name="KRYLOV Sergey" userId="f8f2f01d-e137-47a0-93ad-bcedd2fc071b" providerId="ADAL" clId="{BC2A0381-044F-45A3-B4BD-551681DA273B}" dt="2021-04-22T15:11:39.525" v="4138" actId="478"/>
          <ac:spMkLst>
            <pc:docMk/>
            <pc:sldMk cId="2568253218" sldId="290"/>
            <ac:spMk id="3" creationId="{480B5813-9807-4A56-818A-2DDFEEDD1E6D}"/>
          </ac:spMkLst>
        </pc:spChg>
        <pc:spChg chg="add mod">
          <ac:chgData name="KRYLOV Sergey" userId="f8f2f01d-e137-47a0-93ad-bcedd2fc071b" providerId="ADAL" clId="{BC2A0381-044F-45A3-B4BD-551681DA273B}" dt="2021-04-22T15:43:20.523" v="4565" actId="1076"/>
          <ac:spMkLst>
            <pc:docMk/>
            <pc:sldMk cId="2568253218" sldId="290"/>
            <ac:spMk id="4" creationId="{549DFC44-D2E3-4407-A7C4-EAEEF827170F}"/>
          </ac:spMkLst>
        </pc:spChg>
        <pc:spChg chg="add del mod">
          <ac:chgData name="KRYLOV Sergey" userId="f8f2f01d-e137-47a0-93ad-bcedd2fc071b" providerId="ADAL" clId="{BC2A0381-044F-45A3-B4BD-551681DA273B}" dt="2021-04-22T15:20:51.394" v="4271" actId="478"/>
          <ac:spMkLst>
            <pc:docMk/>
            <pc:sldMk cId="2568253218" sldId="290"/>
            <ac:spMk id="5" creationId="{E1211E99-702B-4E48-AF3F-5D74E21950C7}"/>
          </ac:spMkLst>
        </pc:spChg>
        <pc:spChg chg="add del mod">
          <ac:chgData name="KRYLOV Sergey" userId="f8f2f01d-e137-47a0-93ad-bcedd2fc071b" providerId="ADAL" clId="{BC2A0381-044F-45A3-B4BD-551681DA273B}" dt="2021-04-22T15:20:52.997" v="4273" actId="478"/>
          <ac:spMkLst>
            <pc:docMk/>
            <pc:sldMk cId="2568253218" sldId="290"/>
            <ac:spMk id="6" creationId="{4BD8894C-A052-4545-8A65-822CF2ED3BC6}"/>
          </ac:spMkLst>
        </pc:spChg>
        <pc:spChg chg="add del mod">
          <ac:chgData name="KRYLOV Sergey" userId="f8f2f01d-e137-47a0-93ad-bcedd2fc071b" providerId="ADAL" clId="{BC2A0381-044F-45A3-B4BD-551681DA273B}" dt="2021-04-22T15:20:52.329" v="4272" actId="478"/>
          <ac:spMkLst>
            <pc:docMk/>
            <pc:sldMk cId="2568253218" sldId="290"/>
            <ac:spMk id="7" creationId="{90DDAEF8-1D30-4AC8-91F7-7A38EA3D89F9}"/>
          </ac:spMkLst>
        </pc:spChg>
        <pc:spChg chg="add del mod">
          <ac:chgData name="KRYLOV Sergey" userId="f8f2f01d-e137-47a0-93ad-bcedd2fc071b" providerId="ADAL" clId="{BC2A0381-044F-45A3-B4BD-551681DA273B}" dt="2021-04-22T15:12:06.089" v="4144" actId="478"/>
          <ac:spMkLst>
            <pc:docMk/>
            <pc:sldMk cId="2568253218" sldId="290"/>
            <ac:spMk id="8" creationId="{71F6588E-E4DC-4AE7-B8D7-6D25E9C45376}"/>
          </ac:spMkLst>
        </pc:spChg>
        <pc:spChg chg="add del mod">
          <ac:chgData name="KRYLOV Sergey" userId="f8f2f01d-e137-47a0-93ad-bcedd2fc071b" providerId="ADAL" clId="{BC2A0381-044F-45A3-B4BD-551681DA273B}" dt="2021-04-22T15:21:09.768" v="4285" actId="478"/>
          <ac:spMkLst>
            <pc:docMk/>
            <pc:sldMk cId="2568253218" sldId="290"/>
            <ac:spMk id="9" creationId="{548D33B7-8BE7-4010-855E-6C8E5C09DF02}"/>
          </ac:spMkLst>
        </pc:spChg>
        <pc:spChg chg="add del mod">
          <ac:chgData name="KRYLOV Sergey" userId="f8f2f01d-e137-47a0-93ad-bcedd2fc071b" providerId="ADAL" clId="{BC2A0381-044F-45A3-B4BD-551681DA273B}" dt="2021-04-22T15:21:04.642" v="4281" actId="478"/>
          <ac:spMkLst>
            <pc:docMk/>
            <pc:sldMk cId="2568253218" sldId="290"/>
            <ac:spMk id="10" creationId="{CA2EAC98-85C5-43DE-8872-D0D58CE94632}"/>
          </ac:spMkLst>
        </pc:spChg>
        <pc:spChg chg="add del mod">
          <ac:chgData name="KRYLOV Sergey" userId="f8f2f01d-e137-47a0-93ad-bcedd2fc071b" providerId="ADAL" clId="{BC2A0381-044F-45A3-B4BD-551681DA273B}" dt="2021-04-22T15:39:35.254" v="4406" actId="478"/>
          <ac:spMkLst>
            <pc:docMk/>
            <pc:sldMk cId="2568253218" sldId="290"/>
            <ac:spMk id="11" creationId="{31467465-E3E4-493F-81CA-DAFB48563553}"/>
          </ac:spMkLst>
        </pc:spChg>
        <pc:spChg chg="add del mod">
          <ac:chgData name="KRYLOV Sergey" userId="f8f2f01d-e137-47a0-93ad-bcedd2fc071b" providerId="ADAL" clId="{BC2A0381-044F-45A3-B4BD-551681DA273B}" dt="2021-04-22T15:21:05.512" v="4282" actId="478"/>
          <ac:spMkLst>
            <pc:docMk/>
            <pc:sldMk cId="2568253218" sldId="290"/>
            <ac:spMk id="12" creationId="{0F4439D6-D0D7-472A-A8C1-2E3EE7FE5458}"/>
          </ac:spMkLst>
        </pc:spChg>
        <pc:spChg chg="add del mod">
          <ac:chgData name="KRYLOV Sergey" userId="f8f2f01d-e137-47a0-93ad-bcedd2fc071b" providerId="ADAL" clId="{BC2A0381-044F-45A3-B4BD-551681DA273B}" dt="2021-04-22T15:20:53.716" v="4274" actId="478"/>
          <ac:spMkLst>
            <pc:docMk/>
            <pc:sldMk cId="2568253218" sldId="290"/>
            <ac:spMk id="13" creationId="{38453C6D-A664-4642-94C7-492F53D9A388}"/>
          </ac:spMkLst>
        </pc:spChg>
        <pc:spChg chg="add del mod">
          <ac:chgData name="KRYLOV Sergey" userId="f8f2f01d-e137-47a0-93ad-bcedd2fc071b" providerId="ADAL" clId="{BC2A0381-044F-45A3-B4BD-551681DA273B}" dt="2021-04-22T15:12:12.583" v="4147" actId="478"/>
          <ac:spMkLst>
            <pc:docMk/>
            <pc:sldMk cId="2568253218" sldId="290"/>
            <ac:spMk id="14" creationId="{F77C7BB1-E35D-48D0-B4E3-06B94CB1F04A}"/>
          </ac:spMkLst>
        </pc:spChg>
        <pc:spChg chg="add del mod">
          <ac:chgData name="KRYLOV Sergey" userId="f8f2f01d-e137-47a0-93ad-bcedd2fc071b" providerId="ADAL" clId="{BC2A0381-044F-45A3-B4BD-551681DA273B}" dt="2021-04-22T15:13:00.042" v="4152" actId="478"/>
          <ac:spMkLst>
            <pc:docMk/>
            <pc:sldMk cId="2568253218" sldId="290"/>
            <ac:spMk id="15" creationId="{8C9753B4-5625-4747-8DEA-E7F829614674}"/>
          </ac:spMkLst>
        </pc:spChg>
        <pc:spChg chg="add del mod">
          <ac:chgData name="KRYLOV Sergey" userId="f8f2f01d-e137-47a0-93ad-bcedd2fc071b" providerId="ADAL" clId="{BC2A0381-044F-45A3-B4BD-551681DA273B}" dt="2021-04-22T15:12:08.147" v="4146" actId="478"/>
          <ac:spMkLst>
            <pc:docMk/>
            <pc:sldMk cId="2568253218" sldId="290"/>
            <ac:spMk id="16" creationId="{B454F569-42F3-4AFD-9FD6-A94C0AB3F1C8}"/>
          </ac:spMkLst>
        </pc:spChg>
        <pc:spChg chg="add mod">
          <ac:chgData name="KRYLOV Sergey" userId="f8f2f01d-e137-47a0-93ad-bcedd2fc071b" providerId="ADAL" clId="{BC2A0381-044F-45A3-B4BD-551681DA273B}" dt="2021-04-22T15:43:20.523" v="4565" actId="1076"/>
          <ac:spMkLst>
            <pc:docMk/>
            <pc:sldMk cId="2568253218" sldId="290"/>
            <ac:spMk id="17" creationId="{0FDC416E-252F-475A-991F-30BDFC284093}"/>
          </ac:spMkLst>
        </pc:spChg>
        <pc:spChg chg="add del mod">
          <ac:chgData name="KRYLOV Sergey" userId="f8f2f01d-e137-47a0-93ad-bcedd2fc071b" providerId="ADAL" clId="{BC2A0381-044F-45A3-B4BD-551681DA273B}" dt="2021-04-22T15:43:20.523" v="4565" actId="1076"/>
          <ac:spMkLst>
            <pc:docMk/>
            <pc:sldMk cId="2568253218" sldId="290"/>
            <ac:spMk id="18" creationId="{F9FA8778-285F-494E-958E-4D04464D8A3E}"/>
          </ac:spMkLst>
        </pc:spChg>
        <pc:spChg chg="add mod">
          <ac:chgData name="KRYLOV Sergey" userId="f8f2f01d-e137-47a0-93ad-bcedd2fc071b" providerId="ADAL" clId="{BC2A0381-044F-45A3-B4BD-551681DA273B}" dt="2021-04-22T15:43:20.523" v="4565" actId="1076"/>
          <ac:spMkLst>
            <pc:docMk/>
            <pc:sldMk cId="2568253218" sldId="290"/>
            <ac:spMk id="19" creationId="{330330EC-6C31-462F-A3A9-FC7D3C83B002}"/>
          </ac:spMkLst>
        </pc:spChg>
        <pc:spChg chg="add del mod">
          <ac:chgData name="KRYLOV Sergey" userId="f8f2f01d-e137-47a0-93ad-bcedd2fc071b" providerId="ADAL" clId="{BC2A0381-044F-45A3-B4BD-551681DA273B}" dt="2021-04-22T15:43:20.523" v="4565" actId="1076"/>
          <ac:spMkLst>
            <pc:docMk/>
            <pc:sldMk cId="2568253218" sldId="290"/>
            <ac:spMk id="20" creationId="{0C8F697B-3FDD-4517-8506-C37CBFD301C3}"/>
          </ac:spMkLst>
        </pc:spChg>
        <pc:spChg chg="add del mod">
          <ac:chgData name="KRYLOV Sergey" userId="f8f2f01d-e137-47a0-93ad-bcedd2fc071b" providerId="ADAL" clId="{BC2A0381-044F-45A3-B4BD-551681DA273B}" dt="2021-04-22T15:13:03.157" v="4153" actId="478"/>
          <ac:spMkLst>
            <pc:docMk/>
            <pc:sldMk cId="2568253218" sldId="290"/>
            <ac:spMk id="21" creationId="{D5693804-9B72-480E-821E-0A7978DED0F8}"/>
          </ac:spMkLst>
        </pc:spChg>
        <pc:spChg chg="add del mod">
          <ac:chgData name="KRYLOV Sergey" userId="f8f2f01d-e137-47a0-93ad-bcedd2fc071b" providerId="ADAL" clId="{BC2A0381-044F-45A3-B4BD-551681DA273B}" dt="2021-04-22T15:18:08.461" v="4252" actId="478"/>
          <ac:spMkLst>
            <pc:docMk/>
            <pc:sldMk cId="2568253218" sldId="290"/>
            <ac:spMk id="22" creationId="{C2DE9604-7E23-488E-BD3B-2E36601067B5}"/>
          </ac:spMkLst>
        </pc:spChg>
        <pc:spChg chg="add mod">
          <ac:chgData name="KRYLOV Sergey" userId="f8f2f01d-e137-47a0-93ad-bcedd2fc071b" providerId="ADAL" clId="{BC2A0381-044F-45A3-B4BD-551681DA273B}" dt="2021-04-22T15:43:20.523" v="4565" actId="1076"/>
          <ac:spMkLst>
            <pc:docMk/>
            <pc:sldMk cId="2568253218" sldId="290"/>
            <ac:spMk id="23" creationId="{075DCD17-8767-4CBF-A725-755819C76789}"/>
          </ac:spMkLst>
        </pc:spChg>
        <pc:spChg chg="add del mod">
          <ac:chgData name="KRYLOV Sergey" userId="f8f2f01d-e137-47a0-93ad-bcedd2fc071b" providerId="ADAL" clId="{BC2A0381-044F-45A3-B4BD-551681DA273B}" dt="2021-04-22T15:20:30.639" v="4268" actId="478"/>
          <ac:spMkLst>
            <pc:docMk/>
            <pc:sldMk cId="2568253218" sldId="290"/>
            <ac:spMk id="24" creationId="{B877F4C6-72E2-476E-9A54-A03860AA3DD5}"/>
          </ac:spMkLst>
        </pc:spChg>
        <pc:spChg chg="add del mod">
          <ac:chgData name="KRYLOV Sergey" userId="f8f2f01d-e137-47a0-93ad-bcedd2fc071b" providerId="ADAL" clId="{BC2A0381-044F-45A3-B4BD-551681DA273B}" dt="2021-04-22T15:20:59.199" v="4278" actId="478"/>
          <ac:spMkLst>
            <pc:docMk/>
            <pc:sldMk cId="2568253218" sldId="290"/>
            <ac:spMk id="25" creationId="{6192AA50-02EC-4CBD-94E8-FCDEF20E2B0D}"/>
          </ac:spMkLst>
        </pc:spChg>
        <pc:spChg chg="add del mod">
          <ac:chgData name="KRYLOV Sergey" userId="f8f2f01d-e137-47a0-93ad-bcedd2fc071b" providerId="ADAL" clId="{BC2A0381-044F-45A3-B4BD-551681DA273B}" dt="2021-04-22T15:20:55.444" v="4275" actId="478"/>
          <ac:spMkLst>
            <pc:docMk/>
            <pc:sldMk cId="2568253218" sldId="290"/>
            <ac:spMk id="26" creationId="{691C8C0E-E665-481D-9749-041783DA9ED7}"/>
          </ac:spMkLst>
        </pc:spChg>
        <pc:spChg chg="add del mod">
          <ac:chgData name="KRYLOV Sergey" userId="f8f2f01d-e137-47a0-93ad-bcedd2fc071b" providerId="ADAL" clId="{BC2A0381-044F-45A3-B4BD-551681DA273B}" dt="2021-04-22T15:20:57.797" v="4277" actId="478"/>
          <ac:spMkLst>
            <pc:docMk/>
            <pc:sldMk cId="2568253218" sldId="290"/>
            <ac:spMk id="27" creationId="{5CA9A60C-C752-4CC4-9B1F-80FD93BF02DC}"/>
          </ac:spMkLst>
        </pc:spChg>
        <pc:spChg chg="add del mod">
          <ac:chgData name="KRYLOV Sergey" userId="f8f2f01d-e137-47a0-93ad-bcedd2fc071b" providerId="ADAL" clId="{BC2A0381-044F-45A3-B4BD-551681DA273B}" dt="2021-04-22T15:21:01.257" v="4279" actId="478"/>
          <ac:spMkLst>
            <pc:docMk/>
            <pc:sldMk cId="2568253218" sldId="290"/>
            <ac:spMk id="28" creationId="{988CB266-8CCC-41DD-8ED6-2F6EB9BBC633}"/>
          </ac:spMkLst>
        </pc:spChg>
        <pc:spChg chg="add del mod">
          <ac:chgData name="KRYLOV Sergey" userId="f8f2f01d-e137-47a0-93ad-bcedd2fc071b" providerId="ADAL" clId="{BC2A0381-044F-45A3-B4BD-551681DA273B}" dt="2021-04-22T15:21:11.540" v="4286" actId="478"/>
          <ac:spMkLst>
            <pc:docMk/>
            <pc:sldMk cId="2568253218" sldId="290"/>
            <ac:spMk id="29" creationId="{6B7140E2-DFA9-4ADB-9DBA-9F9167FC926D}"/>
          </ac:spMkLst>
        </pc:spChg>
        <pc:spChg chg="add del mod">
          <ac:chgData name="KRYLOV Sergey" userId="f8f2f01d-e137-47a0-93ad-bcedd2fc071b" providerId="ADAL" clId="{BC2A0381-044F-45A3-B4BD-551681DA273B}" dt="2021-04-22T15:21:02.591" v="4280" actId="478"/>
          <ac:spMkLst>
            <pc:docMk/>
            <pc:sldMk cId="2568253218" sldId="290"/>
            <ac:spMk id="30" creationId="{9615211F-BD5D-487E-BDF5-260245F3FEB3}"/>
          </ac:spMkLst>
        </pc:spChg>
        <pc:spChg chg="add del mod">
          <ac:chgData name="KRYLOV Sergey" userId="f8f2f01d-e137-47a0-93ad-bcedd2fc071b" providerId="ADAL" clId="{BC2A0381-044F-45A3-B4BD-551681DA273B}" dt="2021-04-22T15:39:34.621" v="4405" actId="478"/>
          <ac:spMkLst>
            <pc:docMk/>
            <pc:sldMk cId="2568253218" sldId="290"/>
            <ac:spMk id="31" creationId="{C4F5ABE8-C063-4B84-9B9C-B8C3349654B7}"/>
          </ac:spMkLst>
        </pc:spChg>
        <pc:spChg chg="add del mod">
          <ac:chgData name="KRYLOV Sergey" userId="f8f2f01d-e137-47a0-93ad-bcedd2fc071b" providerId="ADAL" clId="{BC2A0381-044F-45A3-B4BD-551681DA273B}" dt="2021-04-22T15:39:36.694" v="4407" actId="478"/>
          <ac:spMkLst>
            <pc:docMk/>
            <pc:sldMk cId="2568253218" sldId="290"/>
            <ac:spMk id="32" creationId="{29AE90AB-49E9-43D8-86C1-BC2CC70F391B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34" creationId="{327D2962-3F51-42A5-B44A-8BECC2E4E455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35" creationId="{20D7C2B0-9F7D-4556-9045-8FE05F1BA52E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36" creationId="{6791806F-787E-4DCA-9D91-2185AC8FB95B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39" creationId="{48A8EAB6-2F13-4787-A664-509CF1197F8C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40" creationId="{A90FCCE7-8438-4D68-A14B-EC48B2C10D3B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41" creationId="{6C8A57C5-EB57-4231-978F-D507988C8FDA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44" creationId="{836ED97A-429F-4180-AB5C-2D97A2D084B5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45" creationId="{269B7A6F-AA83-425B-8014-DC0BED9AAA38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46" creationId="{A037FAF3-4D1A-4EA6-B781-916F89E06729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49" creationId="{8D98C2D8-C22A-494D-9235-C8E81DBEE6D3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50" creationId="{0131646E-99F0-4DED-80A0-FEF801999898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51" creationId="{1C0C837B-7D3E-4B24-8A36-578E8E8A9F1F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54" creationId="{E9628F7E-60C7-4B4C-BDE2-A79BBF8AD809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55" creationId="{0C6C8790-2D86-4931-9AAA-74135FC80B1D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56" creationId="{6A235C91-AEFB-4123-A770-15F9F71C6400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59" creationId="{4997635D-D2E7-4A5D-B4B1-987C041FDEAB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60" creationId="{B43F2856-03EF-4DDF-BF78-CC5970702503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61" creationId="{FB174F20-AFFC-4384-8BFB-618CCC71BE82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64" creationId="{3F21FEE8-FCCE-4C7B-855A-6FA106648FEB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65" creationId="{20298810-00A8-449D-8562-A384C5F81836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66" creationId="{AD1B5558-08D9-4AFB-9068-FE9EEFD66D7D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69" creationId="{40487BAB-96E1-479C-A4EC-B8D053326875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70" creationId="{9A986F51-7E7A-4967-9754-10AFA8D0B769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71" creationId="{6634F40D-6422-454E-A547-2A495391EFAC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74" creationId="{73F0D33F-0445-47B0-906C-54A299F687A2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75" creationId="{213C7DB4-610E-4597-8CA3-AC64111A98CB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76" creationId="{42C5EE75-E994-45D2-8D41-782620288D2E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79" creationId="{DA0544D0-0E09-489A-82D9-3C2F034AA8DA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80" creationId="{302120E6-0E54-40E5-82A3-E79B1DD7B476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81" creationId="{51DAEC65-A603-4624-AE74-D82A31253CE4}"/>
          </ac:spMkLst>
        </pc:spChg>
        <pc:spChg chg="mod">
          <ac:chgData name="KRYLOV Sergey" userId="f8f2f01d-e137-47a0-93ad-bcedd2fc071b" providerId="ADAL" clId="{BC2A0381-044F-45A3-B4BD-551681DA273B}" dt="2021-04-22T15:44:07.878" v="4574" actId="1076"/>
          <ac:spMkLst>
            <pc:docMk/>
            <pc:sldMk cId="2568253218" sldId="290"/>
            <ac:spMk id="84" creationId="{D9DA2A00-19E6-4733-962C-60212E5A65BA}"/>
          </ac:spMkLst>
        </pc:spChg>
        <pc:spChg chg="mod">
          <ac:chgData name="KRYLOV Sergey" userId="f8f2f01d-e137-47a0-93ad-bcedd2fc071b" providerId="ADAL" clId="{BC2A0381-044F-45A3-B4BD-551681DA273B}" dt="2021-04-22T15:44:07.878" v="4574" actId="1076"/>
          <ac:spMkLst>
            <pc:docMk/>
            <pc:sldMk cId="2568253218" sldId="290"/>
            <ac:spMk id="85" creationId="{627D0E0A-17D8-4FB6-90D8-02BAC8ED262B}"/>
          </ac:spMkLst>
        </pc:spChg>
        <pc:spChg chg="mod">
          <ac:chgData name="KRYLOV Sergey" userId="f8f2f01d-e137-47a0-93ad-bcedd2fc071b" providerId="ADAL" clId="{BC2A0381-044F-45A3-B4BD-551681DA273B}" dt="2021-04-22T15:44:07.878" v="4574" actId="1076"/>
          <ac:spMkLst>
            <pc:docMk/>
            <pc:sldMk cId="2568253218" sldId="290"/>
            <ac:spMk id="86" creationId="{48EC70EA-CFBB-40F2-A39D-E81E358EA807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89" creationId="{8014F00D-D820-40D8-A3BF-5297A3AE390D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90" creationId="{A42DB6F5-117D-4D9F-8BDC-BFD528A6EEA6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91" creationId="{DD3A0176-CEF1-47A0-9B36-77B84D022A07}"/>
          </ac:spMkLst>
        </pc:spChg>
        <pc:spChg chg="del mod topLvl">
          <ac:chgData name="KRYLOV Sergey" userId="f8f2f01d-e137-47a0-93ad-bcedd2fc071b" providerId="ADAL" clId="{BC2A0381-044F-45A3-B4BD-551681DA273B}" dt="2021-04-22T15:15:16.681" v="4170" actId="478"/>
          <ac:spMkLst>
            <pc:docMk/>
            <pc:sldMk cId="2568253218" sldId="290"/>
            <ac:spMk id="94" creationId="{C46C8220-D92B-475F-B2C8-2B060F63647B}"/>
          </ac:spMkLst>
        </pc:spChg>
        <pc:spChg chg="del mod topLvl">
          <ac:chgData name="KRYLOV Sergey" userId="f8f2f01d-e137-47a0-93ad-bcedd2fc071b" providerId="ADAL" clId="{BC2A0381-044F-45A3-B4BD-551681DA273B}" dt="2021-04-22T15:15:18.498" v="4171" actId="478"/>
          <ac:spMkLst>
            <pc:docMk/>
            <pc:sldMk cId="2568253218" sldId="290"/>
            <ac:spMk id="95" creationId="{69CFFB5C-060F-4105-A454-E87CD7750C43}"/>
          </ac:spMkLst>
        </pc:spChg>
        <pc:spChg chg="mod topLvl">
          <ac:chgData name="KRYLOV Sergey" userId="f8f2f01d-e137-47a0-93ad-bcedd2fc071b" providerId="ADAL" clId="{BC2A0381-044F-45A3-B4BD-551681DA273B}" dt="2021-04-22T15:43:20.523" v="4565" actId="1076"/>
          <ac:spMkLst>
            <pc:docMk/>
            <pc:sldMk cId="2568253218" sldId="290"/>
            <ac:spMk id="97" creationId="{7CD3CF51-8D09-42A9-9A53-4EF3AD01AD87}"/>
          </ac:spMkLst>
        </pc:spChg>
        <pc:spChg chg="del mod topLvl">
          <ac:chgData name="KRYLOV Sergey" userId="f8f2f01d-e137-47a0-93ad-bcedd2fc071b" providerId="ADAL" clId="{BC2A0381-044F-45A3-B4BD-551681DA273B}" dt="2021-04-22T15:17:40.189" v="4247" actId="478"/>
          <ac:spMkLst>
            <pc:docMk/>
            <pc:sldMk cId="2568253218" sldId="290"/>
            <ac:spMk id="98" creationId="{DF5A9ECB-603E-4113-BDC3-7D750F050D54}"/>
          </ac:spMkLst>
        </pc:spChg>
        <pc:spChg chg="mod">
          <ac:chgData name="KRYLOV Sergey" userId="f8f2f01d-e137-47a0-93ad-bcedd2fc071b" providerId="ADAL" clId="{BC2A0381-044F-45A3-B4BD-551681DA273B}" dt="2021-04-22T15:19:42.384" v="4256" actId="571"/>
          <ac:spMkLst>
            <pc:docMk/>
            <pc:sldMk cId="2568253218" sldId="290"/>
            <ac:spMk id="112" creationId="{5DFBBD43-13B2-4AC7-81AD-1E7B35CF49BA}"/>
          </ac:spMkLst>
        </pc:spChg>
        <pc:spChg chg="mod">
          <ac:chgData name="KRYLOV Sergey" userId="f8f2f01d-e137-47a0-93ad-bcedd2fc071b" providerId="ADAL" clId="{BC2A0381-044F-45A3-B4BD-551681DA273B}" dt="2021-04-22T15:19:42.384" v="4256" actId="571"/>
          <ac:spMkLst>
            <pc:docMk/>
            <pc:sldMk cId="2568253218" sldId="290"/>
            <ac:spMk id="113" creationId="{44B7814C-E877-4C12-8230-1A001693E4B0}"/>
          </ac:spMkLst>
        </pc:spChg>
        <pc:spChg chg="mod">
          <ac:chgData name="KRYLOV Sergey" userId="f8f2f01d-e137-47a0-93ad-bcedd2fc071b" providerId="ADAL" clId="{BC2A0381-044F-45A3-B4BD-551681DA273B}" dt="2021-04-22T15:19:42.384" v="4256" actId="571"/>
          <ac:spMkLst>
            <pc:docMk/>
            <pc:sldMk cId="2568253218" sldId="290"/>
            <ac:spMk id="114" creationId="{0C2DD23C-39EC-49B2-AF2B-1CF6B6F61FC7}"/>
          </ac:spMkLst>
        </pc:spChg>
        <pc:spChg chg="add mod">
          <ac:chgData name="KRYLOV Sergey" userId="f8f2f01d-e137-47a0-93ad-bcedd2fc071b" providerId="ADAL" clId="{BC2A0381-044F-45A3-B4BD-551681DA273B}" dt="2021-04-22T15:19:49.269" v="4258" actId="571"/>
          <ac:spMkLst>
            <pc:docMk/>
            <pc:sldMk cId="2568253218" sldId="290"/>
            <ac:spMk id="116" creationId="{E60E687A-9D1B-461B-8F9E-08370F900C01}"/>
          </ac:spMkLst>
        </pc:spChg>
        <pc:spChg chg="mod">
          <ac:chgData name="KRYLOV Sergey" userId="f8f2f01d-e137-47a0-93ad-bcedd2fc071b" providerId="ADAL" clId="{BC2A0381-044F-45A3-B4BD-551681DA273B}" dt="2021-04-22T15:28:54.028" v="4345" actId="1076"/>
          <ac:spMkLst>
            <pc:docMk/>
            <pc:sldMk cId="2568253218" sldId="290"/>
            <ac:spMk id="123" creationId="{B58B5EFB-4422-41DD-9C6E-8B810D835108}"/>
          </ac:spMkLst>
        </pc:spChg>
        <pc:spChg chg="mod ord">
          <ac:chgData name="KRYLOV Sergey" userId="f8f2f01d-e137-47a0-93ad-bcedd2fc071b" providerId="ADAL" clId="{BC2A0381-044F-45A3-B4BD-551681DA273B}" dt="2021-04-22T15:28:54.028" v="4345" actId="1076"/>
          <ac:spMkLst>
            <pc:docMk/>
            <pc:sldMk cId="2568253218" sldId="290"/>
            <ac:spMk id="124" creationId="{E4D06A3A-6E3D-42F0-8C9F-67285CB2516C}"/>
          </ac:spMkLst>
        </pc:spChg>
        <pc:spChg chg="mod">
          <ac:chgData name="KRYLOV Sergey" userId="f8f2f01d-e137-47a0-93ad-bcedd2fc071b" providerId="ADAL" clId="{BC2A0381-044F-45A3-B4BD-551681DA273B}" dt="2021-04-22T15:43:20.523" v="4565" actId="1076"/>
          <ac:spMkLst>
            <pc:docMk/>
            <pc:sldMk cId="2568253218" sldId="290"/>
            <ac:spMk id="130" creationId="{B25C427A-62D2-4309-974E-AEEB0516E78A}"/>
          </ac:spMkLst>
        </pc:spChg>
        <pc:spChg chg="mod">
          <ac:chgData name="KRYLOV Sergey" userId="f8f2f01d-e137-47a0-93ad-bcedd2fc071b" providerId="ADAL" clId="{BC2A0381-044F-45A3-B4BD-551681DA273B}" dt="2021-04-22T15:43:20.523" v="4565" actId="1076"/>
          <ac:spMkLst>
            <pc:docMk/>
            <pc:sldMk cId="2568253218" sldId="290"/>
            <ac:spMk id="131" creationId="{C2114FC2-5270-410D-907F-0468998EFD0A}"/>
          </ac:spMkLst>
        </pc:spChg>
        <pc:spChg chg="add del mod">
          <ac:chgData name="KRYLOV Sergey" userId="f8f2f01d-e137-47a0-93ad-bcedd2fc071b" providerId="ADAL" clId="{BC2A0381-044F-45A3-B4BD-551681DA273B}" dt="2021-04-22T15:43:20.523" v="4565" actId="1076"/>
          <ac:spMkLst>
            <pc:docMk/>
            <pc:sldMk cId="2568253218" sldId="290"/>
            <ac:spMk id="132" creationId="{B5B7B50D-18C2-473F-ACAF-72ED14AA9874}"/>
          </ac:spMkLst>
        </pc:spChg>
        <pc:spChg chg="mod">
          <ac:chgData name="KRYLOV Sergey" userId="f8f2f01d-e137-47a0-93ad-bcedd2fc071b" providerId="ADAL" clId="{BC2A0381-044F-45A3-B4BD-551681DA273B}" dt="2021-04-22T15:22:50.625" v="4290" actId="571"/>
          <ac:spMkLst>
            <pc:docMk/>
            <pc:sldMk cId="2568253218" sldId="290"/>
            <ac:spMk id="138" creationId="{157BAA81-396A-4001-BE28-1934387CEBF2}"/>
          </ac:spMkLst>
        </pc:spChg>
        <pc:spChg chg="mod">
          <ac:chgData name="KRYLOV Sergey" userId="f8f2f01d-e137-47a0-93ad-bcedd2fc071b" providerId="ADAL" clId="{BC2A0381-044F-45A3-B4BD-551681DA273B}" dt="2021-04-22T15:22:50.625" v="4290" actId="571"/>
          <ac:spMkLst>
            <pc:docMk/>
            <pc:sldMk cId="2568253218" sldId="290"/>
            <ac:spMk id="139" creationId="{CC05AB1D-5071-464A-964C-2D514EE623DA}"/>
          </ac:spMkLst>
        </pc:spChg>
        <pc:spChg chg="mod">
          <ac:chgData name="KRYLOV Sergey" userId="f8f2f01d-e137-47a0-93ad-bcedd2fc071b" providerId="ADAL" clId="{BC2A0381-044F-45A3-B4BD-551681DA273B}" dt="2021-04-22T15:22:50.625" v="4290" actId="571"/>
          <ac:spMkLst>
            <pc:docMk/>
            <pc:sldMk cId="2568253218" sldId="290"/>
            <ac:spMk id="140" creationId="{963B0703-78A0-49DF-BC2A-89253D9CAE66}"/>
          </ac:spMkLst>
        </pc:spChg>
        <pc:spChg chg="add del mod">
          <ac:chgData name="KRYLOV Sergey" userId="f8f2f01d-e137-47a0-93ad-bcedd2fc071b" providerId="ADAL" clId="{BC2A0381-044F-45A3-B4BD-551681DA273B}" dt="2021-04-22T15:35:44.209" v="4357" actId="478"/>
          <ac:spMkLst>
            <pc:docMk/>
            <pc:sldMk cId="2568253218" sldId="290"/>
            <ac:spMk id="145" creationId="{164EAC33-FBBB-4BBB-96FE-B03834048401}"/>
          </ac:spMkLst>
        </pc:spChg>
        <pc:spChg chg="mod">
          <ac:chgData name="KRYLOV Sergey" userId="f8f2f01d-e137-47a0-93ad-bcedd2fc071b" providerId="ADAL" clId="{BC2A0381-044F-45A3-B4BD-551681DA273B}" dt="2021-04-22T15:43:20.523" v="4565" actId="1076"/>
          <ac:spMkLst>
            <pc:docMk/>
            <pc:sldMk cId="2568253218" sldId="290"/>
            <ac:spMk id="151" creationId="{CADC62EE-1BE9-4387-A24D-D942E21A20D5}"/>
          </ac:spMkLst>
        </pc:spChg>
        <pc:spChg chg="mod">
          <ac:chgData name="KRYLOV Sergey" userId="f8f2f01d-e137-47a0-93ad-bcedd2fc071b" providerId="ADAL" clId="{BC2A0381-044F-45A3-B4BD-551681DA273B}" dt="2021-04-22T15:43:20.523" v="4565" actId="1076"/>
          <ac:spMkLst>
            <pc:docMk/>
            <pc:sldMk cId="2568253218" sldId="290"/>
            <ac:spMk id="152" creationId="{41CD7E9C-5B2E-40D7-85B9-461490D6C576}"/>
          </ac:spMkLst>
        </pc:spChg>
        <pc:spChg chg="mod">
          <ac:chgData name="KRYLOV Sergey" userId="f8f2f01d-e137-47a0-93ad-bcedd2fc071b" providerId="ADAL" clId="{BC2A0381-044F-45A3-B4BD-551681DA273B}" dt="2021-04-22T15:43:20.523" v="4565" actId="1076"/>
          <ac:spMkLst>
            <pc:docMk/>
            <pc:sldMk cId="2568253218" sldId="290"/>
            <ac:spMk id="153" creationId="{7B024CCF-0DFF-43C4-AC1F-C4AC87D3E784}"/>
          </ac:spMkLst>
        </pc:spChg>
        <pc:spChg chg="mod">
          <ac:chgData name="KRYLOV Sergey" userId="f8f2f01d-e137-47a0-93ad-bcedd2fc071b" providerId="ADAL" clId="{BC2A0381-044F-45A3-B4BD-551681DA273B}" dt="2021-04-22T15:38:38.204" v="4390" actId="571"/>
          <ac:spMkLst>
            <pc:docMk/>
            <pc:sldMk cId="2568253218" sldId="290"/>
            <ac:spMk id="156" creationId="{22CFB043-B549-49D1-A069-D03E9FCB3154}"/>
          </ac:spMkLst>
        </pc:spChg>
        <pc:spChg chg="mod">
          <ac:chgData name="KRYLOV Sergey" userId="f8f2f01d-e137-47a0-93ad-bcedd2fc071b" providerId="ADAL" clId="{BC2A0381-044F-45A3-B4BD-551681DA273B}" dt="2021-04-22T15:38:38.204" v="4390" actId="571"/>
          <ac:spMkLst>
            <pc:docMk/>
            <pc:sldMk cId="2568253218" sldId="290"/>
            <ac:spMk id="157" creationId="{5ABF78B8-0EE8-494C-9932-F35824031F83}"/>
          </ac:spMkLst>
        </pc:spChg>
        <pc:spChg chg="mod">
          <ac:chgData name="KRYLOV Sergey" userId="f8f2f01d-e137-47a0-93ad-bcedd2fc071b" providerId="ADAL" clId="{BC2A0381-044F-45A3-B4BD-551681DA273B}" dt="2021-04-22T15:38:38.204" v="4390" actId="571"/>
          <ac:spMkLst>
            <pc:docMk/>
            <pc:sldMk cId="2568253218" sldId="290"/>
            <ac:spMk id="158" creationId="{07C11866-EE8E-4D01-960E-B55DE8E35C63}"/>
          </ac:spMkLst>
        </pc:spChg>
        <pc:spChg chg="mod">
          <ac:chgData name="KRYLOV Sergey" userId="f8f2f01d-e137-47a0-93ad-bcedd2fc071b" providerId="ADAL" clId="{BC2A0381-044F-45A3-B4BD-551681DA273B}" dt="2021-04-22T17:53:48.273" v="5010" actId="1076"/>
          <ac:spMkLst>
            <pc:docMk/>
            <pc:sldMk cId="2568253218" sldId="290"/>
            <ac:spMk id="164" creationId="{77065D78-6C7B-460B-A316-C0D46FAA4599}"/>
          </ac:spMkLst>
        </pc:spChg>
        <pc:spChg chg="mod">
          <ac:chgData name="KRYLOV Sergey" userId="f8f2f01d-e137-47a0-93ad-bcedd2fc071b" providerId="ADAL" clId="{BC2A0381-044F-45A3-B4BD-551681DA273B}" dt="2021-04-22T17:53:48.273" v="5010" actId="1076"/>
          <ac:spMkLst>
            <pc:docMk/>
            <pc:sldMk cId="2568253218" sldId="290"/>
            <ac:spMk id="165" creationId="{77C5BD87-6449-4BA8-A6A5-2EBED65D5B5A}"/>
          </ac:spMkLst>
        </pc:spChg>
        <pc:spChg chg="mod">
          <ac:chgData name="KRYLOV Sergey" userId="f8f2f01d-e137-47a0-93ad-bcedd2fc071b" providerId="ADAL" clId="{BC2A0381-044F-45A3-B4BD-551681DA273B}" dt="2021-04-22T17:53:48.273" v="5010" actId="1076"/>
          <ac:spMkLst>
            <pc:docMk/>
            <pc:sldMk cId="2568253218" sldId="290"/>
            <ac:spMk id="166" creationId="{68766BF5-9D3A-4328-ADBF-7A25D0DA2CFB}"/>
          </ac:spMkLst>
        </pc:spChg>
        <pc:spChg chg="mod">
          <ac:chgData name="KRYLOV Sergey" userId="f8f2f01d-e137-47a0-93ad-bcedd2fc071b" providerId="ADAL" clId="{BC2A0381-044F-45A3-B4BD-551681DA273B}" dt="2021-04-22T15:43:20.523" v="4565" actId="1076"/>
          <ac:spMkLst>
            <pc:docMk/>
            <pc:sldMk cId="2568253218" sldId="290"/>
            <ac:spMk id="171" creationId="{F54DAD7B-1C58-4494-8160-D55D0A04E5EE}"/>
          </ac:spMkLst>
        </pc:spChg>
        <pc:spChg chg="mod">
          <ac:chgData name="KRYLOV Sergey" userId="f8f2f01d-e137-47a0-93ad-bcedd2fc071b" providerId="ADAL" clId="{BC2A0381-044F-45A3-B4BD-551681DA273B}" dt="2021-04-22T15:43:20.523" v="4565" actId="1076"/>
          <ac:spMkLst>
            <pc:docMk/>
            <pc:sldMk cId="2568253218" sldId="290"/>
            <ac:spMk id="172" creationId="{CCDC22DA-5F99-4993-8BF6-9964D9B83EA6}"/>
          </ac:spMkLst>
        </pc:spChg>
        <pc:spChg chg="mod">
          <ac:chgData name="KRYLOV Sergey" userId="f8f2f01d-e137-47a0-93ad-bcedd2fc071b" providerId="ADAL" clId="{BC2A0381-044F-45A3-B4BD-551681DA273B}" dt="2021-04-22T15:43:20.523" v="4565" actId="1076"/>
          <ac:spMkLst>
            <pc:docMk/>
            <pc:sldMk cId="2568253218" sldId="290"/>
            <ac:spMk id="173" creationId="{0383CDB8-6034-4F2A-8D63-FC460C5D7AEB}"/>
          </ac:spMkLst>
        </pc:spChg>
        <pc:spChg chg="add mod">
          <ac:chgData name="KRYLOV Sergey" userId="f8f2f01d-e137-47a0-93ad-bcedd2fc071b" providerId="ADAL" clId="{BC2A0381-044F-45A3-B4BD-551681DA273B}" dt="2021-04-22T15:43:20.523" v="4565" actId="1076"/>
          <ac:spMkLst>
            <pc:docMk/>
            <pc:sldMk cId="2568253218" sldId="290"/>
            <ac:spMk id="177" creationId="{DE86C303-4607-4211-B2B0-06F75CCF95B8}"/>
          </ac:spMkLst>
        </pc:spChg>
        <pc:spChg chg="add mod">
          <ac:chgData name="KRYLOV Sergey" userId="f8f2f01d-e137-47a0-93ad-bcedd2fc071b" providerId="ADAL" clId="{BC2A0381-044F-45A3-B4BD-551681DA273B}" dt="2021-04-22T15:43:20.523" v="4565" actId="1076"/>
          <ac:spMkLst>
            <pc:docMk/>
            <pc:sldMk cId="2568253218" sldId="290"/>
            <ac:spMk id="178" creationId="{835ADB89-F6CD-4D0F-AEDC-416381D5985C}"/>
          </ac:spMkLst>
        </pc:spChg>
        <pc:spChg chg="add mod">
          <ac:chgData name="KRYLOV Sergey" userId="f8f2f01d-e137-47a0-93ad-bcedd2fc071b" providerId="ADAL" clId="{BC2A0381-044F-45A3-B4BD-551681DA273B}" dt="2021-04-22T15:43:20.523" v="4565" actId="1076"/>
          <ac:spMkLst>
            <pc:docMk/>
            <pc:sldMk cId="2568253218" sldId="290"/>
            <ac:spMk id="179" creationId="{580A6B41-FFD1-49B0-840A-3567A28D27BA}"/>
          </ac:spMkLst>
        </pc:spChg>
        <pc:spChg chg="add mod">
          <ac:chgData name="KRYLOV Sergey" userId="f8f2f01d-e137-47a0-93ad-bcedd2fc071b" providerId="ADAL" clId="{BC2A0381-044F-45A3-B4BD-551681DA273B}" dt="2021-04-22T17:53:50.578" v="5011" actId="1076"/>
          <ac:spMkLst>
            <pc:docMk/>
            <pc:sldMk cId="2568253218" sldId="290"/>
            <ac:spMk id="180" creationId="{9AB0D38F-75DB-42E4-A087-85FD3CE924EB}"/>
          </ac:spMkLst>
        </pc:spChg>
        <pc:spChg chg="add mod">
          <ac:chgData name="KRYLOV Sergey" userId="f8f2f01d-e137-47a0-93ad-bcedd2fc071b" providerId="ADAL" clId="{BC2A0381-044F-45A3-B4BD-551681DA273B}" dt="2021-04-22T15:43:20.523" v="4565" actId="1076"/>
          <ac:spMkLst>
            <pc:docMk/>
            <pc:sldMk cId="2568253218" sldId="290"/>
            <ac:spMk id="181" creationId="{AAD25F2E-4DEF-4E00-87D4-455B1E7A44E9}"/>
          </ac:spMkLst>
        </pc:spChg>
        <pc:spChg chg="add mod">
          <ac:chgData name="KRYLOV Sergey" userId="f8f2f01d-e137-47a0-93ad-bcedd2fc071b" providerId="ADAL" clId="{BC2A0381-044F-45A3-B4BD-551681DA273B}" dt="2021-04-23T19:01:54.044" v="5586" actId="20577"/>
          <ac:spMkLst>
            <pc:docMk/>
            <pc:sldMk cId="2568253218" sldId="290"/>
            <ac:spMk id="182" creationId="{A2C74C72-FC68-4EB7-ACA4-5CE9455947FE}"/>
          </ac:spMkLst>
        </pc:spChg>
        <pc:spChg chg="mod">
          <ac:chgData name="KRYLOV Sergey" userId="f8f2f01d-e137-47a0-93ad-bcedd2fc071b" providerId="ADAL" clId="{BC2A0381-044F-45A3-B4BD-551681DA273B}" dt="2021-04-22T15:43:48.052" v="4568" actId="571"/>
          <ac:spMkLst>
            <pc:docMk/>
            <pc:sldMk cId="2568253218" sldId="290"/>
            <ac:spMk id="189" creationId="{9A4A036A-3DA6-4909-8107-42C6EEE6A928}"/>
          </ac:spMkLst>
        </pc:spChg>
        <pc:spChg chg="mod">
          <ac:chgData name="KRYLOV Sergey" userId="f8f2f01d-e137-47a0-93ad-bcedd2fc071b" providerId="ADAL" clId="{BC2A0381-044F-45A3-B4BD-551681DA273B}" dt="2021-04-22T15:43:48.052" v="4568" actId="571"/>
          <ac:spMkLst>
            <pc:docMk/>
            <pc:sldMk cId="2568253218" sldId="290"/>
            <ac:spMk id="190" creationId="{285B5A0D-50B9-45CA-B63E-9709556202EB}"/>
          </ac:spMkLst>
        </pc:spChg>
        <pc:spChg chg="mod">
          <ac:chgData name="KRYLOV Sergey" userId="f8f2f01d-e137-47a0-93ad-bcedd2fc071b" providerId="ADAL" clId="{BC2A0381-044F-45A3-B4BD-551681DA273B}" dt="2021-04-22T15:43:48.052" v="4568" actId="571"/>
          <ac:spMkLst>
            <pc:docMk/>
            <pc:sldMk cId="2568253218" sldId="290"/>
            <ac:spMk id="191" creationId="{7F7464CE-83C2-4B77-A89F-63F8E2788243}"/>
          </ac:spMkLst>
        </pc:spChg>
        <pc:grpChg chg="add del mod">
          <ac:chgData name="KRYLOV Sergey" userId="f8f2f01d-e137-47a0-93ad-bcedd2fc071b" providerId="ADAL" clId="{BC2A0381-044F-45A3-B4BD-551681DA273B}" dt="2021-04-22T15:11:49.585" v="4141" actId="478"/>
          <ac:grpSpMkLst>
            <pc:docMk/>
            <pc:sldMk cId="2568253218" sldId="290"/>
            <ac:grpSpMk id="33" creationId="{8E5A5071-D446-4E4A-A389-58BCF7033031}"/>
          </ac:grpSpMkLst>
        </pc:grpChg>
        <pc:grpChg chg="add del mod">
          <ac:chgData name="KRYLOV Sergey" userId="f8f2f01d-e137-47a0-93ad-bcedd2fc071b" providerId="ADAL" clId="{BC2A0381-044F-45A3-B4BD-551681DA273B}" dt="2021-04-22T15:12:07.145" v="4145" actId="478"/>
          <ac:grpSpMkLst>
            <pc:docMk/>
            <pc:sldMk cId="2568253218" sldId="290"/>
            <ac:grpSpMk id="38" creationId="{BBF1221E-C41A-4BC8-8FA5-23BFCC2918FB}"/>
          </ac:grpSpMkLst>
        </pc:grpChg>
        <pc:grpChg chg="add del mod">
          <ac:chgData name="KRYLOV Sergey" userId="f8f2f01d-e137-47a0-93ad-bcedd2fc071b" providerId="ADAL" clId="{BC2A0381-044F-45A3-B4BD-551681DA273B}" dt="2021-04-22T15:12:13.458" v="4148" actId="478"/>
          <ac:grpSpMkLst>
            <pc:docMk/>
            <pc:sldMk cId="2568253218" sldId="290"/>
            <ac:grpSpMk id="43" creationId="{1B7ED63C-EA98-4667-A4ED-08C64F4FA333}"/>
          </ac:grpSpMkLst>
        </pc:grpChg>
        <pc:grpChg chg="add del mod">
          <ac:chgData name="KRYLOV Sergey" userId="f8f2f01d-e137-47a0-93ad-bcedd2fc071b" providerId="ADAL" clId="{BC2A0381-044F-45A3-B4BD-551681DA273B}" dt="2021-04-22T15:12:14.705" v="4149" actId="478"/>
          <ac:grpSpMkLst>
            <pc:docMk/>
            <pc:sldMk cId="2568253218" sldId="290"/>
            <ac:grpSpMk id="48" creationId="{9D237211-4051-4C46-810B-CEDB41D4F24F}"/>
          </ac:grpSpMkLst>
        </pc:grpChg>
        <pc:grpChg chg="add del mod">
          <ac:chgData name="KRYLOV Sergey" userId="f8f2f01d-e137-47a0-93ad-bcedd2fc071b" providerId="ADAL" clId="{BC2A0381-044F-45A3-B4BD-551681DA273B}" dt="2021-04-22T15:12:15.972" v="4150" actId="478"/>
          <ac:grpSpMkLst>
            <pc:docMk/>
            <pc:sldMk cId="2568253218" sldId="290"/>
            <ac:grpSpMk id="53" creationId="{2E3451AB-D1A1-4D8A-9C9D-FD91D1227C11}"/>
          </ac:grpSpMkLst>
        </pc:grpChg>
        <pc:grpChg chg="add del mod">
          <ac:chgData name="KRYLOV Sergey" userId="f8f2f01d-e137-47a0-93ad-bcedd2fc071b" providerId="ADAL" clId="{BC2A0381-044F-45A3-B4BD-551681DA273B}" dt="2021-04-22T15:20:39.078" v="4270" actId="478"/>
          <ac:grpSpMkLst>
            <pc:docMk/>
            <pc:sldMk cId="2568253218" sldId="290"/>
            <ac:grpSpMk id="58" creationId="{E8706C32-67F2-40FE-B780-27BAF3672301}"/>
          </ac:grpSpMkLst>
        </pc:grpChg>
        <pc:grpChg chg="add del mod">
          <ac:chgData name="KRYLOV Sergey" userId="f8f2f01d-e137-47a0-93ad-bcedd2fc071b" providerId="ADAL" clId="{BC2A0381-044F-45A3-B4BD-551681DA273B}" dt="2021-04-22T15:37:55.638" v="4378" actId="478"/>
          <ac:grpSpMkLst>
            <pc:docMk/>
            <pc:sldMk cId="2568253218" sldId="290"/>
            <ac:grpSpMk id="63" creationId="{7B7E9A54-C5BB-44A4-96F1-09884CC58538}"/>
          </ac:grpSpMkLst>
        </pc:grpChg>
        <pc:grpChg chg="add del mod">
          <ac:chgData name="KRYLOV Sergey" userId="f8f2f01d-e137-47a0-93ad-bcedd2fc071b" providerId="ADAL" clId="{BC2A0381-044F-45A3-B4BD-551681DA273B}" dt="2021-04-22T15:22:34.816" v="4288" actId="478"/>
          <ac:grpSpMkLst>
            <pc:docMk/>
            <pc:sldMk cId="2568253218" sldId="290"/>
            <ac:grpSpMk id="68" creationId="{92CC2D2A-5C1D-4A12-ACE3-D7A19014CB44}"/>
          </ac:grpSpMkLst>
        </pc:grpChg>
        <pc:grpChg chg="add del mod">
          <ac:chgData name="KRYLOV Sergey" userId="f8f2f01d-e137-47a0-93ad-bcedd2fc071b" providerId="ADAL" clId="{BC2A0381-044F-45A3-B4BD-551681DA273B}" dt="2021-04-22T15:21:08.968" v="4284" actId="478"/>
          <ac:grpSpMkLst>
            <pc:docMk/>
            <pc:sldMk cId="2568253218" sldId="290"/>
            <ac:grpSpMk id="73" creationId="{74EABA78-6484-4DD3-BF0A-F4DC7B0601BD}"/>
          </ac:grpSpMkLst>
        </pc:grpChg>
        <pc:grpChg chg="add del mod">
          <ac:chgData name="KRYLOV Sergey" userId="f8f2f01d-e137-47a0-93ad-bcedd2fc071b" providerId="ADAL" clId="{BC2A0381-044F-45A3-B4BD-551681DA273B}" dt="2021-04-22T15:39:33.302" v="4404" actId="478"/>
          <ac:grpSpMkLst>
            <pc:docMk/>
            <pc:sldMk cId="2568253218" sldId="290"/>
            <ac:grpSpMk id="78" creationId="{9E8D7FD3-A53D-4F1C-94C0-FE472C7FE457}"/>
          </ac:grpSpMkLst>
        </pc:grpChg>
        <pc:grpChg chg="add del mod topLvl">
          <ac:chgData name="KRYLOV Sergey" userId="f8f2f01d-e137-47a0-93ad-bcedd2fc071b" providerId="ADAL" clId="{BC2A0381-044F-45A3-B4BD-551681DA273B}" dt="2021-04-22T15:44:07.878" v="4574" actId="1076"/>
          <ac:grpSpMkLst>
            <pc:docMk/>
            <pc:sldMk cId="2568253218" sldId="290"/>
            <ac:grpSpMk id="83" creationId="{E8D2A76C-4D85-4793-AAA3-1D4E97A936FA}"/>
          </ac:grpSpMkLst>
        </pc:grpChg>
        <pc:grpChg chg="add del mod">
          <ac:chgData name="KRYLOV Sergey" userId="f8f2f01d-e137-47a0-93ad-bcedd2fc071b" providerId="ADAL" clId="{BC2A0381-044F-45A3-B4BD-551681DA273B}" dt="2021-04-22T15:21:06.413" v="4283" actId="478"/>
          <ac:grpSpMkLst>
            <pc:docMk/>
            <pc:sldMk cId="2568253218" sldId="290"/>
            <ac:grpSpMk id="88" creationId="{7CCBDA08-4CD4-4B75-AB23-8B992072F077}"/>
          </ac:grpSpMkLst>
        </pc:grpChg>
        <pc:grpChg chg="add del mod">
          <ac:chgData name="KRYLOV Sergey" userId="f8f2f01d-e137-47a0-93ad-bcedd2fc071b" providerId="ADAL" clId="{BC2A0381-044F-45A3-B4BD-551681DA273B}" dt="2021-04-22T15:15:16.681" v="4170" actId="478"/>
          <ac:grpSpMkLst>
            <pc:docMk/>
            <pc:sldMk cId="2568253218" sldId="290"/>
            <ac:grpSpMk id="93" creationId="{1A76C5BC-53E8-44A9-AE05-5D0A78584864}"/>
          </ac:grpSpMkLst>
        </pc:grpChg>
        <pc:grpChg chg="add del mod">
          <ac:chgData name="KRYLOV Sergey" userId="f8f2f01d-e137-47a0-93ad-bcedd2fc071b" providerId="ADAL" clId="{BC2A0381-044F-45A3-B4BD-551681DA273B}" dt="2021-04-22T15:17:40.189" v="4247" actId="478"/>
          <ac:grpSpMkLst>
            <pc:docMk/>
            <pc:sldMk cId="2568253218" sldId="290"/>
            <ac:grpSpMk id="96" creationId="{F5EEBBE5-4495-4B7D-B833-47CF2E722D91}"/>
          </ac:grpSpMkLst>
        </pc:grpChg>
        <pc:grpChg chg="add del mod">
          <ac:chgData name="KRYLOV Sergey" userId="f8f2f01d-e137-47a0-93ad-bcedd2fc071b" providerId="ADAL" clId="{BC2A0381-044F-45A3-B4BD-551681DA273B}" dt="2021-04-22T15:25:53.641" v="4313" actId="165"/>
          <ac:grpSpMkLst>
            <pc:docMk/>
            <pc:sldMk cId="2568253218" sldId="290"/>
            <ac:grpSpMk id="106" creationId="{F28770FE-48E6-4129-AC91-C5E6FC74AF60}"/>
          </ac:grpSpMkLst>
        </pc:grpChg>
        <pc:grpChg chg="add mod">
          <ac:chgData name="KRYLOV Sergey" userId="f8f2f01d-e137-47a0-93ad-bcedd2fc071b" providerId="ADAL" clId="{BC2A0381-044F-45A3-B4BD-551681DA273B}" dt="2021-04-22T15:19:42.384" v="4256" actId="571"/>
          <ac:grpSpMkLst>
            <pc:docMk/>
            <pc:sldMk cId="2568253218" sldId="290"/>
            <ac:grpSpMk id="107" creationId="{89B6154A-742C-479A-B36F-9E1BA17AF5AE}"/>
          </ac:grpSpMkLst>
        </pc:grpChg>
        <pc:grpChg chg="mod">
          <ac:chgData name="KRYLOV Sergey" userId="f8f2f01d-e137-47a0-93ad-bcedd2fc071b" providerId="ADAL" clId="{BC2A0381-044F-45A3-B4BD-551681DA273B}" dt="2021-04-22T15:19:42.384" v="4256" actId="571"/>
          <ac:grpSpMkLst>
            <pc:docMk/>
            <pc:sldMk cId="2568253218" sldId="290"/>
            <ac:grpSpMk id="108" creationId="{987B3DFF-02BF-436D-B0A5-0BD590E04A27}"/>
          </ac:grpSpMkLst>
        </pc:grpChg>
        <pc:grpChg chg="add mod">
          <ac:chgData name="KRYLOV Sergey" userId="f8f2f01d-e137-47a0-93ad-bcedd2fc071b" providerId="ADAL" clId="{BC2A0381-044F-45A3-B4BD-551681DA273B}" dt="2021-04-22T15:19:55.120" v="4260" actId="164"/>
          <ac:grpSpMkLst>
            <pc:docMk/>
            <pc:sldMk cId="2568253218" sldId="290"/>
            <ac:grpSpMk id="117" creationId="{1808AD7E-FD15-4138-9F79-3FCB4B4D8B23}"/>
          </ac:grpSpMkLst>
        </pc:grpChg>
        <pc:grpChg chg="add mod">
          <ac:chgData name="KRYLOV Sergey" userId="f8f2f01d-e137-47a0-93ad-bcedd2fc071b" providerId="ADAL" clId="{BC2A0381-044F-45A3-B4BD-551681DA273B}" dt="2021-04-22T15:43:20.523" v="4565" actId="1076"/>
          <ac:grpSpMkLst>
            <pc:docMk/>
            <pc:sldMk cId="2568253218" sldId="290"/>
            <ac:grpSpMk id="118" creationId="{6FA05D7C-ACB8-4BE0-B9F2-80D0781D0F51}"/>
          </ac:grpSpMkLst>
        </pc:grpChg>
        <pc:grpChg chg="add mod">
          <ac:chgData name="KRYLOV Sergey" userId="f8f2f01d-e137-47a0-93ad-bcedd2fc071b" providerId="ADAL" clId="{BC2A0381-044F-45A3-B4BD-551681DA273B}" dt="2021-04-22T15:43:20.523" v="4565" actId="1076"/>
          <ac:grpSpMkLst>
            <pc:docMk/>
            <pc:sldMk cId="2568253218" sldId="290"/>
            <ac:grpSpMk id="119" creationId="{10F701E8-DA90-44D6-B97B-8AE4000D70AA}"/>
          </ac:grpSpMkLst>
        </pc:grpChg>
        <pc:grpChg chg="add del mod">
          <ac:chgData name="KRYLOV Sergey" userId="f8f2f01d-e137-47a0-93ad-bcedd2fc071b" providerId="ADAL" clId="{BC2A0381-044F-45A3-B4BD-551681DA273B}" dt="2021-04-22T15:24:36.410" v="4291" actId="478"/>
          <ac:grpSpMkLst>
            <pc:docMk/>
            <pc:sldMk cId="2568253218" sldId="290"/>
            <ac:grpSpMk id="120" creationId="{FD0B8729-F2A4-4968-9A61-946D24E10DE9}"/>
          </ac:grpSpMkLst>
        </pc:grpChg>
        <pc:grpChg chg="mod ord">
          <ac:chgData name="KRYLOV Sergey" userId="f8f2f01d-e137-47a0-93ad-bcedd2fc071b" providerId="ADAL" clId="{BC2A0381-044F-45A3-B4BD-551681DA273B}" dt="2021-04-22T15:28:54.028" v="4345" actId="1076"/>
          <ac:grpSpMkLst>
            <pc:docMk/>
            <pc:sldMk cId="2568253218" sldId="290"/>
            <ac:grpSpMk id="121" creationId="{D9310615-06FD-4B9A-B0B0-D7AA8A9D5579}"/>
          </ac:grpSpMkLst>
        </pc:grpChg>
        <pc:grpChg chg="add del mod">
          <ac:chgData name="KRYLOV Sergey" userId="f8f2f01d-e137-47a0-93ad-bcedd2fc071b" providerId="ADAL" clId="{BC2A0381-044F-45A3-B4BD-551681DA273B}" dt="2021-04-22T15:35:57.649" v="4364" actId="478"/>
          <ac:grpSpMkLst>
            <pc:docMk/>
            <pc:sldMk cId="2568253218" sldId="290"/>
            <ac:grpSpMk id="125" creationId="{87DEF0BD-4CEB-4602-9366-E94375BF3003}"/>
          </ac:grpSpMkLst>
        </pc:grpChg>
        <pc:grpChg chg="mod">
          <ac:chgData name="KRYLOV Sergey" userId="f8f2f01d-e137-47a0-93ad-bcedd2fc071b" providerId="ADAL" clId="{BC2A0381-044F-45A3-B4BD-551681DA273B}" dt="2021-04-22T15:43:20.523" v="4565" actId="1076"/>
          <ac:grpSpMkLst>
            <pc:docMk/>
            <pc:sldMk cId="2568253218" sldId="290"/>
            <ac:grpSpMk id="126" creationId="{C85978F9-9DAD-4603-A521-D5327BF0A228}"/>
          </ac:grpSpMkLst>
        </pc:grpChg>
        <pc:grpChg chg="add del mod">
          <ac:chgData name="KRYLOV Sergey" userId="f8f2f01d-e137-47a0-93ad-bcedd2fc071b" providerId="ADAL" clId="{BC2A0381-044F-45A3-B4BD-551681DA273B}" dt="2021-04-22T15:35:59.583" v="4365" actId="478"/>
          <ac:grpSpMkLst>
            <pc:docMk/>
            <pc:sldMk cId="2568253218" sldId="290"/>
            <ac:grpSpMk id="133" creationId="{06F24851-7975-4250-9644-12ACF68C6EC3}"/>
          </ac:grpSpMkLst>
        </pc:grpChg>
        <pc:grpChg chg="mod">
          <ac:chgData name="KRYLOV Sergey" userId="f8f2f01d-e137-47a0-93ad-bcedd2fc071b" providerId="ADAL" clId="{BC2A0381-044F-45A3-B4BD-551681DA273B}" dt="2021-04-22T15:22:50.625" v="4290" actId="571"/>
          <ac:grpSpMkLst>
            <pc:docMk/>
            <pc:sldMk cId="2568253218" sldId="290"/>
            <ac:grpSpMk id="134" creationId="{C0DCFA6A-CBE8-46E4-B818-C616D33C2FF1}"/>
          </ac:grpSpMkLst>
        </pc:grpChg>
        <pc:grpChg chg="add mod">
          <ac:chgData name="KRYLOV Sergey" userId="f8f2f01d-e137-47a0-93ad-bcedd2fc071b" providerId="ADAL" clId="{BC2A0381-044F-45A3-B4BD-551681DA273B}" dt="2021-04-22T15:44:07.878" v="4574" actId="1076"/>
          <ac:grpSpMkLst>
            <pc:docMk/>
            <pc:sldMk cId="2568253218" sldId="290"/>
            <ac:grpSpMk id="142" creationId="{BBC9F9E5-7C12-4F35-B461-8F8FE986141A}"/>
          </ac:grpSpMkLst>
        </pc:grpChg>
        <pc:grpChg chg="add del mod">
          <ac:chgData name="KRYLOV Sergey" userId="f8f2f01d-e137-47a0-93ad-bcedd2fc071b" providerId="ADAL" clId="{BC2A0381-044F-45A3-B4BD-551681DA273B}" dt="2021-04-22T15:35:44.772" v="4358" actId="478"/>
          <ac:grpSpMkLst>
            <pc:docMk/>
            <pc:sldMk cId="2568253218" sldId="290"/>
            <ac:grpSpMk id="143" creationId="{ACC6F36E-810A-4B49-A4F1-E0B001BEF587}"/>
          </ac:grpSpMkLst>
        </pc:grpChg>
        <pc:grpChg chg="add mod">
          <ac:chgData name="KRYLOV Sergey" userId="f8f2f01d-e137-47a0-93ad-bcedd2fc071b" providerId="ADAL" clId="{BC2A0381-044F-45A3-B4BD-551681DA273B}" dt="2021-04-22T15:44:07.878" v="4574" actId="1076"/>
          <ac:grpSpMkLst>
            <pc:docMk/>
            <pc:sldMk cId="2568253218" sldId="290"/>
            <ac:grpSpMk id="144" creationId="{103617C5-2F81-49AC-8610-C3F72CE543A0}"/>
          </ac:grpSpMkLst>
        </pc:grpChg>
        <pc:grpChg chg="add mod">
          <ac:chgData name="KRYLOV Sergey" userId="f8f2f01d-e137-47a0-93ad-bcedd2fc071b" providerId="ADAL" clId="{BC2A0381-044F-45A3-B4BD-551681DA273B}" dt="2021-04-22T15:43:20.523" v="4565" actId="1076"/>
          <ac:grpSpMkLst>
            <pc:docMk/>
            <pc:sldMk cId="2568253218" sldId="290"/>
            <ac:grpSpMk id="147" creationId="{9EC336A0-3379-48B3-BC48-5CCE97EED7DC}"/>
          </ac:grpSpMkLst>
        </pc:grpChg>
        <pc:grpChg chg="add del mod">
          <ac:chgData name="KRYLOV Sergey" userId="f8f2f01d-e137-47a0-93ad-bcedd2fc071b" providerId="ADAL" clId="{BC2A0381-044F-45A3-B4BD-551681DA273B}" dt="2021-04-22T15:38:07.883" v="4382" actId="478"/>
          <ac:grpSpMkLst>
            <pc:docMk/>
            <pc:sldMk cId="2568253218" sldId="290"/>
            <ac:grpSpMk id="148" creationId="{C8F21B5D-F680-444F-9566-FCB7A957C51D}"/>
          </ac:grpSpMkLst>
        </pc:grpChg>
        <pc:grpChg chg="mod">
          <ac:chgData name="KRYLOV Sergey" userId="f8f2f01d-e137-47a0-93ad-bcedd2fc071b" providerId="ADAL" clId="{BC2A0381-044F-45A3-B4BD-551681DA273B}" dt="2021-04-22T15:43:20.523" v="4565" actId="1076"/>
          <ac:grpSpMkLst>
            <pc:docMk/>
            <pc:sldMk cId="2568253218" sldId="290"/>
            <ac:grpSpMk id="149" creationId="{8E18F860-AAC4-4EA4-A041-14C9547EB248}"/>
          </ac:grpSpMkLst>
        </pc:grpChg>
        <pc:grpChg chg="add del mod">
          <ac:chgData name="KRYLOV Sergey" userId="f8f2f01d-e137-47a0-93ad-bcedd2fc071b" providerId="ADAL" clId="{BC2A0381-044F-45A3-B4BD-551681DA273B}" dt="2021-04-22T15:38:39.541" v="4391" actId="478"/>
          <ac:grpSpMkLst>
            <pc:docMk/>
            <pc:sldMk cId="2568253218" sldId="290"/>
            <ac:grpSpMk id="155" creationId="{416FCEB2-2FEA-4AAB-A035-4DABF90914D6}"/>
          </ac:grpSpMkLst>
        </pc:grpChg>
        <pc:grpChg chg="add mod">
          <ac:chgData name="KRYLOV Sergey" userId="f8f2f01d-e137-47a0-93ad-bcedd2fc071b" providerId="ADAL" clId="{BC2A0381-044F-45A3-B4BD-551681DA273B}" dt="2021-04-22T15:43:20.523" v="4565" actId="1076"/>
          <ac:grpSpMkLst>
            <pc:docMk/>
            <pc:sldMk cId="2568253218" sldId="290"/>
            <ac:grpSpMk id="160" creationId="{3D7F81E4-8425-4519-9517-B644877C3CD5}"/>
          </ac:grpSpMkLst>
        </pc:grpChg>
        <pc:grpChg chg="add del mod">
          <ac:chgData name="KRYLOV Sergey" userId="f8f2f01d-e137-47a0-93ad-bcedd2fc071b" providerId="ADAL" clId="{BC2A0381-044F-45A3-B4BD-551681DA273B}" dt="2021-04-22T15:39:22.200" v="4400" actId="478"/>
          <ac:grpSpMkLst>
            <pc:docMk/>
            <pc:sldMk cId="2568253218" sldId="290"/>
            <ac:grpSpMk id="161" creationId="{B1325A2D-16F9-499D-BE96-E95713020AB9}"/>
          </ac:grpSpMkLst>
        </pc:grpChg>
        <pc:grpChg chg="mod">
          <ac:chgData name="KRYLOV Sergey" userId="f8f2f01d-e137-47a0-93ad-bcedd2fc071b" providerId="ADAL" clId="{BC2A0381-044F-45A3-B4BD-551681DA273B}" dt="2021-04-22T17:53:48.273" v="5010" actId="1076"/>
          <ac:grpSpMkLst>
            <pc:docMk/>
            <pc:sldMk cId="2568253218" sldId="290"/>
            <ac:grpSpMk id="162" creationId="{48DA7BCD-3F70-41ED-9CE4-658DDDC06574}"/>
          </ac:grpSpMkLst>
        </pc:grpChg>
        <pc:grpChg chg="add mod">
          <ac:chgData name="KRYLOV Sergey" userId="f8f2f01d-e137-47a0-93ad-bcedd2fc071b" providerId="ADAL" clId="{BC2A0381-044F-45A3-B4BD-551681DA273B}" dt="2021-04-22T17:53:48.273" v="5010" actId="1076"/>
          <ac:grpSpMkLst>
            <pc:docMk/>
            <pc:sldMk cId="2568253218" sldId="290"/>
            <ac:grpSpMk id="167" creationId="{64E27908-CBF7-41C1-9643-7BA5A6AED7F1}"/>
          </ac:grpSpMkLst>
        </pc:grpChg>
        <pc:grpChg chg="add mod">
          <ac:chgData name="KRYLOV Sergey" userId="f8f2f01d-e137-47a0-93ad-bcedd2fc071b" providerId="ADAL" clId="{BC2A0381-044F-45A3-B4BD-551681DA273B}" dt="2021-04-22T15:43:20.523" v="4565" actId="1076"/>
          <ac:grpSpMkLst>
            <pc:docMk/>
            <pc:sldMk cId="2568253218" sldId="290"/>
            <ac:grpSpMk id="170" creationId="{FD3C6D84-C7F5-4EBE-82E1-29B5BE3190A3}"/>
          </ac:grpSpMkLst>
        </pc:grpChg>
        <pc:grpChg chg="add mod">
          <ac:chgData name="KRYLOV Sergey" userId="f8f2f01d-e137-47a0-93ad-bcedd2fc071b" providerId="ADAL" clId="{BC2A0381-044F-45A3-B4BD-551681DA273B}" dt="2021-04-22T15:43:20.523" v="4565" actId="1076"/>
          <ac:grpSpMkLst>
            <pc:docMk/>
            <pc:sldMk cId="2568253218" sldId="290"/>
            <ac:grpSpMk id="176" creationId="{7566A2E1-F8B8-469E-A88A-15E2EFA875F5}"/>
          </ac:grpSpMkLst>
        </pc:grpChg>
        <pc:grpChg chg="add mod">
          <ac:chgData name="KRYLOV Sergey" userId="f8f2f01d-e137-47a0-93ad-bcedd2fc071b" providerId="ADAL" clId="{BC2A0381-044F-45A3-B4BD-551681DA273B}" dt="2021-04-22T15:43:48.052" v="4568" actId="571"/>
          <ac:grpSpMkLst>
            <pc:docMk/>
            <pc:sldMk cId="2568253218" sldId="290"/>
            <ac:grpSpMk id="183" creationId="{7D7C3BD7-494A-45D9-9626-93095E00B825}"/>
          </ac:grpSpMkLst>
        </pc:grpChg>
        <pc:grpChg chg="mod">
          <ac:chgData name="KRYLOV Sergey" userId="f8f2f01d-e137-47a0-93ad-bcedd2fc071b" providerId="ADAL" clId="{BC2A0381-044F-45A3-B4BD-551681DA273B}" dt="2021-04-22T15:43:48.052" v="4568" actId="571"/>
          <ac:grpSpMkLst>
            <pc:docMk/>
            <pc:sldMk cId="2568253218" sldId="290"/>
            <ac:grpSpMk id="184" creationId="{5BF66543-D5E4-46BA-AA1A-96C5FCCFBB33}"/>
          </ac:grpSpMkLst>
        </pc:grpChg>
        <pc:grpChg chg="mod">
          <ac:chgData name="KRYLOV Sergey" userId="f8f2f01d-e137-47a0-93ad-bcedd2fc071b" providerId="ADAL" clId="{BC2A0381-044F-45A3-B4BD-551681DA273B}" dt="2021-04-22T15:43:48.052" v="4568" actId="571"/>
          <ac:grpSpMkLst>
            <pc:docMk/>
            <pc:sldMk cId="2568253218" sldId="290"/>
            <ac:grpSpMk id="185" creationId="{F060F638-E38D-4E9C-AA23-0E7E6990F410}"/>
          </ac:grpSpMkLst>
        </pc:grpChg>
        <pc:picChg chg="mod">
          <ac:chgData name="KRYLOV Sergey" userId="f8f2f01d-e137-47a0-93ad-bcedd2fc071b" providerId="ADAL" clId="{BC2A0381-044F-45A3-B4BD-551681DA273B}" dt="2021-04-22T15:11:41.459" v="4140"/>
          <ac:picMkLst>
            <pc:docMk/>
            <pc:sldMk cId="2568253218" sldId="290"/>
            <ac:picMk id="37" creationId="{E8F9311E-B1B0-4EB2-B787-740DC8DD544E}"/>
          </ac:picMkLst>
        </pc:picChg>
        <pc:picChg chg="mod">
          <ac:chgData name="KRYLOV Sergey" userId="f8f2f01d-e137-47a0-93ad-bcedd2fc071b" providerId="ADAL" clId="{BC2A0381-044F-45A3-B4BD-551681DA273B}" dt="2021-04-22T15:11:41.459" v="4140"/>
          <ac:picMkLst>
            <pc:docMk/>
            <pc:sldMk cId="2568253218" sldId="290"/>
            <ac:picMk id="42" creationId="{04E0D4F5-B523-4C83-A975-61B6E49C28F4}"/>
          </ac:picMkLst>
        </pc:picChg>
        <pc:picChg chg="mod">
          <ac:chgData name="KRYLOV Sergey" userId="f8f2f01d-e137-47a0-93ad-bcedd2fc071b" providerId="ADAL" clId="{BC2A0381-044F-45A3-B4BD-551681DA273B}" dt="2021-04-22T15:11:41.459" v="4140"/>
          <ac:picMkLst>
            <pc:docMk/>
            <pc:sldMk cId="2568253218" sldId="290"/>
            <ac:picMk id="47" creationId="{43775583-6F1E-480A-A4B1-9A0B4346E00B}"/>
          </ac:picMkLst>
        </pc:picChg>
        <pc:picChg chg="mod">
          <ac:chgData name="KRYLOV Sergey" userId="f8f2f01d-e137-47a0-93ad-bcedd2fc071b" providerId="ADAL" clId="{BC2A0381-044F-45A3-B4BD-551681DA273B}" dt="2021-04-22T15:11:41.459" v="4140"/>
          <ac:picMkLst>
            <pc:docMk/>
            <pc:sldMk cId="2568253218" sldId="290"/>
            <ac:picMk id="52" creationId="{0143EA01-9619-4039-90C7-C9F591B952F4}"/>
          </ac:picMkLst>
        </pc:picChg>
        <pc:picChg chg="mod">
          <ac:chgData name="KRYLOV Sergey" userId="f8f2f01d-e137-47a0-93ad-bcedd2fc071b" providerId="ADAL" clId="{BC2A0381-044F-45A3-B4BD-551681DA273B}" dt="2021-04-22T15:11:41.459" v="4140"/>
          <ac:picMkLst>
            <pc:docMk/>
            <pc:sldMk cId="2568253218" sldId="290"/>
            <ac:picMk id="57" creationId="{2B2C50D4-60A7-42CB-9AF1-BE13F864D231}"/>
          </ac:picMkLst>
        </pc:picChg>
        <pc:picChg chg="mod">
          <ac:chgData name="KRYLOV Sergey" userId="f8f2f01d-e137-47a0-93ad-bcedd2fc071b" providerId="ADAL" clId="{BC2A0381-044F-45A3-B4BD-551681DA273B}" dt="2021-04-22T15:11:41.459" v="4140"/>
          <ac:picMkLst>
            <pc:docMk/>
            <pc:sldMk cId="2568253218" sldId="290"/>
            <ac:picMk id="62" creationId="{1FFEC8B2-F5F0-42E5-B178-F491F1E10FC9}"/>
          </ac:picMkLst>
        </pc:picChg>
        <pc:picChg chg="mod">
          <ac:chgData name="KRYLOV Sergey" userId="f8f2f01d-e137-47a0-93ad-bcedd2fc071b" providerId="ADAL" clId="{BC2A0381-044F-45A3-B4BD-551681DA273B}" dt="2021-04-22T15:11:41.459" v="4140"/>
          <ac:picMkLst>
            <pc:docMk/>
            <pc:sldMk cId="2568253218" sldId="290"/>
            <ac:picMk id="67" creationId="{8E911D81-F8C0-4D56-839B-775DF47AA5B9}"/>
          </ac:picMkLst>
        </pc:picChg>
        <pc:picChg chg="mod">
          <ac:chgData name="KRYLOV Sergey" userId="f8f2f01d-e137-47a0-93ad-bcedd2fc071b" providerId="ADAL" clId="{BC2A0381-044F-45A3-B4BD-551681DA273B}" dt="2021-04-22T15:11:41.459" v="4140"/>
          <ac:picMkLst>
            <pc:docMk/>
            <pc:sldMk cId="2568253218" sldId="290"/>
            <ac:picMk id="72" creationId="{AB569AB3-FAB2-4857-BB32-DAF2A244D0E2}"/>
          </ac:picMkLst>
        </pc:picChg>
        <pc:picChg chg="mod">
          <ac:chgData name="KRYLOV Sergey" userId="f8f2f01d-e137-47a0-93ad-bcedd2fc071b" providerId="ADAL" clId="{BC2A0381-044F-45A3-B4BD-551681DA273B}" dt="2021-04-22T15:11:41.459" v="4140"/>
          <ac:picMkLst>
            <pc:docMk/>
            <pc:sldMk cId="2568253218" sldId="290"/>
            <ac:picMk id="77" creationId="{BD012286-DAA3-4557-A6B3-1ECDABD44AD8}"/>
          </ac:picMkLst>
        </pc:picChg>
        <pc:picChg chg="mod">
          <ac:chgData name="KRYLOV Sergey" userId="f8f2f01d-e137-47a0-93ad-bcedd2fc071b" providerId="ADAL" clId="{BC2A0381-044F-45A3-B4BD-551681DA273B}" dt="2021-04-22T15:11:41.459" v="4140"/>
          <ac:picMkLst>
            <pc:docMk/>
            <pc:sldMk cId="2568253218" sldId="290"/>
            <ac:picMk id="82" creationId="{EB31A7DB-7144-4D31-ABF7-1FB1A3464586}"/>
          </ac:picMkLst>
        </pc:picChg>
        <pc:picChg chg="del mod">
          <ac:chgData name="KRYLOV Sergey" userId="f8f2f01d-e137-47a0-93ad-bcedd2fc071b" providerId="ADAL" clId="{BC2A0381-044F-45A3-B4BD-551681DA273B}" dt="2021-04-22T15:14:26.353" v="4158" actId="478"/>
          <ac:picMkLst>
            <pc:docMk/>
            <pc:sldMk cId="2568253218" sldId="290"/>
            <ac:picMk id="87" creationId="{60D67C69-3544-4F73-885B-72083979CA90}"/>
          </ac:picMkLst>
        </pc:picChg>
        <pc:picChg chg="mod">
          <ac:chgData name="KRYLOV Sergey" userId="f8f2f01d-e137-47a0-93ad-bcedd2fc071b" providerId="ADAL" clId="{BC2A0381-044F-45A3-B4BD-551681DA273B}" dt="2021-04-22T15:11:41.459" v="4140"/>
          <ac:picMkLst>
            <pc:docMk/>
            <pc:sldMk cId="2568253218" sldId="290"/>
            <ac:picMk id="92" creationId="{5E70F643-39DA-41D5-BD28-E04C7C34AB56}"/>
          </ac:picMkLst>
        </pc:picChg>
        <pc:picChg chg="add mod">
          <ac:chgData name="KRYLOV Sergey" userId="f8f2f01d-e137-47a0-93ad-bcedd2fc071b" providerId="ADAL" clId="{BC2A0381-044F-45A3-B4BD-551681DA273B}" dt="2021-04-22T15:43:20.523" v="4565" actId="1076"/>
          <ac:picMkLst>
            <pc:docMk/>
            <pc:sldMk cId="2568253218" sldId="290"/>
            <ac:picMk id="99" creationId="{A9E60BD6-A246-423C-8030-966D07809069}"/>
          </ac:picMkLst>
        </pc:picChg>
        <pc:picChg chg="add del mod">
          <ac:chgData name="KRYLOV Sergey" userId="f8f2f01d-e137-47a0-93ad-bcedd2fc071b" providerId="ADAL" clId="{BC2A0381-044F-45A3-B4BD-551681DA273B}" dt="2021-04-22T15:14:59.023" v="4166" actId="478"/>
          <ac:picMkLst>
            <pc:docMk/>
            <pc:sldMk cId="2568253218" sldId="290"/>
            <ac:picMk id="100" creationId="{1582A041-9CD3-4AE3-8D40-1D030334510D}"/>
          </ac:picMkLst>
        </pc:picChg>
        <pc:picChg chg="add del mod">
          <ac:chgData name="KRYLOV Sergey" userId="f8f2f01d-e137-47a0-93ad-bcedd2fc071b" providerId="ADAL" clId="{BC2A0381-044F-45A3-B4BD-551681DA273B}" dt="2021-04-22T15:14:58.466" v="4165" actId="478"/>
          <ac:picMkLst>
            <pc:docMk/>
            <pc:sldMk cId="2568253218" sldId="290"/>
            <ac:picMk id="101" creationId="{5BE999F0-22BE-45F6-ACEB-39D4286B040F}"/>
          </ac:picMkLst>
        </pc:picChg>
        <pc:picChg chg="add mod topLvl">
          <ac:chgData name="KRYLOV Sergey" userId="f8f2f01d-e137-47a0-93ad-bcedd2fc071b" providerId="ADAL" clId="{BC2A0381-044F-45A3-B4BD-551681DA273B}" dt="2021-04-22T15:44:07.878" v="4574" actId="1076"/>
          <ac:picMkLst>
            <pc:docMk/>
            <pc:sldMk cId="2568253218" sldId="290"/>
            <ac:picMk id="102" creationId="{F7CC0059-4109-447F-8B36-C1432D7AB5DE}"/>
          </ac:picMkLst>
        </pc:picChg>
        <pc:picChg chg="add mod topLvl">
          <ac:chgData name="KRYLOV Sergey" userId="f8f2f01d-e137-47a0-93ad-bcedd2fc071b" providerId="ADAL" clId="{BC2A0381-044F-45A3-B4BD-551681DA273B}" dt="2021-04-22T15:44:07.878" v="4574" actId="1076"/>
          <ac:picMkLst>
            <pc:docMk/>
            <pc:sldMk cId="2568253218" sldId="290"/>
            <ac:picMk id="103" creationId="{7EA0FFFE-9B75-4B83-941E-68E67D4FC074}"/>
          </ac:picMkLst>
        </pc:picChg>
        <pc:picChg chg="add mod topLvl">
          <ac:chgData name="KRYLOV Sergey" userId="f8f2f01d-e137-47a0-93ad-bcedd2fc071b" providerId="ADAL" clId="{BC2A0381-044F-45A3-B4BD-551681DA273B}" dt="2021-04-22T15:44:07.878" v="4574" actId="1076"/>
          <ac:picMkLst>
            <pc:docMk/>
            <pc:sldMk cId="2568253218" sldId="290"/>
            <ac:picMk id="104" creationId="{441E1E7B-32E4-433C-A3FB-36034A0B0032}"/>
          </ac:picMkLst>
        </pc:picChg>
        <pc:picChg chg="add mod">
          <ac:chgData name="KRYLOV Sergey" userId="f8f2f01d-e137-47a0-93ad-bcedd2fc071b" providerId="ADAL" clId="{BC2A0381-044F-45A3-B4BD-551681DA273B}" dt="2021-04-22T15:43:20.523" v="4565" actId="1076"/>
          <ac:picMkLst>
            <pc:docMk/>
            <pc:sldMk cId="2568253218" sldId="290"/>
            <ac:picMk id="105" creationId="{C87A5A5F-6FD1-4090-84F0-1FA292C98A9A}"/>
          </ac:picMkLst>
        </pc:picChg>
        <pc:picChg chg="mod">
          <ac:chgData name="KRYLOV Sergey" userId="f8f2f01d-e137-47a0-93ad-bcedd2fc071b" providerId="ADAL" clId="{BC2A0381-044F-45A3-B4BD-551681DA273B}" dt="2021-04-22T15:19:42.384" v="4256" actId="571"/>
          <ac:picMkLst>
            <pc:docMk/>
            <pc:sldMk cId="2568253218" sldId="290"/>
            <ac:picMk id="109" creationId="{0511C92A-BCB1-4FB3-8F79-890B9035115A}"/>
          </ac:picMkLst>
        </pc:picChg>
        <pc:picChg chg="mod">
          <ac:chgData name="KRYLOV Sergey" userId="f8f2f01d-e137-47a0-93ad-bcedd2fc071b" providerId="ADAL" clId="{BC2A0381-044F-45A3-B4BD-551681DA273B}" dt="2021-04-22T15:19:42.384" v="4256" actId="571"/>
          <ac:picMkLst>
            <pc:docMk/>
            <pc:sldMk cId="2568253218" sldId="290"/>
            <ac:picMk id="110" creationId="{4BF98664-8434-4FE8-B08D-7AB09C1B3C23}"/>
          </ac:picMkLst>
        </pc:picChg>
        <pc:picChg chg="mod">
          <ac:chgData name="KRYLOV Sergey" userId="f8f2f01d-e137-47a0-93ad-bcedd2fc071b" providerId="ADAL" clId="{BC2A0381-044F-45A3-B4BD-551681DA273B}" dt="2021-04-22T15:19:42.384" v="4256" actId="571"/>
          <ac:picMkLst>
            <pc:docMk/>
            <pc:sldMk cId="2568253218" sldId="290"/>
            <ac:picMk id="111" creationId="{3D1F43B4-4210-4218-86EE-A491CD184141}"/>
          </ac:picMkLst>
        </pc:picChg>
        <pc:picChg chg="add mod">
          <ac:chgData name="KRYLOV Sergey" userId="f8f2f01d-e137-47a0-93ad-bcedd2fc071b" providerId="ADAL" clId="{BC2A0381-044F-45A3-B4BD-551681DA273B}" dt="2021-04-22T15:19:42.384" v="4256" actId="571"/>
          <ac:picMkLst>
            <pc:docMk/>
            <pc:sldMk cId="2568253218" sldId="290"/>
            <ac:picMk id="115" creationId="{49641A13-F8A7-47F7-A431-518077CB49E4}"/>
          </ac:picMkLst>
        </pc:picChg>
        <pc:picChg chg="del mod">
          <ac:chgData name="KRYLOV Sergey" userId="f8f2f01d-e137-47a0-93ad-bcedd2fc071b" providerId="ADAL" clId="{BC2A0381-044F-45A3-B4BD-551681DA273B}" dt="2021-04-22T15:24:36.410" v="4291" actId="478"/>
          <ac:picMkLst>
            <pc:docMk/>
            <pc:sldMk cId="2568253218" sldId="290"/>
            <ac:picMk id="122" creationId="{7DC7A673-379C-4C07-B0E1-F431BB8F4AC8}"/>
          </ac:picMkLst>
        </pc:picChg>
        <pc:picChg chg="del mod">
          <ac:chgData name="KRYLOV Sergey" userId="f8f2f01d-e137-47a0-93ad-bcedd2fc071b" providerId="ADAL" clId="{BC2A0381-044F-45A3-B4BD-551681DA273B}" dt="2021-04-22T15:35:56.710" v="4363" actId="478"/>
          <ac:picMkLst>
            <pc:docMk/>
            <pc:sldMk cId="2568253218" sldId="290"/>
            <ac:picMk id="127" creationId="{8D00B7BB-971E-48F8-8253-5B287E9044E6}"/>
          </ac:picMkLst>
        </pc:picChg>
        <pc:picChg chg="del mod">
          <ac:chgData name="KRYLOV Sergey" userId="f8f2f01d-e137-47a0-93ad-bcedd2fc071b" providerId="ADAL" clId="{BC2A0381-044F-45A3-B4BD-551681DA273B}" dt="2021-04-22T15:35:55.561" v="4362" actId="478"/>
          <ac:picMkLst>
            <pc:docMk/>
            <pc:sldMk cId="2568253218" sldId="290"/>
            <ac:picMk id="128" creationId="{0AF1E74E-61A5-498D-B888-EAB8DFACA5AF}"/>
          </ac:picMkLst>
        </pc:picChg>
        <pc:picChg chg="del mod">
          <ac:chgData name="KRYLOV Sergey" userId="f8f2f01d-e137-47a0-93ad-bcedd2fc071b" providerId="ADAL" clId="{BC2A0381-044F-45A3-B4BD-551681DA273B}" dt="2021-04-22T15:35:57.649" v="4364" actId="478"/>
          <ac:picMkLst>
            <pc:docMk/>
            <pc:sldMk cId="2568253218" sldId="290"/>
            <ac:picMk id="129" creationId="{E881BA60-E258-40EB-AF24-639178F1DD97}"/>
          </ac:picMkLst>
        </pc:picChg>
        <pc:picChg chg="mod">
          <ac:chgData name="KRYLOV Sergey" userId="f8f2f01d-e137-47a0-93ad-bcedd2fc071b" providerId="ADAL" clId="{BC2A0381-044F-45A3-B4BD-551681DA273B}" dt="2021-04-22T15:22:50.625" v="4290" actId="571"/>
          <ac:picMkLst>
            <pc:docMk/>
            <pc:sldMk cId="2568253218" sldId="290"/>
            <ac:picMk id="135" creationId="{D27280F1-6B6E-4632-ABB9-A76D705AE761}"/>
          </ac:picMkLst>
        </pc:picChg>
        <pc:picChg chg="mod">
          <ac:chgData name="KRYLOV Sergey" userId="f8f2f01d-e137-47a0-93ad-bcedd2fc071b" providerId="ADAL" clId="{BC2A0381-044F-45A3-B4BD-551681DA273B}" dt="2021-04-22T15:22:50.625" v="4290" actId="571"/>
          <ac:picMkLst>
            <pc:docMk/>
            <pc:sldMk cId="2568253218" sldId="290"/>
            <ac:picMk id="136" creationId="{AC9D513E-3566-450F-B60A-7491240F8DD0}"/>
          </ac:picMkLst>
        </pc:picChg>
        <pc:picChg chg="mod">
          <ac:chgData name="KRYLOV Sergey" userId="f8f2f01d-e137-47a0-93ad-bcedd2fc071b" providerId="ADAL" clId="{BC2A0381-044F-45A3-B4BD-551681DA273B}" dt="2021-04-22T15:22:50.625" v="4290" actId="571"/>
          <ac:picMkLst>
            <pc:docMk/>
            <pc:sldMk cId="2568253218" sldId="290"/>
            <ac:picMk id="137" creationId="{13E046BB-212F-4626-A2EA-F668E8689ACE}"/>
          </ac:picMkLst>
        </pc:picChg>
        <pc:picChg chg="add mod topLvl">
          <ac:chgData name="KRYLOV Sergey" userId="f8f2f01d-e137-47a0-93ad-bcedd2fc071b" providerId="ADAL" clId="{BC2A0381-044F-45A3-B4BD-551681DA273B}" dt="2021-04-22T15:28:54.028" v="4345" actId="1076"/>
          <ac:picMkLst>
            <pc:docMk/>
            <pc:sldMk cId="2568253218" sldId="290"/>
            <ac:picMk id="141" creationId="{7609A20E-A27D-4D2D-BE83-2B7E4AB2452C}"/>
          </ac:picMkLst>
        </pc:picChg>
        <pc:picChg chg="add mod">
          <ac:chgData name="KRYLOV Sergey" userId="f8f2f01d-e137-47a0-93ad-bcedd2fc071b" providerId="ADAL" clId="{BC2A0381-044F-45A3-B4BD-551681DA273B}" dt="2021-04-22T15:43:20.523" v="4565" actId="1076"/>
          <ac:picMkLst>
            <pc:docMk/>
            <pc:sldMk cId="2568253218" sldId="290"/>
            <ac:picMk id="146" creationId="{1545FC67-5598-491D-9983-E3FBEA29EEB9}"/>
          </ac:picMkLst>
        </pc:picChg>
        <pc:picChg chg="del mod">
          <ac:chgData name="KRYLOV Sergey" userId="f8f2f01d-e137-47a0-93ad-bcedd2fc071b" providerId="ADAL" clId="{BC2A0381-044F-45A3-B4BD-551681DA273B}" dt="2021-04-22T15:38:07.883" v="4382" actId="478"/>
          <ac:picMkLst>
            <pc:docMk/>
            <pc:sldMk cId="2568253218" sldId="290"/>
            <ac:picMk id="150" creationId="{4BDC7227-9F55-42D9-A6C3-8DA3CBEA86FC}"/>
          </ac:picMkLst>
        </pc:picChg>
        <pc:picChg chg="add mod">
          <ac:chgData name="KRYLOV Sergey" userId="f8f2f01d-e137-47a0-93ad-bcedd2fc071b" providerId="ADAL" clId="{BC2A0381-044F-45A3-B4BD-551681DA273B}" dt="2021-04-22T15:43:20.523" v="4565" actId="1076"/>
          <ac:picMkLst>
            <pc:docMk/>
            <pc:sldMk cId="2568253218" sldId="290"/>
            <ac:picMk id="154" creationId="{4C377F4E-A8E1-4D9B-ABBB-69E8BFF39F91}"/>
          </ac:picMkLst>
        </pc:picChg>
        <pc:picChg chg="add del mod">
          <ac:chgData name="KRYLOV Sergey" userId="f8f2f01d-e137-47a0-93ad-bcedd2fc071b" providerId="ADAL" clId="{BC2A0381-044F-45A3-B4BD-551681DA273B}" dt="2021-04-22T15:38:39.541" v="4391" actId="478"/>
          <ac:picMkLst>
            <pc:docMk/>
            <pc:sldMk cId="2568253218" sldId="290"/>
            <ac:picMk id="159" creationId="{4BCFAF54-84DF-4CD7-AFF3-357FCE4200FC}"/>
          </ac:picMkLst>
        </pc:picChg>
        <pc:picChg chg="del mod">
          <ac:chgData name="KRYLOV Sergey" userId="f8f2f01d-e137-47a0-93ad-bcedd2fc071b" providerId="ADAL" clId="{BC2A0381-044F-45A3-B4BD-551681DA273B}" dt="2021-04-22T15:39:22.200" v="4400" actId="478"/>
          <ac:picMkLst>
            <pc:docMk/>
            <pc:sldMk cId="2568253218" sldId="290"/>
            <ac:picMk id="163" creationId="{04A5FDD0-1F72-453D-B61D-4DFAB927F607}"/>
          </ac:picMkLst>
        </pc:picChg>
        <pc:picChg chg="mod">
          <ac:chgData name="KRYLOV Sergey" userId="f8f2f01d-e137-47a0-93ad-bcedd2fc071b" providerId="ADAL" clId="{BC2A0381-044F-45A3-B4BD-551681DA273B}" dt="2021-04-22T17:53:48.273" v="5010" actId="1076"/>
          <ac:picMkLst>
            <pc:docMk/>
            <pc:sldMk cId="2568253218" sldId="290"/>
            <ac:picMk id="168" creationId="{23BF546B-6ABD-4000-A2D9-F80A1CF71BE1}"/>
          </ac:picMkLst>
        </pc:picChg>
        <pc:picChg chg="mod">
          <ac:chgData name="KRYLOV Sergey" userId="f8f2f01d-e137-47a0-93ad-bcedd2fc071b" providerId="ADAL" clId="{BC2A0381-044F-45A3-B4BD-551681DA273B}" dt="2021-04-22T17:53:48.273" v="5010" actId="1076"/>
          <ac:picMkLst>
            <pc:docMk/>
            <pc:sldMk cId="2568253218" sldId="290"/>
            <ac:picMk id="169" creationId="{21154129-3AD8-41DA-9B29-913441E7F233}"/>
          </ac:picMkLst>
        </pc:picChg>
        <pc:picChg chg="add mod">
          <ac:chgData name="KRYLOV Sergey" userId="f8f2f01d-e137-47a0-93ad-bcedd2fc071b" providerId="ADAL" clId="{BC2A0381-044F-45A3-B4BD-551681DA273B}" dt="2021-04-22T15:43:20.523" v="4565" actId="1076"/>
          <ac:picMkLst>
            <pc:docMk/>
            <pc:sldMk cId="2568253218" sldId="290"/>
            <ac:picMk id="174" creationId="{1D4C8907-F720-4578-BC48-687C92A210B1}"/>
          </ac:picMkLst>
        </pc:picChg>
        <pc:picChg chg="add mod">
          <ac:chgData name="KRYLOV Sergey" userId="f8f2f01d-e137-47a0-93ad-bcedd2fc071b" providerId="ADAL" clId="{BC2A0381-044F-45A3-B4BD-551681DA273B}" dt="2021-04-22T15:43:20.523" v="4565" actId="1076"/>
          <ac:picMkLst>
            <pc:docMk/>
            <pc:sldMk cId="2568253218" sldId="290"/>
            <ac:picMk id="175" creationId="{18D3D899-6524-42CF-9E7D-045743454101}"/>
          </ac:picMkLst>
        </pc:picChg>
        <pc:picChg chg="mod">
          <ac:chgData name="KRYLOV Sergey" userId="f8f2f01d-e137-47a0-93ad-bcedd2fc071b" providerId="ADAL" clId="{BC2A0381-044F-45A3-B4BD-551681DA273B}" dt="2021-04-22T15:43:48.052" v="4568" actId="571"/>
          <ac:picMkLst>
            <pc:docMk/>
            <pc:sldMk cId="2568253218" sldId="290"/>
            <ac:picMk id="186" creationId="{454CC0EE-4D25-45EA-B5DD-59B641B364FD}"/>
          </ac:picMkLst>
        </pc:picChg>
        <pc:picChg chg="mod">
          <ac:chgData name="KRYLOV Sergey" userId="f8f2f01d-e137-47a0-93ad-bcedd2fc071b" providerId="ADAL" clId="{BC2A0381-044F-45A3-B4BD-551681DA273B}" dt="2021-04-22T15:43:48.052" v="4568" actId="571"/>
          <ac:picMkLst>
            <pc:docMk/>
            <pc:sldMk cId="2568253218" sldId="290"/>
            <ac:picMk id="187" creationId="{BA07EEF9-4FD5-405E-81D1-1CA459EEDD92}"/>
          </ac:picMkLst>
        </pc:picChg>
        <pc:picChg chg="mod">
          <ac:chgData name="KRYLOV Sergey" userId="f8f2f01d-e137-47a0-93ad-bcedd2fc071b" providerId="ADAL" clId="{BC2A0381-044F-45A3-B4BD-551681DA273B}" dt="2021-04-22T15:43:48.052" v="4568" actId="571"/>
          <ac:picMkLst>
            <pc:docMk/>
            <pc:sldMk cId="2568253218" sldId="290"/>
            <ac:picMk id="188" creationId="{780A462C-B672-4499-956F-6428AA25D439}"/>
          </ac:picMkLst>
        </pc:picChg>
        <pc:picChg chg="add mod">
          <ac:chgData name="KRYLOV Sergey" userId="f8f2f01d-e137-47a0-93ad-bcedd2fc071b" providerId="ADAL" clId="{BC2A0381-044F-45A3-B4BD-551681DA273B}" dt="2021-04-22T15:44:00.270" v="4572" actId="571"/>
          <ac:picMkLst>
            <pc:docMk/>
            <pc:sldMk cId="2568253218" sldId="290"/>
            <ac:picMk id="192" creationId="{CD8DFDF4-8040-467F-957E-9BFB2B717EB6}"/>
          </ac:picMkLst>
        </pc:picChg>
        <pc:picChg chg="add mod">
          <ac:chgData name="KRYLOV Sergey" userId="f8f2f01d-e137-47a0-93ad-bcedd2fc071b" providerId="ADAL" clId="{BC2A0381-044F-45A3-B4BD-551681DA273B}" dt="2021-04-22T15:44:00.270" v="4572" actId="571"/>
          <ac:picMkLst>
            <pc:docMk/>
            <pc:sldMk cId="2568253218" sldId="290"/>
            <ac:picMk id="193" creationId="{528FA786-FDC2-42E9-AD38-F8CEBD103086}"/>
          </ac:picMkLst>
        </pc:picChg>
        <pc:picChg chg="add mod">
          <ac:chgData name="KRYLOV Sergey" userId="f8f2f01d-e137-47a0-93ad-bcedd2fc071b" providerId="ADAL" clId="{BC2A0381-044F-45A3-B4BD-551681DA273B}" dt="2021-04-22T15:45:56.204" v="4580" actId="1076"/>
          <ac:picMkLst>
            <pc:docMk/>
            <pc:sldMk cId="2568253218" sldId="290"/>
            <ac:picMk id="2050" creationId="{A8865D87-EB0F-4020-842B-9CC33E441641}"/>
          </ac:picMkLst>
        </pc:picChg>
      </pc:sldChg>
      <pc:sldChg chg="addSp delSp modSp new mod">
        <pc:chgData name="KRYLOV Sergey" userId="f8f2f01d-e137-47a0-93ad-bcedd2fc071b" providerId="ADAL" clId="{BC2A0381-044F-45A3-B4BD-551681DA273B}" dt="2021-04-22T16:03:23.218" v="4792" actId="20577"/>
        <pc:sldMkLst>
          <pc:docMk/>
          <pc:sldMk cId="3661738089" sldId="291"/>
        </pc:sldMkLst>
        <pc:spChg chg="del">
          <ac:chgData name="KRYLOV Sergey" userId="f8f2f01d-e137-47a0-93ad-bcedd2fc071b" providerId="ADAL" clId="{BC2A0381-044F-45A3-B4BD-551681DA273B}" dt="2021-04-22T15:50:01.577" v="4584" actId="478"/>
          <ac:spMkLst>
            <pc:docMk/>
            <pc:sldMk cId="3661738089" sldId="291"/>
            <ac:spMk id="2" creationId="{9A4AF028-169B-4D6C-BE31-03FC0FFE0BAF}"/>
          </ac:spMkLst>
        </pc:spChg>
        <pc:spChg chg="del">
          <ac:chgData name="KRYLOV Sergey" userId="f8f2f01d-e137-47a0-93ad-bcedd2fc071b" providerId="ADAL" clId="{BC2A0381-044F-45A3-B4BD-551681DA273B}" dt="2021-04-22T15:50:00.797" v="4583" actId="478"/>
          <ac:spMkLst>
            <pc:docMk/>
            <pc:sldMk cId="3661738089" sldId="291"/>
            <ac:spMk id="3" creationId="{45BD24C9-6C79-4D27-9D37-5EFF3778977A}"/>
          </ac:spMkLst>
        </pc:spChg>
        <pc:spChg chg="add del mod">
          <ac:chgData name="KRYLOV Sergey" userId="f8f2f01d-e137-47a0-93ad-bcedd2fc071b" providerId="ADAL" clId="{BC2A0381-044F-45A3-B4BD-551681DA273B}" dt="2021-04-22T15:50:22.833" v="4586" actId="478"/>
          <ac:spMkLst>
            <pc:docMk/>
            <pc:sldMk cId="3661738089" sldId="291"/>
            <ac:spMk id="4" creationId="{5197C4D8-A134-410B-A930-0A5E4AA328E5}"/>
          </ac:spMkLst>
        </pc:spChg>
        <pc:spChg chg="add del mod">
          <ac:chgData name="KRYLOV Sergey" userId="f8f2f01d-e137-47a0-93ad-bcedd2fc071b" providerId="ADAL" clId="{BC2A0381-044F-45A3-B4BD-551681DA273B}" dt="2021-04-22T15:50:25.313" v="4587" actId="478"/>
          <ac:spMkLst>
            <pc:docMk/>
            <pc:sldMk cId="3661738089" sldId="291"/>
            <ac:spMk id="5" creationId="{E7AB91FD-4908-40C7-A1A6-94EC0E17D29B}"/>
          </ac:spMkLst>
        </pc:spChg>
        <pc:spChg chg="add del mod">
          <ac:chgData name="KRYLOV Sergey" userId="f8f2f01d-e137-47a0-93ad-bcedd2fc071b" providerId="ADAL" clId="{BC2A0381-044F-45A3-B4BD-551681DA273B}" dt="2021-04-22T15:50:25.313" v="4587" actId="478"/>
          <ac:spMkLst>
            <pc:docMk/>
            <pc:sldMk cId="3661738089" sldId="291"/>
            <ac:spMk id="6" creationId="{DA34A925-0DEE-4214-8452-869CB09DA2DD}"/>
          </ac:spMkLst>
        </pc:spChg>
        <pc:spChg chg="add del mod">
          <ac:chgData name="KRYLOV Sergey" userId="f8f2f01d-e137-47a0-93ad-bcedd2fc071b" providerId="ADAL" clId="{BC2A0381-044F-45A3-B4BD-551681DA273B}" dt="2021-04-22T15:50:22.833" v="4586" actId="478"/>
          <ac:spMkLst>
            <pc:docMk/>
            <pc:sldMk cId="3661738089" sldId="291"/>
            <ac:spMk id="7" creationId="{3D3172D9-4F6F-4CF7-B5E1-5C19839B4937}"/>
          </ac:spMkLst>
        </pc:spChg>
        <pc:spChg chg="add del mod">
          <ac:chgData name="KRYLOV Sergey" userId="f8f2f01d-e137-47a0-93ad-bcedd2fc071b" providerId="ADAL" clId="{BC2A0381-044F-45A3-B4BD-551681DA273B}" dt="2021-04-22T15:50:22.833" v="4586" actId="478"/>
          <ac:spMkLst>
            <pc:docMk/>
            <pc:sldMk cId="3661738089" sldId="291"/>
            <ac:spMk id="8" creationId="{B10D820C-83A7-46A0-879D-9955C8F1453F}"/>
          </ac:spMkLst>
        </pc:spChg>
        <pc:spChg chg="add del mod">
          <ac:chgData name="KRYLOV Sergey" userId="f8f2f01d-e137-47a0-93ad-bcedd2fc071b" providerId="ADAL" clId="{BC2A0381-044F-45A3-B4BD-551681DA273B}" dt="2021-04-22T15:50:22.833" v="4586" actId="478"/>
          <ac:spMkLst>
            <pc:docMk/>
            <pc:sldMk cId="3661738089" sldId="291"/>
            <ac:spMk id="9" creationId="{AD7ABC88-3EB9-403C-A467-1F0172643C65}"/>
          </ac:spMkLst>
        </pc:spChg>
        <pc:spChg chg="add del mod">
          <ac:chgData name="KRYLOV Sergey" userId="f8f2f01d-e137-47a0-93ad-bcedd2fc071b" providerId="ADAL" clId="{BC2A0381-044F-45A3-B4BD-551681DA273B}" dt="2021-04-22T15:50:22.833" v="4586" actId="478"/>
          <ac:spMkLst>
            <pc:docMk/>
            <pc:sldMk cId="3661738089" sldId="291"/>
            <ac:spMk id="10" creationId="{DAC263A5-28C8-40E9-859A-724FFCEA7FCC}"/>
          </ac:spMkLst>
        </pc:spChg>
        <pc:spChg chg="add del mod">
          <ac:chgData name="KRYLOV Sergey" userId="f8f2f01d-e137-47a0-93ad-bcedd2fc071b" providerId="ADAL" clId="{BC2A0381-044F-45A3-B4BD-551681DA273B}" dt="2021-04-22T15:50:22.833" v="4586" actId="478"/>
          <ac:spMkLst>
            <pc:docMk/>
            <pc:sldMk cId="3661738089" sldId="291"/>
            <ac:spMk id="11" creationId="{4D5A0F28-21B6-4E3B-86B8-ED414CE4A9BC}"/>
          </ac:spMkLst>
        </pc:spChg>
        <pc:spChg chg="add del mod">
          <ac:chgData name="KRYLOV Sergey" userId="f8f2f01d-e137-47a0-93ad-bcedd2fc071b" providerId="ADAL" clId="{BC2A0381-044F-45A3-B4BD-551681DA273B}" dt="2021-04-22T15:50:22.833" v="4586" actId="478"/>
          <ac:spMkLst>
            <pc:docMk/>
            <pc:sldMk cId="3661738089" sldId="291"/>
            <ac:spMk id="12" creationId="{7F550BA1-FC88-41F9-A48D-AC49ECA71752}"/>
          </ac:spMkLst>
        </pc:spChg>
        <pc:spChg chg="add del mod">
          <ac:chgData name="KRYLOV Sergey" userId="f8f2f01d-e137-47a0-93ad-bcedd2fc071b" providerId="ADAL" clId="{BC2A0381-044F-45A3-B4BD-551681DA273B}" dt="2021-04-22T15:50:22.833" v="4586" actId="478"/>
          <ac:spMkLst>
            <pc:docMk/>
            <pc:sldMk cId="3661738089" sldId="291"/>
            <ac:spMk id="13" creationId="{EAA10861-F268-4C64-945D-2D226B3C9AA0}"/>
          </ac:spMkLst>
        </pc:spChg>
        <pc:spChg chg="add del mod">
          <ac:chgData name="KRYLOV Sergey" userId="f8f2f01d-e137-47a0-93ad-bcedd2fc071b" providerId="ADAL" clId="{BC2A0381-044F-45A3-B4BD-551681DA273B}" dt="2021-04-22T15:50:22.833" v="4586" actId="478"/>
          <ac:spMkLst>
            <pc:docMk/>
            <pc:sldMk cId="3661738089" sldId="291"/>
            <ac:spMk id="14" creationId="{DF58FACE-B407-46C8-B427-1767F7ED9C51}"/>
          </ac:spMkLst>
        </pc:spChg>
        <pc:spChg chg="add del mod">
          <ac:chgData name="KRYLOV Sergey" userId="f8f2f01d-e137-47a0-93ad-bcedd2fc071b" providerId="ADAL" clId="{BC2A0381-044F-45A3-B4BD-551681DA273B}" dt="2021-04-22T15:50:22.833" v="4586" actId="478"/>
          <ac:spMkLst>
            <pc:docMk/>
            <pc:sldMk cId="3661738089" sldId="291"/>
            <ac:spMk id="19" creationId="{7405AE28-4F1F-490E-B4BB-153A930D01C3}"/>
          </ac:spMkLst>
        </pc:spChg>
        <pc:spChg chg="add del mod">
          <ac:chgData name="KRYLOV Sergey" userId="f8f2f01d-e137-47a0-93ad-bcedd2fc071b" providerId="ADAL" clId="{BC2A0381-044F-45A3-B4BD-551681DA273B}" dt="2021-04-22T15:50:22.833" v="4586" actId="478"/>
          <ac:spMkLst>
            <pc:docMk/>
            <pc:sldMk cId="3661738089" sldId="291"/>
            <ac:spMk id="20" creationId="{4E7F4A86-754C-4727-B393-CFD42ED6E7A0}"/>
          </ac:spMkLst>
        </pc:spChg>
        <pc:spChg chg="add del mod">
          <ac:chgData name="KRYLOV Sergey" userId="f8f2f01d-e137-47a0-93ad-bcedd2fc071b" providerId="ADAL" clId="{BC2A0381-044F-45A3-B4BD-551681DA273B}" dt="2021-04-22T15:50:22.833" v="4586" actId="478"/>
          <ac:spMkLst>
            <pc:docMk/>
            <pc:sldMk cId="3661738089" sldId="291"/>
            <ac:spMk id="21" creationId="{D4A64E9F-1F88-4A4D-8376-ED7ED85E718E}"/>
          </ac:spMkLst>
        </pc:spChg>
        <pc:spChg chg="add del mod">
          <ac:chgData name="KRYLOV Sergey" userId="f8f2f01d-e137-47a0-93ad-bcedd2fc071b" providerId="ADAL" clId="{BC2A0381-044F-45A3-B4BD-551681DA273B}" dt="2021-04-22T15:50:22.833" v="4586" actId="478"/>
          <ac:spMkLst>
            <pc:docMk/>
            <pc:sldMk cId="3661738089" sldId="291"/>
            <ac:spMk id="23" creationId="{D793814E-CF79-49F6-99F2-753373E12326}"/>
          </ac:spMkLst>
        </pc:spChg>
        <pc:spChg chg="add del mod">
          <ac:chgData name="KRYLOV Sergey" userId="f8f2f01d-e137-47a0-93ad-bcedd2fc071b" providerId="ADAL" clId="{BC2A0381-044F-45A3-B4BD-551681DA273B}" dt="2021-04-22T15:50:22.833" v="4586" actId="478"/>
          <ac:spMkLst>
            <pc:docMk/>
            <pc:sldMk cId="3661738089" sldId="291"/>
            <ac:spMk id="24" creationId="{BF88DDB0-D606-43AA-B039-60AE626E8120}"/>
          </ac:spMkLst>
        </pc:spChg>
        <pc:spChg chg="add del mod">
          <ac:chgData name="KRYLOV Sergey" userId="f8f2f01d-e137-47a0-93ad-bcedd2fc071b" providerId="ADAL" clId="{BC2A0381-044F-45A3-B4BD-551681DA273B}" dt="2021-04-22T15:50:22.833" v="4586" actId="478"/>
          <ac:spMkLst>
            <pc:docMk/>
            <pc:sldMk cId="3661738089" sldId="291"/>
            <ac:spMk id="25" creationId="{800F5BB2-B235-41B3-A764-B3B1E7794B2C}"/>
          </ac:spMkLst>
        </pc:spChg>
        <pc:spChg chg="add mod">
          <ac:chgData name="KRYLOV Sergey" userId="f8f2f01d-e137-47a0-93ad-bcedd2fc071b" providerId="ADAL" clId="{BC2A0381-044F-45A3-B4BD-551681DA273B}" dt="2021-04-22T15:50:03.041" v="4585"/>
          <ac:spMkLst>
            <pc:docMk/>
            <pc:sldMk cId="3661738089" sldId="291"/>
            <ac:spMk id="27" creationId="{02728CD2-4E62-402A-B18F-A073EC6F074A}"/>
          </ac:spMkLst>
        </pc:spChg>
        <pc:spChg chg="add mod">
          <ac:chgData name="KRYLOV Sergey" userId="f8f2f01d-e137-47a0-93ad-bcedd2fc071b" providerId="ADAL" clId="{BC2A0381-044F-45A3-B4BD-551681DA273B}" dt="2021-04-22T15:50:03.041" v="4585"/>
          <ac:spMkLst>
            <pc:docMk/>
            <pc:sldMk cId="3661738089" sldId="291"/>
            <ac:spMk id="28" creationId="{89ADB663-09F2-46F3-BACD-8F61BC794F72}"/>
          </ac:spMkLst>
        </pc:spChg>
        <pc:spChg chg="add mod">
          <ac:chgData name="KRYLOV Sergey" userId="f8f2f01d-e137-47a0-93ad-bcedd2fc071b" providerId="ADAL" clId="{BC2A0381-044F-45A3-B4BD-551681DA273B}" dt="2021-04-22T15:50:03.041" v="4585"/>
          <ac:spMkLst>
            <pc:docMk/>
            <pc:sldMk cId="3661738089" sldId="291"/>
            <ac:spMk id="29" creationId="{AB1A2BA3-6429-4C2B-8347-FD29A3384B06}"/>
          </ac:spMkLst>
        </pc:spChg>
        <pc:spChg chg="add mod">
          <ac:chgData name="KRYLOV Sergey" userId="f8f2f01d-e137-47a0-93ad-bcedd2fc071b" providerId="ADAL" clId="{BC2A0381-044F-45A3-B4BD-551681DA273B}" dt="2021-04-22T15:50:03.041" v="4585"/>
          <ac:spMkLst>
            <pc:docMk/>
            <pc:sldMk cId="3661738089" sldId="291"/>
            <ac:spMk id="30" creationId="{8AF4CD48-1384-4722-AB7D-5F89D37C267E}"/>
          </ac:spMkLst>
        </pc:spChg>
        <pc:spChg chg="add mod">
          <ac:chgData name="KRYLOV Sergey" userId="f8f2f01d-e137-47a0-93ad-bcedd2fc071b" providerId="ADAL" clId="{BC2A0381-044F-45A3-B4BD-551681DA273B}" dt="2021-04-22T15:50:03.041" v="4585"/>
          <ac:spMkLst>
            <pc:docMk/>
            <pc:sldMk cId="3661738089" sldId="291"/>
            <ac:spMk id="31" creationId="{4EA3C437-5948-4FDB-87E4-9E6704B606B8}"/>
          </ac:spMkLst>
        </pc:spChg>
        <pc:spChg chg="add mod">
          <ac:chgData name="KRYLOV Sergey" userId="f8f2f01d-e137-47a0-93ad-bcedd2fc071b" providerId="ADAL" clId="{BC2A0381-044F-45A3-B4BD-551681DA273B}" dt="2021-04-22T15:50:03.041" v="4585"/>
          <ac:spMkLst>
            <pc:docMk/>
            <pc:sldMk cId="3661738089" sldId="291"/>
            <ac:spMk id="32" creationId="{9E92B1B5-76D5-4174-9E33-8CF7028C4CFA}"/>
          </ac:spMkLst>
        </pc:spChg>
        <pc:spChg chg="add mod">
          <ac:chgData name="KRYLOV Sergey" userId="f8f2f01d-e137-47a0-93ad-bcedd2fc071b" providerId="ADAL" clId="{BC2A0381-044F-45A3-B4BD-551681DA273B}" dt="2021-04-22T15:50:03.041" v="4585"/>
          <ac:spMkLst>
            <pc:docMk/>
            <pc:sldMk cId="3661738089" sldId="291"/>
            <ac:spMk id="33" creationId="{870692E7-2AEE-439F-8CC3-F6D8D074146B}"/>
          </ac:spMkLst>
        </pc:spChg>
        <pc:spChg chg="add mod">
          <ac:chgData name="KRYLOV Sergey" userId="f8f2f01d-e137-47a0-93ad-bcedd2fc071b" providerId="ADAL" clId="{BC2A0381-044F-45A3-B4BD-551681DA273B}" dt="2021-04-22T15:50:03.041" v="4585"/>
          <ac:spMkLst>
            <pc:docMk/>
            <pc:sldMk cId="3661738089" sldId="291"/>
            <ac:spMk id="34" creationId="{251F5A8B-E434-4D53-B84D-15C126AD5F2C}"/>
          </ac:spMkLst>
        </pc:spChg>
        <pc:spChg chg="add mod">
          <ac:chgData name="KRYLOV Sergey" userId="f8f2f01d-e137-47a0-93ad-bcedd2fc071b" providerId="ADAL" clId="{BC2A0381-044F-45A3-B4BD-551681DA273B}" dt="2021-04-22T15:50:03.041" v="4585"/>
          <ac:spMkLst>
            <pc:docMk/>
            <pc:sldMk cId="3661738089" sldId="291"/>
            <ac:spMk id="35" creationId="{23632B98-48F3-4131-9BEE-55B128A9EB95}"/>
          </ac:spMkLst>
        </pc:spChg>
        <pc:spChg chg="add mod">
          <ac:chgData name="KRYLOV Sergey" userId="f8f2f01d-e137-47a0-93ad-bcedd2fc071b" providerId="ADAL" clId="{BC2A0381-044F-45A3-B4BD-551681DA273B}" dt="2021-04-22T15:50:03.041" v="4585"/>
          <ac:spMkLst>
            <pc:docMk/>
            <pc:sldMk cId="3661738089" sldId="291"/>
            <ac:spMk id="36" creationId="{42625C31-DF80-49F8-BB3B-36F23E852EDD}"/>
          </ac:spMkLst>
        </pc:spChg>
        <pc:spChg chg="add mod">
          <ac:chgData name="KRYLOV Sergey" userId="f8f2f01d-e137-47a0-93ad-bcedd2fc071b" providerId="ADAL" clId="{BC2A0381-044F-45A3-B4BD-551681DA273B}" dt="2021-04-22T15:50:03.041" v="4585"/>
          <ac:spMkLst>
            <pc:docMk/>
            <pc:sldMk cId="3661738089" sldId="291"/>
            <ac:spMk id="37" creationId="{891FF707-1918-4F2F-9575-CE72DD7D5274}"/>
          </ac:spMkLst>
        </pc:spChg>
        <pc:spChg chg="add mod">
          <ac:chgData name="KRYLOV Sergey" userId="f8f2f01d-e137-47a0-93ad-bcedd2fc071b" providerId="ADAL" clId="{BC2A0381-044F-45A3-B4BD-551681DA273B}" dt="2021-04-22T15:50:03.041" v="4585"/>
          <ac:spMkLst>
            <pc:docMk/>
            <pc:sldMk cId="3661738089" sldId="291"/>
            <ac:spMk id="38" creationId="{F1EA32A0-F958-4E79-8D93-98F483952B1C}"/>
          </ac:spMkLst>
        </pc:spChg>
        <pc:spChg chg="add mod">
          <ac:chgData name="KRYLOV Sergey" userId="f8f2f01d-e137-47a0-93ad-bcedd2fc071b" providerId="ADAL" clId="{BC2A0381-044F-45A3-B4BD-551681DA273B}" dt="2021-04-22T15:50:03.041" v="4585"/>
          <ac:spMkLst>
            <pc:docMk/>
            <pc:sldMk cId="3661738089" sldId="291"/>
            <ac:spMk id="39" creationId="{7B40DC2C-AC46-4677-A78A-513EC157513F}"/>
          </ac:spMkLst>
        </pc:spChg>
        <pc:spChg chg="add del mod">
          <ac:chgData name="KRYLOV Sergey" userId="f8f2f01d-e137-47a0-93ad-bcedd2fc071b" providerId="ADAL" clId="{BC2A0381-044F-45A3-B4BD-551681DA273B}" dt="2021-04-22T15:54:34.585" v="4603" actId="478"/>
          <ac:spMkLst>
            <pc:docMk/>
            <pc:sldMk cId="3661738089" sldId="291"/>
            <ac:spMk id="40" creationId="{5197C4D8-A134-410B-A930-0A5E4AA328E5}"/>
          </ac:spMkLst>
        </pc:spChg>
        <pc:spChg chg="add del mod">
          <ac:chgData name="KRYLOV Sergey" userId="f8f2f01d-e137-47a0-93ad-bcedd2fc071b" providerId="ADAL" clId="{BC2A0381-044F-45A3-B4BD-551681DA273B}" dt="2021-04-22T15:54:35.734" v="4604" actId="478"/>
          <ac:spMkLst>
            <pc:docMk/>
            <pc:sldMk cId="3661738089" sldId="291"/>
            <ac:spMk id="41" creationId="{E7AB91FD-4908-40C7-A1A6-94EC0E17D29B}"/>
          </ac:spMkLst>
        </pc:spChg>
        <pc:spChg chg="add del mod">
          <ac:chgData name="KRYLOV Sergey" userId="f8f2f01d-e137-47a0-93ad-bcedd2fc071b" providerId="ADAL" clId="{BC2A0381-044F-45A3-B4BD-551681DA273B}" dt="2021-04-22T15:54:35.734" v="4604" actId="478"/>
          <ac:spMkLst>
            <pc:docMk/>
            <pc:sldMk cId="3661738089" sldId="291"/>
            <ac:spMk id="42" creationId="{DA34A925-0DEE-4214-8452-869CB09DA2DD}"/>
          </ac:spMkLst>
        </pc:spChg>
        <pc:spChg chg="add del mod">
          <ac:chgData name="KRYLOV Sergey" userId="f8f2f01d-e137-47a0-93ad-bcedd2fc071b" providerId="ADAL" clId="{BC2A0381-044F-45A3-B4BD-551681DA273B}" dt="2021-04-22T15:54:34.585" v="4603" actId="478"/>
          <ac:spMkLst>
            <pc:docMk/>
            <pc:sldMk cId="3661738089" sldId="291"/>
            <ac:spMk id="43" creationId="{3D3172D9-4F6F-4CF7-B5E1-5C19839B4937}"/>
          </ac:spMkLst>
        </pc:spChg>
        <pc:spChg chg="add del mod">
          <ac:chgData name="KRYLOV Sergey" userId="f8f2f01d-e137-47a0-93ad-bcedd2fc071b" providerId="ADAL" clId="{BC2A0381-044F-45A3-B4BD-551681DA273B}" dt="2021-04-22T15:54:34.585" v="4603" actId="478"/>
          <ac:spMkLst>
            <pc:docMk/>
            <pc:sldMk cId="3661738089" sldId="291"/>
            <ac:spMk id="44" creationId="{B10D820C-83A7-46A0-879D-9955C8F1453F}"/>
          </ac:spMkLst>
        </pc:spChg>
        <pc:spChg chg="add del mod">
          <ac:chgData name="KRYLOV Sergey" userId="f8f2f01d-e137-47a0-93ad-bcedd2fc071b" providerId="ADAL" clId="{BC2A0381-044F-45A3-B4BD-551681DA273B}" dt="2021-04-22T15:54:34.585" v="4603" actId="478"/>
          <ac:spMkLst>
            <pc:docMk/>
            <pc:sldMk cId="3661738089" sldId="291"/>
            <ac:spMk id="45" creationId="{AD7ABC88-3EB9-403C-A467-1F0172643C65}"/>
          </ac:spMkLst>
        </pc:spChg>
        <pc:spChg chg="add del mod">
          <ac:chgData name="KRYLOV Sergey" userId="f8f2f01d-e137-47a0-93ad-bcedd2fc071b" providerId="ADAL" clId="{BC2A0381-044F-45A3-B4BD-551681DA273B}" dt="2021-04-22T15:54:34.585" v="4603" actId="478"/>
          <ac:spMkLst>
            <pc:docMk/>
            <pc:sldMk cId="3661738089" sldId="291"/>
            <ac:spMk id="46" creationId="{DAC263A5-28C8-40E9-859A-724FFCEA7FCC}"/>
          </ac:spMkLst>
        </pc:spChg>
        <pc:spChg chg="add del mod">
          <ac:chgData name="KRYLOV Sergey" userId="f8f2f01d-e137-47a0-93ad-bcedd2fc071b" providerId="ADAL" clId="{BC2A0381-044F-45A3-B4BD-551681DA273B}" dt="2021-04-22T15:54:34.585" v="4603" actId="478"/>
          <ac:spMkLst>
            <pc:docMk/>
            <pc:sldMk cId="3661738089" sldId="291"/>
            <ac:spMk id="47" creationId="{4D5A0F28-21B6-4E3B-86B8-ED414CE4A9BC}"/>
          </ac:spMkLst>
        </pc:spChg>
        <pc:spChg chg="add del mod">
          <ac:chgData name="KRYLOV Sergey" userId="f8f2f01d-e137-47a0-93ad-bcedd2fc071b" providerId="ADAL" clId="{BC2A0381-044F-45A3-B4BD-551681DA273B}" dt="2021-04-22T15:54:34.585" v="4603" actId="478"/>
          <ac:spMkLst>
            <pc:docMk/>
            <pc:sldMk cId="3661738089" sldId="291"/>
            <ac:spMk id="48" creationId="{7F550BA1-FC88-41F9-A48D-AC49ECA71752}"/>
          </ac:spMkLst>
        </pc:spChg>
        <pc:spChg chg="add del mod">
          <ac:chgData name="KRYLOV Sergey" userId="f8f2f01d-e137-47a0-93ad-bcedd2fc071b" providerId="ADAL" clId="{BC2A0381-044F-45A3-B4BD-551681DA273B}" dt="2021-04-22T15:54:34.585" v="4603" actId="478"/>
          <ac:spMkLst>
            <pc:docMk/>
            <pc:sldMk cId="3661738089" sldId="291"/>
            <ac:spMk id="49" creationId="{0C465801-D65B-43C2-BF6D-63E1493257BF}"/>
          </ac:spMkLst>
        </pc:spChg>
        <pc:spChg chg="add del mod">
          <ac:chgData name="KRYLOV Sergey" userId="f8f2f01d-e137-47a0-93ad-bcedd2fc071b" providerId="ADAL" clId="{BC2A0381-044F-45A3-B4BD-551681DA273B}" dt="2021-04-22T15:54:34.585" v="4603" actId="478"/>
          <ac:spMkLst>
            <pc:docMk/>
            <pc:sldMk cId="3661738089" sldId="291"/>
            <ac:spMk id="50" creationId="{EAA10861-F268-4C64-945D-2D226B3C9AA0}"/>
          </ac:spMkLst>
        </pc:spChg>
        <pc:spChg chg="add del mod">
          <ac:chgData name="KRYLOV Sergey" userId="f8f2f01d-e137-47a0-93ad-bcedd2fc071b" providerId="ADAL" clId="{BC2A0381-044F-45A3-B4BD-551681DA273B}" dt="2021-04-22T15:54:34.585" v="4603" actId="478"/>
          <ac:spMkLst>
            <pc:docMk/>
            <pc:sldMk cId="3661738089" sldId="291"/>
            <ac:spMk id="51" creationId="{DF58FACE-B407-46C8-B427-1767F7ED9C51}"/>
          </ac:spMkLst>
        </pc:spChg>
        <pc:spChg chg="add del mod">
          <ac:chgData name="KRYLOV Sergey" userId="f8f2f01d-e137-47a0-93ad-bcedd2fc071b" providerId="ADAL" clId="{BC2A0381-044F-45A3-B4BD-551681DA273B}" dt="2021-04-22T15:54:34.585" v="4603" actId="478"/>
          <ac:spMkLst>
            <pc:docMk/>
            <pc:sldMk cId="3661738089" sldId="291"/>
            <ac:spMk id="52" creationId="{7405AE28-4F1F-490E-B4BB-153A930D01C3}"/>
          </ac:spMkLst>
        </pc:spChg>
        <pc:spChg chg="add del mod">
          <ac:chgData name="KRYLOV Sergey" userId="f8f2f01d-e137-47a0-93ad-bcedd2fc071b" providerId="ADAL" clId="{BC2A0381-044F-45A3-B4BD-551681DA273B}" dt="2021-04-22T15:54:34.585" v="4603" actId="478"/>
          <ac:spMkLst>
            <pc:docMk/>
            <pc:sldMk cId="3661738089" sldId="291"/>
            <ac:spMk id="53" creationId="{4E7F4A86-754C-4727-B393-CFD42ED6E7A0}"/>
          </ac:spMkLst>
        </pc:spChg>
        <pc:spChg chg="add del mod">
          <ac:chgData name="KRYLOV Sergey" userId="f8f2f01d-e137-47a0-93ad-bcedd2fc071b" providerId="ADAL" clId="{BC2A0381-044F-45A3-B4BD-551681DA273B}" dt="2021-04-22T15:54:34.585" v="4603" actId="478"/>
          <ac:spMkLst>
            <pc:docMk/>
            <pc:sldMk cId="3661738089" sldId="291"/>
            <ac:spMk id="54" creationId="{D4A64E9F-1F88-4A4D-8376-ED7ED85E718E}"/>
          </ac:spMkLst>
        </pc:spChg>
        <pc:spChg chg="add del mod">
          <ac:chgData name="KRYLOV Sergey" userId="f8f2f01d-e137-47a0-93ad-bcedd2fc071b" providerId="ADAL" clId="{BC2A0381-044F-45A3-B4BD-551681DA273B}" dt="2021-04-22T15:54:34.585" v="4603" actId="478"/>
          <ac:spMkLst>
            <pc:docMk/>
            <pc:sldMk cId="3661738089" sldId="291"/>
            <ac:spMk id="56" creationId="{D793814E-CF79-49F6-99F2-753373E12326}"/>
          </ac:spMkLst>
        </pc:spChg>
        <pc:spChg chg="add del mod">
          <ac:chgData name="KRYLOV Sergey" userId="f8f2f01d-e137-47a0-93ad-bcedd2fc071b" providerId="ADAL" clId="{BC2A0381-044F-45A3-B4BD-551681DA273B}" dt="2021-04-22T15:54:34.585" v="4603" actId="478"/>
          <ac:spMkLst>
            <pc:docMk/>
            <pc:sldMk cId="3661738089" sldId="291"/>
            <ac:spMk id="57" creationId="{BF88DDB0-D606-43AA-B039-60AE626E8120}"/>
          </ac:spMkLst>
        </pc:spChg>
        <pc:spChg chg="add del mod">
          <ac:chgData name="KRYLOV Sergey" userId="f8f2f01d-e137-47a0-93ad-bcedd2fc071b" providerId="ADAL" clId="{BC2A0381-044F-45A3-B4BD-551681DA273B}" dt="2021-04-22T15:54:34.585" v="4603" actId="478"/>
          <ac:spMkLst>
            <pc:docMk/>
            <pc:sldMk cId="3661738089" sldId="291"/>
            <ac:spMk id="58" creationId="{800F5BB2-B235-41B3-A764-B3B1E7794B2C}"/>
          </ac:spMkLst>
        </pc:spChg>
        <pc:spChg chg="add mod">
          <ac:chgData name="KRYLOV Sergey" userId="f8f2f01d-e137-47a0-93ad-bcedd2fc071b" providerId="ADAL" clId="{BC2A0381-044F-45A3-B4BD-551681DA273B}" dt="2021-04-22T15:50:26.820" v="4588"/>
          <ac:spMkLst>
            <pc:docMk/>
            <pc:sldMk cId="3661738089" sldId="291"/>
            <ac:spMk id="60" creationId="{02728CD2-4E62-402A-B18F-A073EC6F074A}"/>
          </ac:spMkLst>
        </pc:spChg>
        <pc:spChg chg="add mod">
          <ac:chgData name="KRYLOV Sergey" userId="f8f2f01d-e137-47a0-93ad-bcedd2fc071b" providerId="ADAL" clId="{BC2A0381-044F-45A3-B4BD-551681DA273B}" dt="2021-04-22T15:50:26.820" v="4588"/>
          <ac:spMkLst>
            <pc:docMk/>
            <pc:sldMk cId="3661738089" sldId="291"/>
            <ac:spMk id="61" creationId="{89ADB663-09F2-46F3-BACD-8F61BC794F72}"/>
          </ac:spMkLst>
        </pc:spChg>
        <pc:spChg chg="add mod">
          <ac:chgData name="KRYLOV Sergey" userId="f8f2f01d-e137-47a0-93ad-bcedd2fc071b" providerId="ADAL" clId="{BC2A0381-044F-45A3-B4BD-551681DA273B}" dt="2021-04-22T15:50:26.820" v="4588"/>
          <ac:spMkLst>
            <pc:docMk/>
            <pc:sldMk cId="3661738089" sldId="291"/>
            <ac:spMk id="62" creationId="{AB1A2BA3-6429-4C2B-8347-FD29A3384B06}"/>
          </ac:spMkLst>
        </pc:spChg>
        <pc:spChg chg="add mod">
          <ac:chgData name="KRYLOV Sergey" userId="f8f2f01d-e137-47a0-93ad-bcedd2fc071b" providerId="ADAL" clId="{BC2A0381-044F-45A3-B4BD-551681DA273B}" dt="2021-04-22T15:50:26.820" v="4588"/>
          <ac:spMkLst>
            <pc:docMk/>
            <pc:sldMk cId="3661738089" sldId="291"/>
            <ac:spMk id="63" creationId="{8AF4CD48-1384-4722-AB7D-5F89D37C267E}"/>
          </ac:spMkLst>
        </pc:spChg>
        <pc:spChg chg="add mod">
          <ac:chgData name="KRYLOV Sergey" userId="f8f2f01d-e137-47a0-93ad-bcedd2fc071b" providerId="ADAL" clId="{BC2A0381-044F-45A3-B4BD-551681DA273B}" dt="2021-04-22T15:50:26.820" v="4588"/>
          <ac:spMkLst>
            <pc:docMk/>
            <pc:sldMk cId="3661738089" sldId="291"/>
            <ac:spMk id="64" creationId="{4EA3C437-5948-4FDB-87E4-9E6704B606B8}"/>
          </ac:spMkLst>
        </pc:spChg>
        <pc:spChg chg="add mod">
          <ac:chgData name="KRYLOV Sergey" userId="f8f2f01d-e137-47a0-93ad-bcedd2fc071b" providerId="ADAL" clId="{BC2A0381-044F-45A3-B4BD-551681DA273B}" dt="2021-04-22T15:59:42.106" v="4753" actId="1076"/>
          <ac:spMkLst>
            <pc:docMk/>
            <pc:sldMk cId="3661738089" sldId="291"/>
            <ac:spMk id="70" creationId="{8F7643EF-687E-46AB-A9AA-E164C874A00D}"/>
          </ac:spMkLst>
        </pc:spChg>
        <pc:spChg chg="add mod">
          <ac:chgData name="KRYLOV Sergey" userId="f8f2f01d-e137-47a0-93ad-bcedd2fc071b" providerId="ADAL" clId="{BC2A0381-044F-45A3-B4BD-551681DA273B}" dt="2021-04-22T15:59:42.106" v="4753" actId="1076"/>
          <ac:spMkLst>
            <pc:docMk/>
            <pc:sldMk cId="3661738089" sldId="291"/>
            <ac:spMk id="71" creationId="{313CD811-27E1-4163-9FDF-185D8493E5C7}"/>
          </ac:spMkLst>
        </pc:spChg>
        <pc:spChg chg="add mod">
          <ac:chgData name="KRYLOV Sergey" userId="f8f2f01d-e137-47a0-93ad-bcedd2fc071b" providerId="ADAL" clId="{BC2A0381-044F-45A3-B4BD-551681DA273B}" dt="2021-04-22T15:59:42.106" v="4753" actId="1076"/>
          <ac:spMkLst>
            <pc:docMk/>
            <pc:sldMk cId="3661738089" sldId="291"/>
            <ac:spMk id="72" creationId="{42516B6F-17B1-4DF9-B548-F637BB9776FF}"/>
          </ac:spMkLst>
        </pc:spChg>
        <pc:spChg chg="add mod">
          <ac:chgData name="KRYLOV Sergey" userId="f8f2f01d-e137-47a0-93ad-bcedd2fc071b" providerId="ADAL" clId="{BC2A0381-044F-45A3-B4BD-551681DA273B}" dt="2021-04-22T15:59:42.106" v="4753" actId="1076"/>
          <ac:spMkLst>
            <pc:docMk/>
            <pc:sldMk cId="3661738089" sldId="291"/>
            <ac:spMk id="73" creationId="{79568236-F2E9-4B9C-B99B-EAA1C613213E}"/>
          </ac:spMkLst>
        </pc:spChg>
        <pc:spChg chg="add mod">
          <ac:chgData name="KRYLOV Sergey" userId="f8f2f01d-e137-47a0-93ad-bcedd2fc071b" providerId="ADAL" clId="{BC2A0381-044F-45A3-B4BD-551681DA273B}" dt="2021-04-22T15:59:42.106" v="4753" actId="1076"/>
          <ac:spMkLst>
            <pc:docMk/>
            <pc:sldMk cId="3661738089" sldId="291"/>
            <ac:spMk id="74" creationId="{FC5BBED5-9152-430B-8A3B-0026F3E6729A}"/>
          </ac:spMkLst>
        </pc:spChg>
        <pc:spChg chg="add del mod">
          <ac:chgData name="KRYLOV Sergey" userId="f8f2f01d-e137-47a0-93ad-bcedd2fc071b" providerId="ADAL" clId="{BC2A0381-044F-45A3-B4BD-551681DA273B}" dt="2021-04-22T15:57:23.771" v="4656" actId="478"/>
          <ac:spMkLst>
            <pc:docMk/>
            <pc:sldMk cId="3661738089" sldId="291"/>
            <ac:spMk id="76" creationId="{7453DBA8-D6F7-479A-902C-EE4ECDB1EC76}"/>
          </ac:spMkLst>
        </pc:spChg>
        <pc:spChg chg="add del mod">
          <ac:chgData name="KRYLOV Sergey" userId="f8f2f01d-e137-47a0-93ad-bcedd2fc071b" providerId="ADAL" clId="{BC2A0381-044F-45A3-B4BD-551681DA273B}" dt="2021-04-22T15:57:23.001" v="4655" actId="478"/>
          <ac:spMkLst>
            <pc:docMk/>
            <pc:sldMk cId="3661738089" sldId="291"/>
            <ac:spMk id="77" creationId="{AE1641F6-5BF3-4B73-B182-28017428FA55}"/>
          </ac:spMkLst>
        </pc:spChg>
        <pc:spChg chg="add del mod">
          <ac:chgData name="KRYLOV Sergey" userId="f8f2f01d-e137-47a0-93ad-bcedd2fc071b" providerId="ADAL" clId="{BC2A0381-044F-45A3-B4BD-551681DA273B}" dt="2021-04-22T15:57:22.360" v="4654" actId="478"/>
          <ac:spMkLst>
            <pc:docMk/>
            <pc:sldMk cId="3661738089" sldId="291"/>
            <ac:spMk id="78" creationId="{73168008-7587-42A8-B237-5FE4ED07D7A3}"/>
          </ac:spMkLst>
        </pc:spChg>
        <pc:spChg chg="add del mod">
          <ac:chgData name="KRYLOV Sergey" userId="f8f2f01d-e137-47a0-93ad-bcedd2fc071b" providerId="ADAL" clId="{BC2A0381-044F-45A3-B4BD-551681DA273B}" dt="2021-04-22T15:57:01.970" v="4648" actId="478"/>
          <ac:spMkLst>
            <pc:docMk/>
            <pc:sldMk cId="3661738089" sldId="291"/>
            <ac:spMk id="79" creationId="{2D00C44A-FF4E-48C0-91F9-3DAE63902563}"/>
          </ac:spMkLst>
        </pc:spChg>
        <pc:spChg chg="add mod">
          <ac:chgData name="KRYLOV Sergey" userId="f8f2f01d-e137-47a0-93ad-bcedd2fc071b" providerId="ADAL" clId="{BC2A0381-044F-45A3-B4BD-551681DA273B}" dt="2021-04-22T15:54:36.921" v="4605"/>
          <ac:spMkLst>
            <pc:docMk/>
            <pc:sldMk cId="3661738089" sldId="291"/>
            <ac:spMk id="80" creationId="{2B3E3848-C600-4EB6-9847-4E9A9386EE34}"/>
          </ac:spMkLst>
        </pc:spChg>
        <pc:spChg chg="add mod">
          <ac:chgData name="KRYLOV Sergey" userId="f8f2f01d-e137-47a0-93ad-bcedd2fc071b" providerId="ADAL" clId="{BC2A0381-044F-45A3-B4BD-551681DA273B}" dt="2021-04-22T15:54:36.921" v="4605"/>
          <ac:spMkLst>
            <pc:docMk/>
            <pc:sldMk cId="3661738089" sldId="291"/>
            <ac:spMk id="81" creationId="{8E42F4D0-509C-4155-9779-398FF768DE66}"/>
          </ac:spMkLst>
        </pc:spChg>
        <pc:spChg chg="add mod topLvl">
          <ac:chgData name="KRYLOV Sergey" userId="f8f2f01d-e137-47a0-93ad-bcedd2fc071b" providerId="ADAL" clId="{BC2A0381-044F-45A3-B4BD-551681DA273B}" dt="2021-04-22T15:59:42.106" v="4753" actId="1076"/>
          <ac:spMkLst>
            <pc:docMk/>
            <pc:sldMk cId="3661738089" sldId="291"/>
            <ac:spMk id="82" creationId="{D220F39C-46CA-44A7-B20A-4215CC5D554B}"/>
          </ac:spMkLst>
        </pc:spChg>
        <pc:spChg chg="add del mod topLvl">
          <ac:chgData name="KRYLOV Sergey" userId="f8f2f01d-e137-47a0-93ad-bcedd2fc071b" providerId="ADAL" clId="{BC2A0381-044F-45A3-B4BD-551681DA273B}" dt="2021-04-22T15:56:48.680" v="4629" actId="478"/>
          <ac:spMkLst>
            <pc:docMk/>
            <pc:sldMk cId="3661738089" sldId="291"/>
            <ac:spMk id="83" creationId="{1AC5F9E2-B604-4EEE-B084-5B3FE2136173}"/>
          </ac:spMkLst>
        </pc:spChg>
        <pc:spChg chg="add mod topLvl">
          <ac:chgData name="KRYLOV Sergey" userId="f8f2f01d-e137-47a0-93ad-bcedd2fc071b" providerId="ADAL" clId="{BC2A0381-044F-45A3-B4BD-551681DA273B}" dt="2021-04-22T15:59:42.106" v="4753" actId="1076"/>
          <ac:spMkLst>
            <pc:docMk/>
            <pc:sldMk cId="3661738089" sldId="291"/>
            <ac:spMk id="84" creationId="{2B0798D5-F685-43D7-AFCF-2010550AEC9A}"/>
          </ac:spMkLst>
        </pc:spChg>
        <pc:spChg chg="add del mod topLvl">
          <ac:chgData name="KRYLOV Sergey" userId="f8f2f01d-e137-47a0-93ad-bcedd2fc071b" providerId="ADAL" clId="{BC2A0381-044F-45A3-B4BD-551681DA273B}" dt="2021-04-22T15:56:47.193" v="4628" actId="478"/>
          <ac:spMkLst>
            <pc:docMk/>
            <pc:sldMk cId="3661738089" sldId="291"/>
            <ac:spMk id="85" creationId="{2C1AEDBD-F971-4163-83BE-09EE453E8DA0}"/>
          </ac:spMkLst>
        </pc:spChg>
        <pc:spChg chg="add mod topLvl">
          <ac:chgData name="KRYLOV Sergey" userId="f8f2f01d-e137-47a0-93ad-bcedd2fc071b" providerId="ADAL" clId="{BC2A0381-044F-45A3-B4BD-551681DA273B}" dt="2021-04-22T15:59:42.106" v="4753" actId="1076"/>
          <ac:spMkLst>
            <pc:docMk/>
            <pc:sldMk cId="3661738089" sldId="291"/>
            <ac:spMk id="86" creationId="{92931128-A925-4282-8322-70A00A5B3D41}"/>
          </ac:spMkLst>
        </pc:spChg>
        <pc:spChg chg="add del mod topLvl">
          <ac:chgData name="KRYLOV Sergey" userId="f8f2f01d-e137-47a0-93ad-bcedd2fc071b" providerId="ADAL" clId="{BC2A0381-044F-45A3-B4BD-551681DA273B}" dt="2021-04-22T15:56:42.750" v="4625" actId="478"/>
          <ac:spMkLst>
            <pc:docMk/>
            <pc:sldMk cId="3661738089" sldId="291"/>
            <ac:spMk id="87" creationId="{ADD24AFD-F411-4EF0-90B9-576AB82D7313}"/>
          </ac:spMkLst>
        </pc:spChg>
        <pc:spChg chg="add mod topLvl">
          <ac:chgData name="KRYLOV Sergey" userId="f8f2f01d-e137-47a0-93ad-bcedd2fc071b" providerId="ADAL" clId="{BC2A0381-044F-45A3-B4BD-551681DA273B}" dt="2021-04-22T15:59:42.106" v="4753" actId="1076"/>
          <ac:spMkLst>
            <pc:docMk/>
            <pc:sldMk cId="3661738089" sldId="291"/>
            <ac:spMk id="88" creationId="{CF369C96-791A-4F61-863A-DBA952FDAF63}"/>
          </ac:spMkLst>
        </pc:spChg>
        <pc:spChg chg="add del mod topLvl">
          <ac:chgData name="KRYLOV Sergey" userId="f8f2f01d-e137-47a0-93ad-bcedd2fc071b" providerId="ADAL" clId="{BC2A0381-044F-45A3-B4BD-551681DA273B}" dt="2021-04-22T15:56:46.012" v="4627" actId="478"/>
          <ac:spMkLst>
            <pc:docMk/>
            <pc:sldMk cId="3661738089" sldId="291"/>
            <ac:spMk id="89" creationId="{D083552E-8494-44C4-835E-DA6AFDA9B1CD}"/>
          </ac:spMkLst>
        </pc:spChg>
        <pc:spChg chg="add mod topLvl">
          <ac:chgData name="KRYLOV Sergey" userId="f8f2f01d-e137-47a0-93ad-bcedd2fc071b" providerId="ADAL" clId="{BC2A0381-044F-45A3-B4BD-551681DA273B}" dt="2021-04-22T15:59:42.106" v="4753" actId="1076"/>
          <ac:spMkLst>
            <pc:docMk/>
            <pc:sldMk cId="3661738089" sldId="291"/>
            <ac:spMk id="90" creationId="{8CF62CD8-0096-4A59-85D8-EF515D4D473D}"/>
          </ac:spMkLst>
        </pc:spChg>
        <pc:spChg chg="add del mod topLvl">
          <ac:chgData name="KRYLOV Sergey" userId="f8f2f01d-e137-47a0-93ad-bcedd2fc071b" providerId="ADAL" clId="{BC2A0381-044F-45A3-B4BD-551681DA273B}" dt="2021-04-22T15:56:44.270" v="4626" actId="478"/>
          <ac:spMkLst>
            <pc:docMk/>
            <pc:sldMk cId="3661738089" sldId="291"/>
            <ac:spMk id="91" creationId="{27249A88-5DF0-4C7F-8AB2-95BD040EC715}"/>
          </ac:spMkLst>
        </pc:spChg>
        <pc:spChg chg="add del mod">
          <ac:chgData name="KRYLOV Sergey" userId="f8f2f01d-e137-47a0-93ad-bcedd2fc071b" providerId="ADAL" clId="{BC2A0381-044F-45A3-B4BD-551681DA273B}" dt="2021-04-22T15:55:18.555" v="4613" actId="478"/>
          <ac:spMkLst>
            <pc:docMk/>
            <pc:sldMk cId="3661738089" sldId="291"/>
            <ac:spMk id="92" creationId="{5BD4298B-9C0D-4F6D-95EC-B7BC5C0D8E83}"/>
          </ac:spMkLst>
        </pc:spChg>
        <pc:spChg chg="add del mod">
          <ac:chgData name="KRYLOV Sergey" userId="f8f2f01d-e137-47a0-93ad-bcedd2fc071b" providerId="ADAL" clId="{BC2A0381-044F-45A3-B4BD-551681DA273B}" dt="2021-04-22T15:55:57.747" v="4617" actId="478"/>
          <ac:spMkLst>
            <pc:docMk/>
            <pc:sldMk cId="3661738089" sldId="291"/>
            <ac:spMk id="93" creationId="{F6BCB1F3-51E4-49E1-A023-B25F96022214}"/>
          </ac:spMkLst>
        </pc:spChg>
        <pc:spChg chg="add mod">
          <ac:chgData name="KRYLOV Sergey" userId="f8f2f01d-e137-47a0-93ad-bcedd2fc071b" providerId="ADAL" clId="{BC2A0381-044F-45A3-B4BD-551681DA273B}" dt="2021-04-22T15:59:42.106" v="4753" actId="1076"/>
          <ac:spMkLst>
            <pc:docMk/>
            <pc:sldMk cId="3661738089" sldId="291"/>
            <ac:spMk id="94" creationId="{75AA9BAD-4342-4512-92FC-BB232BB6826E}"/>
          </ac:spMkLst>
        </pc:spChg>
        <pc:spChg chg="add mod">
          <ac:chgData name="KRYLOV Sergey" userId="f8f2f01d-e137-47a0-93ad-bcedd2fc071b" providerId="ADAL" clId="{BC2A0381-044F-45A3-B4BD-551681DA273B}" dt="2021-04-22T15:59:42.106" v="4753" actId="1076"/>
          <ac:spMkLst>
            <pc:docMk/>
            <pc:sldMk cId="3661738089" sldId="291"/>
            <ac:spMk id="96" creationId="{87CD64B0-23D9-4989-86BC-F4AD06AD13C6}"/>
          </ac:spMkLst>
        </pc:spChg>
        <pc:spChg chg="add mod">
          <ac:chgData name="KRYLOV Sergey" userId="f8f2f01d-e137-47a0-93ad-bcedd2fc071b" providerId="ADAL" clId="{BC2A0381-044F-45A3-B4BD-551681DA273B}" dt="2021-04-22T16:03:23.218" v="4792" actId="20577"/>
          <ac:spMkLst>
            <pc:docMk/>
            <pc:sldMk cId="3661738089" sldId="291"/>
            <ac:spMk id="97" creationId="{40A6F4C8-6C6C-4DCD-9E5A-3AC76A99BF94}"/>
          </ac:spMkLst>
        </pc:spChg>
        <pc:grpChg chg="add del mod">
          <ac:chgData name="KRYLOV Sergey" userId="f8f2f01d-e137-47a0-93ad-bcedd2fc071b" providerId="ADAL" clId="{BC2A0381-044F-45A3-B4BD-551681DA273B}" dt="2021-04-22T15:50:22.833" v="4586" actId="478"/>
          <ac:grpSpMkLst>
            <pc:docMk/>
            <pc:sldMk cId="3661738089" sldId="291"/>
            <ac:grpSpMk id="15" creationId="{FE08CAA1-657E-4B32-8605-D1BFC0CA0B9F}"/>
          </ac:grpSpMkLst>
        </pc:grpChg>
        <pc:grpChg chg="add del mod">
          <ac:chgData name="KRYLOV Sergey" userId="f8f2f01d-e137-47a0-93ad-bcedd2fc071b" providerId="ADAL" clId="{BC2A0381-044F-45A3-B4BD-551681DA273B}" dt="2021-04-22T15:50:22.833" v="4586" actId="478"/>
          <ac:grpSpMkLst>
            <pc:docMk/>
            <pc:sldMk cId="3661738089" sldId="291"/>
            <ac:grpSpMk id="16" creationId="{3F1B9053-181C-49D5-888B-8B0BAD3021CA}"/>
          </ac:grpSpMkLst>
        </pc:grpChg>
        <pc:grpChg chg="add del mod">
          <ac:chgData name="KRYLOV Sergey" userId="f8f2f01d-e137-47a0-93ad-bcedd2fc071b" providerId="ADAL" clId="{BC2A0381-044F-45A3-B4BD-551681DA273B}" dt="2021-04-22T15:50:22.833" v="4586" actId="478"/>
          <ac:grpSpMkLst>
            <pc:docMk/>
            <pc:sldMk cId="3661738089" sldId="291"/>
            <ac:grpSpMk id="17" creationId="{643E8B84-4C18-45C1-A5E3-05EBEAB386DF}"/>
          </ac:grpSpMkLst>
        </pc:grpChg>
        <pc:grpChg chg="add del mod">
          <ac:chgData name="KRYLOV Sergey" userId="f8f2f01d-e137-47a0-93ad-bcedd2fc071b" providerId="ADAL" clId="{BC2A0381-044F-45A3-B4BD-551681DA273B}" dt="2021-04-22T15:50:22.833" v="4586" actId="478"/>
          <ac:grpSpMkLst>
            <pc:docMk/>
            <pc:sldMk cId="3661738089" sldId="291"/>
            <ac:grpSpMk id="18" creationId="{C3945BE6-670A-4D57-B5A1-C05399072409}"/>
          </ac:grpSpMkLst>
        </pc:grpChg>
        <pc:grpChg chg="add del mod">
          <ac:chgData name="KRYLOV Sergey" userId="f8f2f01d-e137-47a0-93ad-bcedd2fc071b" providerId="ADAL" clId="{BC2A0381-044F-45A3-B4BD-551681DA273B}" dt="2021-04-22T15:50:22.833" v="4586" actId="478"/>
          <ac:grpSpMkLst>
            <pc:docMk/>
            <pc:sldMk cId="3661738089" sldId="291"/>
            <ac:grpSpMk id="22" creationId="{DCF52DCA-252E-4703-AF8B-74A58758D146}"/>
          </ac:grpSpMkLst>
        </pc:grpChg>
        <pc:grpChg chg="add del mod">
          <ac:chgData name="KRYLOV Sergey" userId="f8f2f01d-e137-47a0-93ad-bcedd2fc071b" providerId="ADAL" clId="{BC2A0381-044F-45A3-B4BD-551681DA273B}" dt="2021-04-22T15:50:22.833" v="4586" actId="478"/>
          <ac:grpSpMkLst>
            <pc:docMk/>
            <pc:sldMk cId="3661738089" sldId="291"/>
            <ac:grpSpMk id="26" creationId="{CFDEA780-C418-43DD-A3B9-473D8B490E41}"/>
          </ac:grpSpMkLst>
        </pc:grpChg>
        <pc:grpChg chg="add del mod">
          <ac:chgData name="KRYLOV Sergey" userId="f8f2f01d-e137-47a0-93ad-bcedd2fc071b" providerId="ADAL" clId="{BC2A0381-044F-45A3-B4BD-551681DA273B}" dt="2021-04-22T15:54:34.585" v="4603" actId="478"/>
          <ac:grpSpMkLst>
            <pc:docMk/>
            <pc:sldMk cId="3661738089" sldId="291"/>
            <ac:grpSpMk id="55" creationId="{DCF52DCA-252E-4703-AF8B-74A58758D146}"/>
          </ac:grpSpMkLst>
        </pc:grpChg>
        <pc:grpChg chg="add del mod">
          <ac:chgData name="KRYLOV Sergey" userId="f8f2f01d-e137-47a0-93ad-bcedd2fc071b" providerId="ADAL" clId="{BC2A0381-044F-45A3-B4BD-551681DA273B}" dt="2021-04-22T15:54:34.585" v="4603" actId="478"/>
          <ac:grpSpMkLst>
            <pc:docMk/>
            <pc:sldMk cId="3661738089" sldId="291"/>
            <ac:grpSpMk id="59" creationId="{CFDEA780-C418-43DD-A3B9-473D8B490E41}"/>
          </ac:grpSpMkLst>
        </pc:grpChg>
        <pc:grpChg chg="add del mod">
          <ac:chgData name="KRYLOV Sergey" userId="f8f2f01d-e137-47a0-93ad-bcedd2fc071b" providerId="ADAL" clId="{BC2A0381-044F-45A3-B4BD-551681DA273B}" dt="2021-04-22T15:56:44.270" v="4626" actId="478"/>
          <ac:grpSpMkLst>
            <pc:docMk/>
            <pc:sldMk cId="3661738089" sldId="291"/>
            <ac:grpSpMk id="65" creationId="{AE5492B2-81E0-4CCD-88B4-11681F935CC4}"/>
          </ac:grpSpMkLst>
        </pc:grpChg>
        <pc:grpChg chg="add del mod">
          <ac:chgData name="KRYLOV Sergey" userId="f8f2f01d-e137-47a0-93ad-bcedd2fc071b" providerId="ADAL" clId="{BC2A0381-044F-45A3-B4BD-551681DA273B}" dt="2021-04-22T15:56:46.012" v="4627" actId="478"/>
          <ac:grpSpMkLst>
            <pc:docMk/>
            <pc:sldMk cId="3661738089" sldId="291"/>
            <ac:grpSpMk id="66" creationId="{5A71D7C4-883D-40E8-8E60-B866305C5FB7}"/>
          </ac:grpSpMkLst>
        </pc:grpChg>
        <pc:grpChg chg="add del mod">
          <ac:chgData name="KRYLOV Sergey" userId="f8f2f01d-e137-47a0-93ad-bcedd2fc071b" providerId="ADAL" clId="{BC2A0381-044F-45A3-B4BD-551681DA273B}" dt="2021-04-22T15:56:42.750" v="4625" actId="478"/>
          <ac:grpSpMkLst>
            <pc:docMk/>
            <pc:sldMk cId="3661738089" sldId="291"/>
            <ac:grpSpMk id="67" creationId="{6F086DD5-FB75-4594-BF69-1B5FD854EC14}"/>
          </ac:grpSpMkLst>
        </pc:grpChg>
        <pc:grpChg chg="add del mod">
          <ac:chgData name="KRYLOV Sergey" userId="f8f2f01d-e137-47a0-93ad-bcedd2fc071b" providerId="ADAL" clId="{BC2A0381-044F-45A3-B4BD-551681DA273B}" dt="2021-04-22T15:56:47.193" v="4628" actId="478"/>
          <ac:grpSpMkLst>
            <pc:docMk/>
            <pc:sldMk cId="3661738089" sldId="291"/>
            <ac:grpSpMk id="68" creationId="{44132764-8366-4894-9D33-3CD187DD52B6}"/>
          </ac:grpSpMkLst>
        </pc:grpChg>
        <pc:grpChg chg="add del mod">
          <ac:chgData name="KRYLOV Sergey" userId="f8f2f01d-e137-47a0-93ad-bcedd2fc071b" providerId="ADAL" clId="{BC2A0381-044F-45A3-B4BD-551681DA273B}" dt="2021-04-22T15:56:48.680" v="4629" actId="478"/>
          <ac:grpSpMkLst>
            <pc:docMk/>
            <pc:sldMk cId="3661738089" sldId="291"/>
            <ac:grpSpMk id="69" creationId="{7B44A7B4-F6E4-41B7-85DC-3C650AE8118C}"/>
          </ac:grpSpMkLst>
        </pc:grpChg>
        <pc:grpChg chg="add del mod">
          <ac:chgData name="KRYLOV Sergey" userId="f8f2f01d-e137-47a0-93ad-bcedd2fc071b" providerId="ADAL" clId="{BC2A0381-044F-45A3-B4BD-551681DA273B}" dt="2021-04-22T15:57:24.715" v="4657" actId="478"/>
          <ac:grpSpMkLst>
            <pc:docMk/>
            <pc:sldMk cId="3661738089" sldId="291"/>
            <ac:grpSpMk id="75" creationId="{23A0DCA6-13FC-4FA9-B259-B97B3A4AE3BC}"/>
          </ac:grpSpMkLst>
        </pc:grpChg>
        <pc:picChg chg="add mod">
          <ac:chgData name="KRYLOV Sergey" userId="f8f2f01d-e137-47a0-93ad-bcedd2fc071b" providerId="ADAL" clId="{BC2A0381-044F-45A3-B4BD-551681DA273B}" dt="2021-04-22T15:59:42.106" v="4753" actId="1076"/>
          <ac:picMkLst>
            <pc:docMk/>
            <pc:sldMk cId="3661738089" sldId="291"/>
            <ac:picMk id="95" creationId="{6C51B720-B514-44AB-A0AE-0BC9FCFBAE8C}"/>
          </ac:picMkLst>
        </pc:picChg>
        <pc:picChg chg="add mod">
          <ac:chgData name="KRYLOV Sergey" userId="f8f2f01d-e137-47a0-93ad-bcedd2fc071b" providerId="ADAL" clId="{BC2A0381-044F-45A3-B4BD-551681DA273B}" dt="2021-04-22T16:00:05.019" v="4761" actId="1076"/>
          <ac:picMkLst>
            <pc:docMk/>
            <pc:sldMk cId="3661738089" sldId="291"/>
            <ac:picMk id="98" creationId="{FCDB7FB9-56BA-4901-A9E8-0C11A1B88C32}"/>
          </ac:picMkLst>
        </pc:picChg>
        <pc:picChg chg="add mod">
          <ac:chgData name="KRYLOV Sergey" userId="f8f2f01d-e137-47a0-93ad-bcedd2fc071b" providerId="ADAL" clId="{BC2A0381-044F-45A3-B4BD-551681DA273B}" dt="2021-04-22T16:01:35.443" v="4766" actId="1076"/>
          <ac:picMkLst>
            <pc:docMk/>
            <pc:sldMk cId="3661738089" sldId="291"/>
            <ac:picMk id="99" creationId="{06CFBA47-2ECF-4D5A-9976-88408BD1B8B1}"/>
          </ac:picMkLst>
        </pc:picChg>
        <pc:picChg chg="add mod">
          <ac:chgData name="KRYLOV Sergey" userId="f8f2f01d-e137-47a0-93ad-bcedd2fc071b" providerId="ADAL" clId="{BC2A0381-044F-45A3-B4BD-551681DA273B}" dt="2021-04-22T16:02:05.722" v="4772" actId="1076"/>
          <ac:picMkLst>
            <pc:docMk/>
            <pc:sldMk cId="3661738089" sldId="291"/>
            <ac:picMk id="100" creationId="{774CB8B5-F357-4D53-AF02-DEAEF822C044}"/>
          </ac:picMkLst>
        </pc:picChg>
        <pc:picChg chg="add mod">
          <ac:chgData name="KRYLOV Sergey" userId="f8f2f01d-e137-47a0-93ad-bcedd2fc071b" providerId="ADAL" clId="{BC2A0381-044F-45A3-B4BD-551681DA273B}" dt="2021-04-22T16:02:46.242" v="4778" actId="1076"/>
          <ac:picMkLst>
            <pc:docMk/>
            <pc:sldMk cId="3661738089" sldId="291"/>
            <ac:picMk id="101" creationId="{4D1A3014-F506-4138-BF6B-23238EFC282E}"/>
          </ac:picMkLst>
        </pc:picChg>
        <pc:picChg chg="add mod">
          <ac:chgData name="KRYLOV Sergey" userId="f8f2f01d-e137-47a0-93ad-bcedd2fc071b" providerId="ADAL" clId="{BC2A0381-044F-45A3-B4BD-551681DA273B}" dt="2021-04-22T16:03:16.082" v="4785" actId="1076"/>
          <ac:picMkLst>
            <pc:docMk/>
            <pc:sldMk cId="3661738089" sldId="291"/>
            <ac:picMk id="102" creationId="{62EF91CE-9780-4463-8C39-8B45F8E14FA2}"/>
          </ac:picMkLst>
        </pc:picChg>
      </pc:sldChg>
      <pc:sldChg chg="addSp delSp modSp new mod">
        <pc:chgData name="KRYLOV Sergey" userId="f8f2f01d-e137-47a0-93ad-bcedd2fc071b" providerId="ADAL" clId="{BC2A0381-044F-45A3-B4BD-551681DA273B}" dt="2021-04-22T17:57:58.024" v="5050" actId="20577"/>
        <pc:sldMkLst>
          <pc:docMk/>
          <pc:sldMk cId="2630906714" sldId="292"/>
        </pc:sldMkLst>
        <pc:spChg chg="del">
          <ac:chgData name="KRYLOV Sergey" userId="f8f2f01d-e137-47a0-93ad-bcedd2fc071b" providerId="ADAL" clId="{BC2A0381-044F-45A3-B4BD-551681DA273B}" dt="2021-04-22T17:57:42.344" v="5043" actId="478"/>
          <ac:spMkLst>
            <pc:docMk/>
            <pc:sldMk cId="2630906714" sldId="292"/>
            <ac:spMk id="2" creationId="{6C403AC9-D6E1-4743-B7DC-63B394E9F014}"/>
          </ac:spMkLst>
        </pc:spChg>
        <pc:spChg chg="del">
          <ac:chgData name="KRYLOV Sergey" userId="f8f2f01d-e137-47a0-93ad-bcedd2fc071b" providerId="ADAL" clId="{BC2A0381-044F-45A3-B4BD-551681DA273B}" dt="2021-04-22T17:57:41.555" v="5042" actId="478"/>
          <ac:spMkLst>
            <pc:docMk/>
            <pc:sldMk cId="2630906714" sldId="292"/>
            <ac:spMk id="3" creationId="{70D93E54-FCC0-463A-9ACF-9552BA26733C}"/>
          </ac:spMkLst>
        </pc:spChg>
        <pc:spChg chg="add mod">
          <ac:chgData name="KRYLOV Sergey" userId="f8f2f01d-e137-47a0-93ad-bcedd2fc071b" providerId="ADAL" clId="{BC2A0381-044F-45A3-B4BD-551681DA273B}" dt="2021-04-22T17:57:58.024" v="5050" actId="20577"/>
          <ac:spMkLst>
            <pc:docMk/>
            <pc:sldMk cId="2630906714" sldId="292"/>
            <ac:spMk id="4" creationId="{7E9592C7-69FC-4C60-AB73-CE0007BCA45A}"/>
          </ac:spMkLst>
        </pc:spChg>
      </pc:sldChg>
      <pc:sldMasterChg chg="addSp modSp mod delSldLayout">
        <pc:chgData name="KRYLOV Sergey" userId="f8f2f01d-e137-47a0-93ad-bcedd2fc071b" providerId="ADAL" clId="{BC2A0381-044F-45A3-B4BD-551681DA273B}" dt="2021-04-22T15:00:13.932" v="4121" actId="47"/>
        <pc:sldMasterMkLst>
          <pc:docMk/>
          <pc:sldMasterMk cId="33419828" sldId="2147483648"/>
        </pc:sldMasterMkLst>
        <pc:spChg chg="add mod ord modVis">
          <ac:chgData name="KRYLOV Sergey" userId="f8f2f01d-e137-47a0-93ad-bcedd2fc071b" providerId="ADAL" clId="{BC2A0381-044F-45A3-B4BD-551681DA273B}" dt="2021-04-19T16:42:46.994" v="2324"/>
          <ac:spMkLst>
            <pc:docMk/>
            <pc:sldMasterMk cId="33419828" sldId="2147483648"/>
            <ac:spMk id="7" creationId="{7D1CFBBC-5A6F-4BCF-A294-D3557AFA0352}"/>
          </ac:spMkLst>
        </pc:spChg>
        <pc:sldLayoutChg chg="del">
          <pc:chgData name="KRYLOV Sergey" userId="f8f2f01d-e137-47a0-93ad-bcedd2fc071b" providerId="ADAL" clId="{BC2A0381-044F-45A3-B4BD-551681DA273B}" dt="2021-04-22T15:00:13.932" v="4121" actId="47"/>
          <pc:sldLayoutMkLst>
            <pc:docMk/>
            <pc:sldMasterMk cId="33419828" sldId="2147483648"/>
            <pc:sldLayoutMk cId="3987468562" sldId="2147483660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B3805E-9838-42EC-9C3D-0380B761AD0C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8E32375-471E-45CA-AFD6-9D1C3CEC6FFD}">
      <dgm:prSet phldrT="[Text]"/>
      <dgm:spPr/>
      <dgm:t>
        <a:bodyPr/>
        <a:lstStyle/>
        <a:p>
          <a:r>
            <a:rPr lang="en-US" dirty="0"/>
            <a:t>Twitter API</a:t>
          </a:r>
          <a:endParaRPr lang="ru-RU" dirty="0"/>
        </a:p>
      </dgm:t>
    </dgm:pt>
    <dgm:pt modelId="{80A0E301-62A9-4C76-AA97-3EB36F59F6F7}" type="parTrans" cxnId="{EE5C600F-4B27-4006-BCB6-F842F17278EF}">
      <dgm:prSet/>
      <dgm:spPr/>
      <dgm:t>
        <a:bodyPr/>
        <a:lstStyle/>
        <a:p>
          <a:endParaRPr lang="ru-RU"/>
        </a:p>
      </dgm:t>
    </dgm:pt>
    <dgm:pt modelId="{7BB1A44C-C7EB-4367-91D7-BD1ADD596737}" type="sibTrans" cxnId="{EE5C600F-4B27-4006-BCB6-F842F17278EF}">
      <dgm:prSet/>
      <dgm:spPr/>
      <dgm:t>
        <a:bodyPr/>
        <a:lstStyle/>
        <a:p>
          <a:endParaRPr lang="ru-RU"/>
        </a:p>
      </dgm:t>
    </dgm:pt>
    <dgm:pt modelId="{B2CD5352-E21E-46B3-BD58-BBB06C2A842F}">
      <dgm:prSet phldrT="[Text]"/>
      <dgm:spPr/>
      <dgm:t>
        <a:bodyPr/>
        <a:lstStyle/>
        <a:p>
          <a:r>
            <a:rPr lang="en-US" dirty="0"/>
            <a:t>Request</a:t>
          </a:r>
          <a:endParaRPr lang="ru-RU" dirty="0"/>
        </a:p>
      </dgm:t>
    </dgm:pt>
    <dgm:pt modelId="{106844B5-883E-4F0F-B2B5-9D18419A7098}" type="parTrans" cxnId="{B2F26C01-750F-4BE1-9ADB-4E53013C7A8D}">
      <dgm:prSet/>
      <dgm:spPr/>
      <dgm:t>
        <a:bodyPr/>
        <a:lstStyle/>
        <a:p>
          <a:endParaRPr lang="ru-RU"/>
        </a:p>
      </dgm:t>
    </dgm:pt>
    <dgm:pt modelId="{51068324-91C8-4B2D-A130-5233D207886A}" type="sibTrans" cxnId="{B2F26C01-750F-4BE1-9ADB-4E53013C7A8D}">
      <dgm:prSet/>
      <dgm:spPr/>
      <dgm:t>
        <a:bodyPr/>
        <a:lstStyle/>
        <a:p>
          <a:endParaRPr lang="ru-RU"/>
        </a:p>
      </dgm:t>
    </dgm:pt>
    <dgm:pt modelId="{24C2064C-1AE5-4E20-A5D8-5407F704CC9B}">
      <dgm:prSet phldrT="[Text]"/>
      <dgm:spPr/>
      <dgm:t>
        <a:bodyPr/>
        <a:lstStyle/>
        <a:p>
          <a:r>
            <a:rPr lang="en-US" dirty="0" err="1"/>
            <a:t>Dataframe</a:t>
          </a:r>
          <a:endParaRPr lang="ru-RU" dirty="0"/>
        </a:p>
      </dgm:t>
    </dgm:pt>
    <dgm:pt modelId="{7B4D48A6-B23C-4666-8269-24E52B5D219E}" type="parTrans" cxnId="{DBF40DE2-4683-4BC7-8840-AF232F9251E0}">
      <dgm:prSet/>
      <dgm:spPr/>
      <dgm:t>
        <a:bodyPr/>
        <a:lstStyle/>
        <a:p>
          <a:endParaRPr lang="ru-RU"/>
        </a:p>
      </dgm:t>
    </dgm:pt>
    <dgm:pt modelId="{6C34CA94-20DD-43F0-B080-5921F3368A20}" type="sibTrans" cxnId="{DBF40DE2-4683-4BC7-8840-AF232F9251E0}">
      <dgm:prSet/>
      <dgm:spPr/>
      <dgm:t>
        <a:bodyPr/>
        <a:lstStyle/>
        <a:p>
          <a:endParaRPr lang="ru-RU"/>
        </a:p>
      </dgm:t>
    </dgm:pt>
    <dgm:pt modelId="{5D965837-DC20-48C5-95E1-A46BE04339C2}" type="pres">
      <dgm:prSet presAssocID="{C2B3805E-9838-42EC-9C3D-0380B761AD0C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21877162-BB41-4DA0-9AE0-46D5ADE6011F}" type="pres">
      <dgm:prSet presAssocID="{88E32375-471E-45CA-AFD6-9D1C3CEC6FFD}" presName="Accent1" presStyleCnt="0"/>
      <dgm:spPr/>
    </dgm:pt>
    <dgm:pt modelId="{D4E8B83C-A09E-435E-8F61-CF6850DCD5BF}" type="pres">
      <dgm:prSet presAssocID="{88E32375-471E-45CA-AFD6-9D1C3CEC6FFD}" presName="Accent" presStyleLbl="node1" presStyleIdx="0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</dgm:spPr>
    </dgm:pt>
    <dgm:pt modelId="{3EB3262A-2FD7-4796-90D0-978B86E10610}" type="pres">
      <dgm:prSet presAssocID="{88E32375-471E-45CA-AFD6-9D1C3CEC6FFD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98FCE39-7531-4371-9D3B-C12259D487AF}" type="pres">
      <dgm:prSet presAssocID="{B2CD5352-E21E-46B3-BD58-BBB06C2A842F}" presName="Accent2" presStyleCnt="0"/>
      <dgm:spPr/>
    </dgm:pt>
    <dgm:pt modelId="{8DDE4E28-A2DC-48DC-90B1-B26CB5001737}" type="pres">
      <dgm:prSet presAssocID="{B2CD5352-E21E-46B3-BD58-BBB06C2A842F}" presName="Accent" presStyleLbl="node1" presStyleIdx="1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</dgm:spPr>
    </dgm:pt>
    <dgm:pt modelId="{2C7EE326-81E8-4119-B2BD-58246454D38F}" type="pres">
      <dgm:prSet presAssocID="{B2CD5352-E21E-46B3-BD58-BBB06C2A842F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A57715FC-726A-48A6-A19F-C798E44F9302}" type="pres">
      <dgm:prSet presAssocID="{24C2064C-1AE5-4E20-A5D8-5407F704CC9B}" presName="Accent3" presStyleCnt="0"/>
      <dgm:spPr/>
    </dgm:pt>
    <dgm:pt modelId="{B321BA20-E41B-44E4-9ABE-CE8F40579628}" type="pres">
      <dgm:prSet presAssocID="{24C2064C-1AE5-4E20-A5D8-5407F704CC9B}" presName="Accent" presStyleLbl="node1" presStyleIdx="2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</dgm:spPr>
    </dgm:pt>
    <dgm:pt modelId="{19E06905-76FE-4D5D-9E13-3997A7883CE6}" type="pres">
      <dgm:prSet presAssocID="{24C2064C-1AE5-4E20-A5D8-5407F704CC9B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B2F26C01-750F-4BE1-9ADB-4E53013C7A8D}" srcId="{C2B3805E-9838-42EC-9C3D-0380B761AD0C}" destId="{B2CD5352-E21E-46B3-BD58-BBB06C2A842F}" srcOrd="1" destOrd="0" parTransId="{106844B5-883E-4F0F-B2B5-9D18419A7098}" sibTransId="{51068324-91C8-4B2D-A130-5233D207886A}"/>
    <dgm:cxn modelId="{EE5C600F-4B27-4006-BCB6-F842F17278EF}" srcId="{C2B3805E-9838-42EC-9C3D-0380B761AD0C}" destId="{88E32375-471E-45CA-AFD6-9D1C3CEC6FFD}" srcOrd="0" destOrd="0" parTransId="{80A0E301-62A9-4C76-AA97-3EB36F59F6F7}" sibTransId="{7BB1A44C-C7EB-4367-91D7-BD1ADD596737}"/>
    <dgm:cxn modelId="{84CAD46D-3874-44EA-A94D-1759E72B4EB1}" type="presOf" srcId="{24C2064C-1AE5-4E20-A5D8-5407F704CC9B}" destId="{19E06905-76FE-4D5D-9E13-3997A7883CE6}" srcOrd="0" destOrd="0" presId="urn:microsoft.com/office/officeart/2009/layout/CircleArrowProcess"/>
    <dgm:cxn modelId="{CF65604F-8AEA-42D4-A03E-24BAE6377F72}" type="presOf" srcId="{C2B3805E-9838-42EC-9C3D-0380B761AD0C}" destId="{5D965837-DC20-48C5-95E1-A46BE04339C2}" srcOrd="0" destOrd="0" presId="urn:microsoft.com/office/officeart/2009/layout/CircleArrowProcess"/>
    <dgm:cxn modelId="{5863E551-2D18-46DA-A8B3-38ABB3885663}" type="presOf" srcId="{B2CD5352-E21E-46B3-BD58-BBB06C2A842F}" destId="{2C7EE326-81E8-4119-B2BD-58246454D38F}" srcOrd="0" destOrd="0" presId="urn:microsoft.com/office/officeart/2009/layout/CircleArrowProcess"/>
    <dgm:cxn modelId="{CD704C57-B91F-4B06-A5B2-B2E61309C914}" type="presOf" srcId="{88E32375-471E-45CA-AFD6-9D1C3CEC6FFD}" destId="{3EB3262A-2FD7-4796-90D0-978B86E10610}" srcOrd="0" destOrd="0" presId="urn:microsoft.com/office/officeart/2009/layout/CircleArrowProcess"/>
    <dgm:cxn modelId="{DBF40DE2-4683-4BC7-8840-AF232F9251E0}" srcId="{C2B3805E-9838-42EC-9C3D-0380B761AD0C}" destId="{24C2064C-1AE5-4E20-A5D8-5407F704CC9B}" srcOrd="2" destOrd="0" parTransId="{7B4D48A6-B23C-4666-8269-24E52B5D219E}" sibTransId="{6C34CA94-20DD-43F0-B080-5921F3368A20}"/>
    <dgm:cxn modelId="{BFD6E7D9-3671-4ED4-A041-CCB4BC798470}" type="presParOf" srcId="{5D965837-DC20-48C5-95E1-A46BE04339C2}" destId="{21877162-BB41-4DA0-9AE0-46D5ADE6011F}" srcOrd="0" destOrd="0" presId="urn:microsoft.com/office/officeart/2009/layout/CircleArrowProcess"/>
    <dgm:cxn modelId="{7EC19428-C3D4-4927-BE65-B596DD2E00A4}" type="presParOf" srcId="{21877162-BB41-4DA0-9AE0-46D5ADE6011F}" destId="{D4E8B83C-A09E-435E-8F61-CF6850DCD5BF}" srcOrd="0" destOrd="0" presId="urn:microsoft.com/office/officeart/2009/layout/CircleArrowProcess"/>
    <dgm:cxn modelId="{481BB7AF-F236-4B60-A90D-735F20652534}" type="presParOf" srcId="{5D965837-DC20-48C5-95E1-A46BE04339C2}" destId="{3EB3262A-2FD7-4796-90D0-978B86E10610}" srcOrd="1" destOrd="0" presId="urn:microsoft.com/office/officeart/2009/layout/CircleArrowProcess"/>
    <dgm:cxn modelId="{167D8F44-D02A-4872-B209-A725AB2E86E6}" type="presParOf" srcId="{5D965837-DC20-48C5-95E1-A46BE04339C2}" destId="{998FCE39-7531-4371-9D3B-C12259D487AF}" srcOrd="2" destOrd="0" presId="urn:microsoft.com/office/officeart/2009/layout/CircleArrowProcess"/>
    <dgm:cxn modelId="{6CB263A9-4D9B-40DD-85B7-3F8DD9536DE8}" type="presParOf" srcId="{998FCE39-7531-4371-9D3B-C12259D487AF}" destId="{8DDE4E28-A2DC-48DC-90B1-B26CB5001737}" srcOrd="0" destOrd="0" presId="urn:microsoft.com/office/officeart/2009/layout/CircleArrowProcess"/>
    <dgm:cxn modelId="{4DCF4E62-EDF8-4A39-84C1-BDDAAD5B3D7C}" type="presParOf" srcId="{5D965837-DC20-48C5-95E1-A46BE04339C2}" destId="{2C7EE326-81E8-4119-B2BD-58246454D38F}" srcOrd="3" destOrd="0" presId="urn:microsoft.com/office/officeart/2009/layout/CircleArrowProcess"/>
    <dgm:cxn modelId="{0CB22523-8434-4C60-9294-E0BF78C3E989}" type="presParOf" srcId="{5D965837-DC20-48C5-95E1-A46BE04339C2}" destId="{A57715FC-726A-48A6-A19F-C798E44F9302}" srcOrd="4" destOrd="0" presId="urn:microsoft.com/office/officeart/2009/layout/CircleArrowProcess"/>
    <dgm:cxn modelId="{0BFD8B2F-0F19-49C5-A873-79C31C08FE42}" type="presParOf" srcId="{A57715FC-726A-48A6-A19F-C798E44F9302}" destId="{B321BA20-E41B-44E4-9ABE-CE8F40579628}" srcOrd="0" destOrd="0" presId="urn:microsoft.com/office/officeart/2009/layout/CircleArrowProcess"/>
    <dgm:cxn modelId="{2706E84C-7D69-4303-ADB2-CA75389E029F}" type="presParOf" srcId="{5D965837-DC20-48C5-95E1-A46BE04339C2}" destId="{19E06905-76FE-4D5D-9E13-3997A7883CE6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12BCAB-5A51-4E78-BB4F-C3073E9FFB7D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02CC4BB-DF0C-4700-A265-04A8020D10D2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preprocessing</a:t>
          </a:r>
          <a:endParaRPr lang="ru-RU" dirty="0">
            <a:solidFill>
              <a:sysClr val="windowText" lastClr="000000"/>
            </a:solidFill>
          </a:endParaRPr>
        </a:p>
      </dgm:t>
    </dgm:pt>
    <dgm:pt modelId="{4A3DA23F-17C2-4AD4-B18E-C4AB8038E681}" type="parTrans" cxnId="{56E67ADB-7C9A-492D-8538-09645868AE3C}">
      <dgm:prSet/>
      <dgm:spPr/>
      <dgm:t>
        <a:bodyPr/>
        <a:lstStyle/>
        <a:p>
          <a:endParaRPr lang="ru-RU"/>
        </a:p>
      </dgm:t>
    </dgm:pt>
    <dgm:pt modelId="{1DCE5FE3-BEBC-419C-A4CF-9970AD36CC3F}" type="sibTrans" cxnId="{56E67ADB-7C9A-492D-8538-09645868AE3C}">
      <dgm:prSet/>
      <dgm:spPr/>
      <dgm:t>
        <a:bodyPr/>
        <a:lstStyle/>
        <a:p>
          <a:endParaRPr lang="ru-RU"/>
        </a:p>
      </dgm:t>
    </dgm:pt>
    <dgm:pt modelId="{F1DA9FF5-A229-4A0A-BD54-F6B84DD84150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stop-words</a:t>
          </a:r>
          <a:endParaRPr lang="ru-RU" dirty="0">
            <a:solidFill>
              <a:sysClr val="windowText" lastClr="000000"/>
            </a:solidFill>
          </a:endParaRPr>
        </a:p>
      </dgm:t>
    </dgm:pt>
    <dgm:pt modelId="{2C547715-9C08-4B08-AD55-850CF6CA4973}" type="parTrans" cxnId="{0471E145-FACE-4A18-8DE2-702267B3128D}">
      <dgm:prSet/>
      <dgm:spPr/>
      <dgm:t>
        <a:bodyPr/>
        <a:lstStyle/>
        <a:p>
          <a:endParaRPr lang="ru-RU"/>
        </a:p>
      </dgm:t>
    </dgm:pt>
    <dgm:pt modelId="{F4E0A4C5-CA90-4BB5-8289-14A29214397E}" type="sibTrans" cxnId="{0471E145-FACE-4A18-8DE2-702267B3128D}">
      <dgm:prSet/>
      <dgm:spPr/>
      <dgm:t>
        <a:bodyPr/>
        <a:lstStyle/>
        <a:p>
          <a:endParaRPr lang="ru-RU"/>
        </a:p>
      </dgm:t>
    </dgm:pt>
    <dgm:pt modelId="{405A1454-6C4C-4675-9231-FBE444781654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@ #</a:t>
          </a:r>
          <a:endParaRPr lang="ru-RU" dirty="0">
            <a:solidFill>
              <a:sysClr val="windowText" lastClr="000000"/>
            </a:solidFill>
          </a:endParaRPr>
        </a:p>
      </dgm:t>
    </dgm:pt>
    <dgm:pt modelId="{F4D96BFE-4E26-4D4D-9D20-24E4683A6F00}" type="parTrans" cxnId="{713EB611-BFEF-4550-B00B-84F88FE00849}">
      <dgm:prSet/>
      <dgm:spPr/>
      <dgm:t>
        <a:bodyPr/>
        <a:lstStyle/>
        <a:p>
          <a:endParaRPr lang="ru-RU"/>
        </a:p>
      </dgm:t>
    </dgm:pt>
    <dgm:pt modelId="{758FF56D-1090-4590-A5D7-C9F9F49AADA3}" type="sibTrans" cxnId="{713EB611-BFEF-4550-B00B-84F88FE00849}">
      <dgm:prSet/>
      <dgm:spPr/>
      <dgm:t>
        <a:bodyPr/>
        <a:lstStyle/>
        <a:p>
          <a:endParaRPr lang="ru-RU"/>
        </a:p>
      </dgm:t>
    </dgm:pt>
    <dgm:pt modelId="{779D7C5D-FEC5-487E-8305-71AC75EAB10C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http.</a:t>
          </a:r>
          <a:endParaRPr lang="ru-RU" dirty="0">
            <a:solidFill>
              <a:sysClr val="windowText" lastClr="000000"/>
            </a:solidFill>
          </a:endParaRPr>
        </a:p>
      </dgm:t>
    </dgm:pt>
    <dgm:pt modelId="{2C519DA5-B3B9-4D50-B563-E2E4FFBF8356}" type="parTrans" cxnId="{84ABB836-7A20-4DC5-9B2A-9C7ED0EBC6EB}">
      <dgm:prSet/>
      <dgm:spPr/>
      <dgm:t>
        <a:bodyPr/>
        <a:lstStyle/>
        <a:p>
          <a:endParaRPr lang="ru-RU"/>
        </a:p>
      </dgm:t>
    </dgm:pt>
    <dgm:pt modelId="{70DE5C39-F4AA-4349-9C52-09095090DE60}" type="sibTrans" cxnId="{84ABB836-7A20-4DC5-9B2A-9C7ED0EBC6EB}">
      <dgm:prSet/>
      <dgm:spPr/>
      <dgm:t>
        <a:bodyPr/>
        <a:lstStyle/>
        <a:p>
          <a:endParaRPr lang="ru-RU"/>
        </a:p>
      </dgm:t>
    </dgm:pt>
    <dgm:pt modelId="{4C9EE7AC-3ED4-4268-8784-95317A7ABBCC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ru-RU" dirty="0">
              <a:solidFill>
                <a:sysClr val="windowText" lastClr="000000"/>
              </a:solidFill>
            </a:rPr>
            <a:t>токены</a:t>
          </a:r>
        </a:p>
      </dgm:t>
    </dgm:pt>
    <dgm:pt modelId="{71BE26DC-AF46-433B-B7C7-58571FF012D8}" type="parTrans" cxnId="{2D8C04EB-8D68-4182-9059-08A192A68237}">
      <dgm:prSet/>
      <dgm:spPr/>
      <dgm:t>
        <a:bodyPr/>
        <a:lstStyle/>
        <a:p>
          <a:endParaRPr lang="ru-RU"/>
        </a:p>
      </dgm:t>
    </dgm:pt>
    <dgm:pt modelId="{086702CF-99C5-46ED-953F-D49D73BDDF63}" type="sibTrans" cxnId="{2D8C04EB-8D68-4182-9059-08A192A68237}">
      <dgm:prSet/>
      <dgm:spPr/>
      <dgm:t>
        <a:bodyPr/>
        <a:lstStyle/>
        <a:p>
          <a:endParaRPr lang="ru-RU"/>
        </a:p>
      </dgm:t>
    </dgm:pt>
    <dgm:pt modelId="{16CA8F72-0743-41CF-82CB-8207BAC2CA5A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ru-RU" dirty="0" err="1">
              <a:solidFill>
                <a:sysClr val="windowText" lastClr="000000"/>
              </a:solidFill>
            </a:rPr>
            <a:t>лемматизация</a:t>
          </a:r>
          <a:endParaRPr lang="ru-RU" dirty="0">
            <a:solidFill>
              <a:sysClr val="windowText" lastClr="000000"/>
            </a:solidFill>
          </a:endParaRPr>
        </a:p>
      </dgm:t>
    </dgm:pt>
    <dgm:pt modelId="{E28D9D0C-EF4C-4C33-962B-0F966E47BF93}" type="parTrans" cxnId="{34EAEFA9-9130-40F9-BD1A-3FB15C426AEC}">
      <dgm:prSet/>
      <dgm:spPr/>
      <dgm:t>
        <a:bodyPr/>
        <a:lstStyle/>
        <a:p>
          <a:endParaRPr lang="ru-RU"/>
        </a:p>
      </dgm:t>
    </dgm:pt>
    <dgm:pt modelId="{11CC3F96-ABB5-4FBA-93AB-5FD34FC0BB92}" type="sibTrans" cxnId="{34EAEFA9-9130-40F9-BD1A-3FB15C426AEC}">
      <dgm:prSet/>
      <dgm:spPr/>
      <dgm:t>
        <a:bodyPr/>
        <a:lstStyle/>
        <a:p>
          <a:endParaRPr lang="ru-RU"/>
        </a:p>
      </dgm:t>
    </dgm:pt>
    <dgm:pt modelId="{F371F11E-FCF4-407E-97AA-D51A76BC9C15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N-grams</a:t>
          </a:r>
          <a:endParaRPr lang="ru-RU" dirty="0">
            <a:solidFill>
              <a:sysClr val="windowText" lastClr="000000"/>
            </a:solidFill>
          </a:endParaRPr>
        </a:p>
      </dgm:t>
    </dgm:pt>
    <dgm:pt modelId="{AE9A37E1-7F08-4DB6-905B-B5439B41B672}" type="sibTrans" cxnId="{9211A8E5-3832-4B41-9F17-C2D386A1175E}">
      <dgm:prSet/>
      <dgm:spPr/>
      <dgm:t>
        <a:bodyPr/>
        <a:lstStyle/>
        <a:p>
          <a:endParaRPr lang="ru-RU"/>
        </a:p>
      </dgm:t>
    </dgm:pt>
    <dgm:pt modelId="{298BAE18-EF70-4BB1-A140-66E75189DB86}" type="parTrans" cxnId="{9211A8E5-3832-4B41-9F17-C2D386A1175E}">
      <dgm:prSet/>
      <dgm:spPr/>
      <dgm:t>
        <a:bodyPr/>
        <a:lstStyle/>
        <a:p>
          <a:endParaRPr lang="ru-RU"/>
        </a:p>
      </dgm:t>
    </dgm:pt>
    <dgm:pt modelId="{B9CD43CB-73CC-4778-9E25-1C0EB60C385B}" type="pres">
      <dgm:prSet presAssocID="{4712BCAB-5A51-4E78-BB4F-C3073E9FFB7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FC3BD7D-7916-44AF-8D7D-A95EEF861360}" type="pres">
      <dgm:prSet presAssocID="{802CC4BB-DF0C-4700-A265-04A8020D10D2}" presName="Parent" presStyleLbl="node0" presStyleIdx="0" presStyleCnt="1">
        <dgm:presLayoutVars>
          <dgm:chMax val="6"/>
          <dgm:chPref val="6"/>
        </dgm:presLayoutVars>
      </dgm:prSet>
      <dgm:spPr/>
    </dgm:pt>
    <dgm:pt modelId="{C192C6A8-D72F-45E2-9606-20094A9EBEC4}" type="pres">
      <dgm:prSet presAssocID="{F1DA9FF5-A229-4A0A-BD54-F6B84DD84150}" presName="Accent1" presStyleCnt="0"/>
      <dgm:spPr/>
    </dgm:pt>
    <dgm:pt modelId="{5BB3F8B1-F3E9-4E54-9F02-61F04FDD1556}" type="pres">
      <dgm:prSet presAssocID="{F1DA9FF5-A229-4A0A-BD54-F6B84DD84150}" presName="Accent" presStyleLbl="bgShp" presStyleIdx="0" presStyleCnt="6"/>
      <dgm:spPr/>
    </dgm:pt>
    <dgm:pt modelId="{3C29E66E-9BE8-4E94-BB38-73A9C1667A83}" type="pres">
      <dgm:prSet presAssocID="{F1DA9FF5-A229-4A0A-BD54-F6B84DD84150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67CBE3D2-EC83-44E2-8DC8-F4FFB23F37CF}" type="pres">
      <dgm:prSet presAssocID="{405A1454-6C4C-4675-9231-FBE444781654}" presName="Accent2" presStyleCnt="0"/>
      <dgm:spPr/>
    </dgm:pt>
    <dgm:pt modelId="{BB8E6021-8733-4FD9-97F8-6527F90D3272}" type="pres">
      <dgm:prSet presAssocID="{405A1454-6C4C-4675-9231-FBE444781654}" presName="Accent" presStyleLbl="bgShp" presStyleIdx="1" presStyleCnt="6"/>
      <dgm:spPr/>
    </dgm:pt>
    <dgm:pt modelId="{87820894-84E6-45F8-A928-9935E03B9BCD}" type="pres">
      <dgm:prSet presAssocID="{405A1454-6C4C-4675-9231-FBE44478165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CB86CA8-FE75-41F6-B774-0DA1FF3548DC}" type="pres">
      <dgm:prSet presAssocID="{779D7C5D-FEC5-487E-8305-71AC75EAB10C}" presName="Accent3" presStyleCnt="0"/>
      <dgm:spPr/>
    </dgm:pt>
    <dgm:pt modelId="{AEB8B2C0-5B96-45E9-94B4-599352ED0A4D}" type="pres">
      <dgm:prSet presAssocID="{779D7C5D-FEC5-487E-8305-71AC75EAB10C}" presName="Accent" presStyleLbl="bgShp" presStyleIdx="2" presStyleCnt="6"/>
      <dgm:spPr/>
    </dgm:pt>
    <dgm:pt modelId="{5EE26425-D289-463A-B923-17A69C2FFB06}" type="pres">
      <dgm:prSet presAssocID="{779D7C5D-FEC5-487E-8305-71AC75EAB10C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0D29E504-5D23-4B07-BA7A-4A753075BA99}" type="pres">
      <dgm:prSet presAssocID="{4C9EE7AC-3ED4-4268-8784-95317A7ABBCC}" presName="Accent4" presStyleCnt="0"/>
      <dgm:spPr/>
    </dgm:pt>
    <dgm:pt modelId="{3077C446-1FC4-4B79-A9D7-50A84FEFF2B7}" type="pres">
      <dgm:prSet presAssocID="{4C9EE7AC-3ED4-4268-8784-95317A7ABBCC}" presName="Accent" presStyleLbl="bgShp" presStyleIdx="3" presStyleCnt="6"/>
      <dgm:spPr/>
    </dgm:pt>
    <dgm:pt modelId="{3E951544-FBBF-4D73-8923-4A22777D03B0}" type="pres">
      <dgm:prSet presAssocID="{4C9EE7AC-3ED4-4268-8784-95317A7ABBCC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5B8A5BA-F781-4FA9-8784-6AB31D54FCCF}" type="pres">
      <dgm:prSet presAssocID="{16CA8F72-0743-41CF-82CB-8207BAC2CA5A}" presName="Accent5" presStyleCnt="0"/>
      <dgm:spPr/>
    </dgm:pt>
    <dgm:pt modelId="{77830AF8-8FEB-43AC-BB89-CFAF95F802F4}" type="pres">
      <dgm:prSet presAssocID="{16CA8F72-0743-41CF-82CB-8207BAC2CA5A}" presName="Accent" presStyleLbl="bgShp" presStyleIdx="4" presStyleCnt="6"/>
      <dgm:spPr/>
    </dgm:pt>
    <dgm:pt modelId="{5898740F-EAC3-4DBC-A96F-4E20EA33EC25}" type="pres">
      <dgm:prSet presAssocID="{16CA8F72-0743-41CF-82CB-8207BAC2CA5A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1B8AE459-0782-4551-BBA9-C96150919718}" type="pres">
      <dgm:prSet presAssocID="{F371F11E-FCF4-407E-97AA-D51A76BC9C15}" presName="Accent6" presStyleCnt="0"/>
      <dgm:spPr/>
    </dgm:pt>
    <dgm:pt modelId="{D8979010-B6E1-415A-9704-DAB5D8999C5E}" type="pres">
      <dgm:prSet presAssocID="{F371F11E-FCF4-407E-97AA-D51A76BC9C15}" presName="Accent" presStyleLbl="bgShp" presStyleIdx="5" presStyleCnt="6"/>
      <dgm:spPr/>
    </dgm:pt>
    <dgm:pt modelId="{C4A64066-4B93-4758-A247-6245E3A8F05F}" type="pres">
      <dgm:prSet presAssocID="{F371F11E-FCF4-407E-97AA-D51A76BC9C15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9E5A811-552A-4A53-ABE7-3C0702DE534A}" type="presOf" srcId="{F1DA9FF5-A229-4A0A-BD54-F6B84DD84150}" destId="{3C29E66E-9BE8-4E94-BB38-73A9C1667A83}" srcOrd="0" destOrd="0" presId="urn:microsoft.com/office/officeart/2011/layout/HexagonRadial"/>
    <dgm:cxn modelId="{713EB611-BFEF-4550-B00B-84F88FE00849}" srcId="{802CC4BB-DF0C-4700-A265-04A8020D10D2}" destId="{405A1454-6C4C-4675-9231-FBE444781654}" srcOrd="1" destOrd="0" parTransId="{F4D96BFE-4E26-4D4D-9D20-24E4683A6F00}" sibTransId="{758FF56D-1090-4590-A5D7-C9F9F49AADA3}"/>
    <dgm:cxn modelId="{4CF9F112-365F-497B-B81F-4D32B73AB3D7}" type="presOf" srcId="{4C9EE7AC-3ED4-4268-8784-95317A7ABBCC}" destId="{3E951544-FBBF-4D73-8923-4A22777D03B0}" srcOrd="0" destOrd="0" presId="urn:microsoft.com/office/officeart/2011/layout/HexagonRadial"/>
    <dgm:cxn modelId="{84ABB836-7A20-4DC5-9B2A-9C7ED0EBC6EB}" srcId="{802CC4BB-DF0C-4700-A265-04A8020D10D2}" destId="{779D7C5D-FEC5-487E-8305-71AC75EAB10C}" srcOrd="2" destOrd="0" parTransId="{2C519DA5-B3B9-4D50-B563-E2E4FFBF8356}" sibTransId="{70DE5C39-F4AA-4349-9C52-09095090DE60}"/>
    <dgm:cxn modelId="{0471E145-FACE-4A18-8DE2-702267B3128D}" srcId="{802CC4BB-DF0C-4700-A265-04A8020D10D2}" destId="{F1DA9FF5-A229-4A0A-BD54-F6B84DD84150}" srcOrd="0" destOrd="0" parTransId="{2C547715-9C08-4B08-AD55-850CF6CA4973}" sibTransId="{F4E0A4C5-CA90-4BB5-8289-14A29214397E}"/>
    <dgm:cxn modelId="{06972376-A931-4A3E-BF8D-7D64A4E5DCFA}" type="presOf" srcId="{F371F11E-FCF4-407E-97AA-D51A76BC9C15}" destId="{C4A64066-4B93-4758-A247-6245E3A8F05F}" srcOrd="0" destOrd="0" presId="urn:microsoft.com/office/officeart/2011/layout/HexagonRadial"/>
    <dgm:cxn modelId="{DE4AA48E-1642-4779-907E-760BA146B96F}" type="presOf" srcId="{405A1454-6C4C-4675-9231-FBE444781654}" destId="{87820894-84E6-45F8-A928-9935E03B9BCD}" srcOrd="0" destOrd="0" presId="urn:microsoft.com/office/officeart/2011/layout/HexagonRadial"/>
    <dgm:cxn modelId="{4B46DE91-82D0-4468-8DB5-C810D567E278}" type="presOf" srcId="{4712BCAB-5A51-4E78-BB4F-C3073E9FFB7D}" destId="{B9CD43CB-73CC-4778-9E25-1C0EB60C385B}" srcOrd="0" destOrd="0" presId="urn:microsoft.com/office/officeart/2011/layout/HexagonRadial"/>
    <dgm:cxn modelId="{34EAEFA9-9130-40F9-BD1A-3FB15C426AEC}" srcId="{802CC4BB-DF0C-4700-A265-04A8020D10D2}" destId="{16CA8F72-0743-41CF-82CB-8207BAC2CA5A}" srcOrd="4" destOrd="0" parTransId="{E28D9D0C-EF4C-4C33-962B-0F966E47BF93}" sibTransId="{11CC3F96-ABB5-4FBA-93AB-5FD34FC0BB92}"/>
    <dgm:cxn modelId="{AF900EB6-6F4E-441C-BFC6-8BA87F64350B}" type="presOf" srcId="{16CA8F72-0743-41CF-82CB-8207BAC2CA5A}" destId="{5898740F-EAC3-4DBC-A96F-4E20EA33EC25}" srcOrd="0" destOrd="0" presId="urn:microsoft.com/office/officeart/2011/layout/HexagonRadial"/>
    <dgm:cxn modelId="{E18A59C7-6B4A-48D3-A301-8BF8D23310C6}" type="presOf" srcId="{779D7C5D-FEC5-487E-8305-71AC75EAB10C}" destId="{5EE26425-D289-463A-B923-17A69C2FFB06}" srcOrd="0" destOrd="0" presId="urn:microsoft.com/office/officeart/2011/layout/HexagonRadial"/>
    <dgm:cxn modelId="{79C241CB-CAA0-430F-8874-5C1F900620E7}" type="presOf" srcId="{802CC4BB-DF0C-4700-A265-04A8020D10D2}" destId="{5FC3BD7D-7916-44AF-8D7D-A95EEF861360}" srcOrd="0" destOrd="0" presId="urn:microsoft.com/office/officeart/2011/layout/HexagonRadial"/>
    <dgm:cxn modelId="{56E67ADB-7C9A-492D-8538-09645868AE3C}" srcId="{4712BCAB-5A51-4E78-BB4F-C3073E9FFB7D}" destId="{802CC4BB-DF0C-4700-A265-04A8020D10D2}" srcOrd="0" destOrd="0" parTransId="{4A3DA23F-17C2-4AD4-B18E-C4AB8038E681}" sibTransId="{1DCE5FE3-BEBC-419C-A4CF-9970AD36CC3F}"/>
    <dgm:cxn modelId="{9211A8E5-3832-4B41-9F17-C2D386A1175E}" srcId="{802CC4BB-DF0C-4700-A265-04A8020D10D2}" destId="{F371F11E-FCF4-407E-97AA-D51A76BC9C15}" srcOrd="5" destOrd="0" parTransId="{298BAE18-EF70-4BB1-A140-66E75189DB86}" sibTransId="{AE9A37E1-7F08-4DB6-905B-B5439B41B672}"/>
    <dgm:cxn modelId="{2D8C04EB-8D68-4182-9059-08A192A68237}" srcId="{802CC4BB-DF0C-4700-A265-04A8020D10D2}" destId="{4C9EE7AC-3ED4-4268-8784-95317A7ABBCC}" srcOrd="3" destOrd="0" parTransId="{71BE26DC-AF46-433B-B7C7-58571FF012D8}" sibTransId="{086702CF-99C5-46ED-953F-D49D73BDDF63}"/>
    <dgm:cxn modelId="{6C89F168-072C-481F-9B27-2CDB30E973B5}" type="presParOf" srcId="{B9CD43CB-73CC-4778-9E25-1C0EB60C385B}" destId="{5FC3BD7D-7916-44AF-8D7D-A95EEF861360}" srcOrd="0" destOrd="0" presId="urn:microsoft.com/office/officeart/2011/layout/HexagonRadial"/>
    <dgm:cxn modelId="{633D6874-7DDF-44A6-B5FF-BB690020F670}" type="presParOf" srcId="{B9CD43CB-73CC-4778-9E25-1C0EB60C385B}" destId="{C192C6A8-D72F-45E2-9606-20094A9EBEC4}" srcOrd="1" destOrd="0" presId="urn:microsoft.com/office/officeart/2011/layout/HexagonRadial"/>
    <dgm:cxn modelId="{086A8A16-FE99-4246-BC8A-E2E314EF6572}" type="presParOf" srcId="{C192C6A8-D72F-45E2-9606-20094A9EBEC4}" destId="{5BB3F8B1-F3E9-4E54-9F02-61F04FDD1556}" srcOrd="0" destOrd="0" presId="urn:microsoft.com/office/officeart/2011/layout/HexagonRadial"/>
    <dgm:cxn modelId="{5728BD69-EEE3-448B-96FA-2249CB0463F3}" type="presParOf" srcId="{B9CD43CB-73CC-4778-9E25-1C0EB60C385B}" destId="{3C29E66E-9BE8-4E94-BB38-73A9C1667A83}" srcOrd="2" destOrd="0" presId="urn:microsoft.com/office/officeart/2011/layout/HexagonRadial"/>
    <dgm:cxn modelId="{FD84A20A-07C8-448E-96C6-9F90825575D3}" type="presParOf" srcId="{B9CD43CB-73CC-4778-9E25-1C0EB60C385B}" destId="{67CBE3D2-EC83-44E2-8DC8-F4FFB23F37CF}" srcOrd="3" destOrd="0" presId="urn:microsoft.com/office/officeart/2011/layout/HexagonRadial"/>
    <dgm:cxn modelId="{F4F1AE10-1853-4E4D-9F05-576E8FC5CF88}" type="presParOf" srcId="{67CBE3D2-EC83-44E2-8DC8-F4FFB23F37CF}" destId="{BB8E6021-8733-4FD9-97F8-6527F90D3272}" srcOrd="0" destOrd="0" presId="urn:microsoft.com/office/officeart/2011/layout/HexagonRadial"/>
    <dgm:cxn modelId="{A6242C8E-58B6-4101-9C63-DD488676D9C9}" type="presParOf" srcId="{B9CD43CB-73CC-4778-9E25-1C0EB60C385B}" destId="{87820894-84E6-45F8-A928-9935E03B9BCD}" srcOrd="4" destOrd="0" presId="urn:microsoft.com/office/officeart/2011/layout/HexagonRadial"/>
    <dgm:cxn modelId="{7636BE87-29CB-4AF0-9B8D-5D574F9C474B}" type="presParOf" srcId="{B9CD43CB-73CC-4778-9E25-1C0EB60C385B}" destId="{7CB86CA8-FE75-41F6-B774-0DA1FF3548DC}" srcOrd="5" destOrd="0" presId="urn:microsoft.com/office/officeart/2011/layout/HexagonRadial"/>
    <dgm:cxn modelId="{BA75A224-9EC1-4DE6-814E-28ACE9DA1D7F}" type="presParOf" srcId="{7CB86CA8-FE75-41F6-B774-0DA1FF3548DC}" destId="{AEB8B2C0-5B96-45E9-94B4-599352ED0A4D}" srcOrd="0" destOrd="0" presId="urn:microsoft.com/office/officeart/2011/layout/HexagonRadial"/>
    <dgm:cxn modelId="{84664277-DFCD-4C7B-9A4D-1D5F349B0D17}" type="presParOf" srcId="{B9CD43CB-73CC-4778-9E25-1C0EB60C385B}" destId="{5EE26425-D289-463A-B923-17A69C2FFB06}" srcOrd="6" destOrd="0" presId="urn:microsoft.com/office/officeart/2011/layout/HexagonRadial"/>
    <dgm:cxn modelId="{36044D95-2AFB-40BB-9BED-128BAF112194}" type="presParOf" srcId="{B9CD43CB-73CC-4778-9E25-1C0EB60C385B}" destId="{0D29E504-5D23-4B07-BA7A-4A753075BA99}" srcOrd="7" destOrd="0" presId="urn:microsoft.com/office/officeart/2011/layout/HexagonRadial"/>
    <dgm:cxn modelId="{D5E632F6-40FC-4676-B015-CB1FDF61E6C3}" type="presParOf" srcId="{0D29E504-5D23-4B07-BA7A-4A753075BA99}" destId="{3077C446-1FC4-4B79-A9D7-50A84FEFF2B7}" srcOrd="0" destOrd="0" presId="urn:microsoft.com/office/officeart/2011/layout/HexagonRadial"/>
    <dgm:cxn modelId="{0FAE1AB1-8BE1-4DE1-8356-7D18E61DFAC5}" type="presParOf" srcId="{B9CD43CB-73CC-4778-9E25-1C0EB60C385B}" destId="{3E951544-FBBF-4D73-8923-4A22777D03B0}" srcOrd="8" destOrd="0" presId="urn:microsoft.com/office/officeart/2011/layout/HexagonRadial"/>
    <dgm:cxn modelId="{DCCE2808-CFE4-4E7C-8CC1-789CE445E3C0}" type="presParOf" srcId="{B9CD43CB-73CC-4778-9E25-1C0EB60C385B}" destId="{F5B8A5BA-F781-4FA9-8784-6AB31D54FCCF}" srcOrd="9" destOrd="0" presId="urn:microsoft.com/office/officeart/2011/layout/HexagonRadial"/>
    <dgm:cxn modelId="{6CF15298-A52E-40F4-BF5E-D4223154F2CC}" type="presParOf" srcId="{F5B8A5BA-F781-4FA9-8784-6AB31D54FCCF}" destId="{77830AF8-8FEB-43AC-BB89-CFAF95F802F4}" srcOrd="0" destOrd="0" presId="urn:microsoft.com/office/officeart/2011/layout/HexagonRadial"/>
    <dgm:cxn modelId="{19FDC2C8-D45C-4ECD-A8B9-C3646B2C6E7A}" type="presParOf" srcId="{B9CD43CB-73CC-4778-9E25-1C0EB60C385B}" destId="{5898740F-EAC3-4DBC-A96F-4E20EA33EC25}" srcOrd="10" destOrd="0" presId="urn:microsoft.com/office/officeart/2011/layout/HexagonRadial"/>
    <dgm:cxn modelId="{DAFC16B8-BF61-4F87-B730-0DE622247A0B}" type="presParOf" srcId="{B9CD43CB-73CC-4778-9E25-1C0EB60C385B}" destId="{1B8AE459-0782-4551-BBA9-C96150919718}" srcOrd="11" destOrd="0" presId="urn:microsoft.com/office/officeart/2011/layout/HexagonRadial"/>
    <dgm:cxn modelId="{1CB20651-1AF4-4EC8-843E-91A917E00C4B}" type="presParOf" srcId="{1B8AE459-0782-4551-BBA9-C96150919718}" destId="{D8979010-B6E1-415A-9704-DAB5D8999C5E}" srcOrd="0" destOrd="0" presId="urn:microsoft.com/office/officeart/2011/layout/HexagonRadial"/>
    <dgm:cxn modelId="{6B8C20CB-8755-48B2-9DCF-A87CBD202EAD}" type="presParOf" srcId="{B9CD43CB-73CC-4778-9E25-1C0EB60C385B}" destId="{C4A64066-4B93-4758-A247-6245E3A8F05F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8B83C-A09E-435E-8F61-CF6850DCD5BF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3EB3262A-2FD7-4796-90D0-978B86E10610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Twitter API</a:t>
          </a:r>
          <a:endParaRPr lang="ru-RU" sz="2500" kern="1200" dirty="0"/>
        </a:p>
      </dsp:txBody>
      <dsp:txXfrm>
        <a:off x="3698614" y="941764"/>
        <a:ext cx="1449298" cy="724475"/>
      </dsp:txXfrm>
    </dsp:sp>
    <dsp:sp modelId="{8DDE4E28-A2DC-48DC-90B1-B26CB5001737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2C7EE326-81E8-4119-B2BD-58246454D38F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Request</a:t>
          </a:r>
          <a:endParaRPr lang="ru-RU" sz="2500" kern="1200" dirty="0"/>
        </a:p>
      </dsp:txBody>
      <dsp:txXfrm>
        <a:off x="2977148" y="2449237"/>
        <a:ext cx="1449298" cy="724475"/>
      </dsp:txXfrm>
    </dsp:sp>
    <dsp:sp modelId="{B321BA20-E41B-44E4-9ABE-CE8F40579628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19E06905-76FE-4D5D-9E13-3997A7883CE6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Dataframe</a:t>
          </a:r>
          <a:endParaRPr lang="ru-RU" sz="2500" kern="1200" dirty="0"/>
        </a:p>
      </dsp:txBody>
      <dsp:txXfrm>
        <a:off x="3702042" y="3958878"/>
        <a:ext cx="1449298" cy="724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3BD7D-7916-44AF-8D7D-A95EEF861360}">
      <dsp:nvSpPr>
        <dsp:cNvPr id="0" name=""/>
        <dsp:cNvSpPr/>
      </dsp:nvSpPr>
      <dsp:spPr>
        <a:xfrm>
          <a:off x="4443059" y="1829979"/>
          <a:ext cx="2325983" cy="2012069"/>
        </a:xfrm>
        <a:prstGeom prst="hexagon">
          <a:avLst>
            <a:gd name="adj" fmla="val 28570"/>
            <a:gd name="vf" fmla="val 11547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ysClr val="windowText" lastClr="000000"/>
              </a:solidFill>
            </a:rPr>
            <a:t>preprocessing</a:t>
          </a:r>
          <a:endParaRPr lang="ru-RU" sz="1500" kern="1200" dirty="0">
            <a:solidFill>
              <a:sysClr val="windowText" lastClr="000000"/>
            </a:solidFill>
          </a:endParaRPr>
        </a:p>
      </dsp:txBody>
      <dsp:txXfrm>
        <a:off x="4828507" y="2163407"/>
        <a:ext cx="1555087" cy="1345213"/>
      </dsp:txXfrm>
    </dsp:sp>
    <dsp:sp modelId="{BB8E6021-8733-4FD9-97F8-6527F90D3272}">
      <dsp:nvSpPr>
        <dsp:cNvPr id="0" name=""/>
        <dsp:cNvSpPr/>
      </dsp:nvSpPr>
      <dsp:spPr>
        <a:xfrm>
          <a:off x="5899571" y="867339"/>
          <a:ext cx="877586" cy="75615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29E66E-9BE8-4E94-BB38-73A9C1667A83}">
      <dsp:nvSpPr>
        <dsp:cNvPr id="0" name=""/>
        <dsp:cNvSpPr/>
      </dsp:nvSpPr>
      <dsp:spPr>
        <a:xfrm>
          <a:off x="4657315" y="0"/>
          <a:ext cx="1906126" cy="1649023"/>
        </a:xfrm>
        <a:prstGeom prst="hexagon">
          <a:avLst>
            <a:gd name="adj" fmla="val 28570"/>
            <a:gd name="vf" fmla="val 11547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ysClr val="windowText" lastClr="000000"/>
              </a:solidFill>
            </a:rPr>
            <a:t>stop-words</a:t>
          </a:r>
          <a:endParaRPr lang="ru-RU" sz="1500" kern="1200" dirty="0">
            <a:solidFill>
              <a:sysClr val="windowText" lastClr="000000"/>
            </a:solidFill>
          </a:endParaRPr>
        </a:p>
      </dsp:txBody>
      <dsp:txXfrm>
        <a:off x="4973201" y="273278"/>
        <a:ext cx="1274354" cy="1102467"/>
      </dsp:txXfrm>
    </dsp:sp>
    <dsp:sp modelId="{AEB8B2C0-5B96-45E9-94B4-599352ED0A4D}">
      <dsp:nvSpPr>
        <dsp:cNvPr id="0" name=""/>
        <dsp:cNvSpPr/>
      </dsp:nvSpPr>
      <dsp:spPr>
        <a:xfrm>
          <a:off x="6923783" y="2280950"/>
          <a:ext cx="877586" cy="75615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20894-84E6-45F8-A928-9935E03B9BCD}">
      <dsp:nvSpPr>
        <dsp:cNvPr id="0" name=""/>
        <dsp:cNvSpPr/>
      </dsp:nvSpPr>
      <dsp:spPr>
        <a:xfrm>
          <a:off x="6405455" y="1014260"/>
          <a:ext cx="1906126" cy="1649023"/>
        </a:xfrm>
        <a:prstGeom prst="hexagon">
          <a:avLst>
            <a:gd name="adj" fmla="val 28570"/>
            <a:gd name="vf" fmla="val 11547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ysClr val="windowText" lastClr="000000"/>
              </a:solidFill>
            </a:rPr>
            <a:t>@ #</a:t>
          </a:r>
          <a:endParaRPr lang="ru-RU" sz="1500" kern="1200" dirty="0">
            <a:solidFill>
              <a:sysClr val="windowText" lastClr="000000"/>
            </a:solidFill>
          </a:endParaRPr>
        </a:p>
      </dsp:txBody>
      <dsp:txXfrm>
        <a:off x="6721341" y="1287538"/>
        <a:ext cx="1274354" cy="1102467"/>
      </dsp:txXfrm>
    </dsp:sp>
    <dsp:sp modelId="{3077C446-1FC4-4B79-A9D7-50A84FEFF2B7}">
      <dsp:nvSpPr>
        <dsp:cNvPr id="0" name=""/>
        <dsp:cNvSpPr/>
      </dsp:nvSpPr>
      <dsp:spPr>
        <a:xfrm>
          <a:off x="6212299" y="3876652"/>
          <a:ext cx="877586" cy="75615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26425-D289-463A-B923-17A69C2FFB06}">
      <dsp:nvSpPr>
        <dsp:cNvPr id="0" name=""/>
        <dsp:cNvSpPr/>
      </dsp:nvSpPr>
      <dsp:spPr>
        <a:xfrm>
          <a:off x="6405455" y="3008177"/>
          <a:ext cx="1906126" cy="1649023"/>
        </a:xfrm>
        <a:prstGeom prst="hexagon">
          <a:avLst>
            <a:gd name="adj" fmla="val 28570"/>
            <a:gd name="vf" fmla="val 11547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ysClr val="windowText" lastClr="000000"/>
              </a:solidFill>
            </a:rPr>
            <a:t>http.</a:t>
          </a:r>
          <a:endParaRPr lang="ru-RU" sz="1500" kern="1200" dirty="0">
            <a:solidFill>
              <a:sysClr val="windowText" lastClr="000000"/>
            </a:solidFill>
          </a:endParaRPr>
        </a:p>
      </dsp:txBody>
      <dsp:txXfrm>
        <a:off x="6721341" y="3281455"/>
        <a:ext cx="1274354" cy="1102467"/>
      </dsp:txXfrm>
    </dsp:sp>
    <dsp:sp modelId="{77830AF8-8FEB-43AC-BB89-CFAF95F802F4}">
      <dsp:nvSpPr>
        <dsp:cNvPr id="0" name=""/>
        <dsp:cNvSpPr/>
      </dsp:nvSpPr>
      <dsp:spPr>
        <a:xfrm>
          <a:off x="4447387" y="4042291"/>
          <a:ext cx="877586" cy="75615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951544-FBBF-4D73-8923-4A22777D03B0}">
      <dsp:nvSpPr>
        <dsp:cNvPr id="0" name=""/>
        <dsp:cNvSpPr/>
      </dsp:nvSpPr>
      <dsp:spPr>
        <a:xfrm>
          <a:off x="4657315" y="4023572"/>
          <a:ext cx="1906126" cy="1649023"/>
        </a:xfrm>
        <a:prstGeom prst="hexagon">
          <a:avLst>
            <a:gd name="adj" fmla="val 28570"/>
            <a:gd name="vf" fmla="val 11547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solidFill>
                <a:sysClr val="windowText" lastClr="000000"/>
              </a:solidFill>
            </a:rPr>
            <a:t>токены</a:t>
          </a:r>
        </a:p>
      </dsp:txBody>
      <dsp:txXfrm>
        <a:off x="4973201" y="4296850"/>
        <a:ext cx="1274354" cy="1102467"/>
      </dsp:txXfrm>
    </dsp:sp>
    <dsp:sp modelId="{D8979010-B6E1-415A-9704-DAB5D8999C5E}">
      <dsp:nvSpPr>
        <dsp:cNvPr id="0" name=""/>
        <dsp:cNvSpPr/>
      </dsp:nvSpPr>
      <dsp:spPr>
        <a:xfrm>
          <a:off x="3406403" y="2629248"/>
          <a:ext cx="877586" cy="75615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8740F-EAC3-4DBC-A96F-4E20EA33EC25}">
      <dsp:nvSpPr>
        <dsp:cNvPr id="0" name=""/>
        <dsp:cNvSpPr/>
      </dsp:nvSpPr>
      <dsp:spPr>
        <a:xfrm>
          <a:off x="2901060" y="3009312"/>
          <a:ext cx="1906126" cy="1649023"/>
        </a:xfrm>
        <a:prstGeom prst="hexagon">
          <a:avLst>
            <a:gd name="adj" fmla="val 28570"/>
            <a:gd name="vf" fmla="val 11547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 err="1">
              <a:solidFill>
                <a:sysClr val="windowText" lastClr="000000"/>
              </a:solidFill>
            </a:rPr>
            <a:t>лемматизация</a:t>
          </a:r>
          <a:endParaRPr lang="ru-RU" sz="1500" kern="1200" dirty="0">
            <a:solidFill>
              <a:sysClr val="windowText" lastClr="000000"/>
            </a:solidFill>
          </a:endParaRPr>
        </a:p>
      </dsp:txBody>
      <dsp:txXfrm>
        <a:off x="3216946" y="3282590"/>
        <a:ext cx="1274354" cy="1102467"/>
      </dsp:txXfrm>
    </dsp:sp>
    <dsp:sp modelId="{C4A64066-4B93-4758-A247-6245E3A8F05F}">
      <dsp:nvSpPr>
        <dsp:cNvPr id="0" name=""/>
        <dsp:cNvSpPr/>
      </dsp:nvSpPr>
      <dsp:spPr>
        <a:xfrm>
          <a:off x="2901060" y="1011991"/>
          <a:ext cx="1906126" cy="1649023"/>
        </a:xfrm>
        <a:prstGeom prst="hexagon">
          <a:avLst>
            <a:gd name="adj" fmla="val 28570"/>
            <a:gd name="vf" fmla="val 11547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ysClr val="windowText" lastClr="000000"/>
              </a:solidFill>
            </a:rPr>
            <a:t>N-grams</a:t>
          </a:r>
          <a:endParaRPr lang="ru-RU" sz="1500" kern="1200" dirty="0">
            <a:solidFill>
              <a:sysClr val="windowText" lastClr="000000"/>
            </a:solidFill>
          </a:endParaRPr>
        </a:p>
      </dsp:txBody>
      <dsp:txXfrm>
        <a:off x="3216946" y="1285269"/>
        <a:ext cx="1274354" cy="1102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AFF69-8D5D-4413-93FC-EFCD26584682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01A8E-BB7E-42A9-A49E-4FA60A175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03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4FCC-4969-4427-A8F2-4609CA09D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27CB3-828D-4F1E-B094-AFCFAA610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87828-0E56-4742-9D80-DD9A38D0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AF2C-E81D-492F-BBA9-C2B3774F6662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37A6F-F660-4375-9A90-DC16B822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DF1F9-CA61-493B-B655-D66E99F7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8EA-CA22-402F-B5A8-92B64DB1C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80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FF6C2-CD5A-4351-BA44-6569C2E1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04FE6-A225-4184-94BB-AD7125727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1960B-1BCF-4380-A514-5B1521F6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AF2C-E81D-492F-BBA9-C2B3774F6662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53193-9372-4894-BEA9-316C0F7B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7BB67-53CF-4219-BF65-22D9B9B4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8EA-CA22-402F-B5A8-92B64DB1C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34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50056-3C8F-4E09-B486-7561D6DA8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38A29-E256-4B49-90ED-2CB7EBD31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D4459-817F-43DB-8F6B-7575B9BA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AF2C-E81D-492F-BBA9-C2B3774F6662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35C9E-3AF6-4810-A279-CFDC0E74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2C492-3DAA-4057-8B2E-00A5C7FC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8EA-CA22-402F-B5A8-92B64DB1C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10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091D7-FC5E-43D0-868B-1797A6FD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CFDDE-7864-46E0-AA65-4E42D9A1A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5B5E2-07AD-411D-8928-754972B7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AF2C-E81D-492F-BBA9-C2B3774F6662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F43D1-B27A-4D80-B8AA-6DD1F51F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E9029-5B2D-4102-80EB-DA71F144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8EA-CA22-402F-B5A8-92B64DB1C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78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474A-5D91-49A6-BFF8-0602477B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52034-A601-4E59-95E2-83AC2584F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DF1F1-7EA7-44B8-BBED-9855D762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AF2C-E81D-492F-BBA9-C2B3774F6662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D5DB4-7F77-4CB6-96CE-4639F2B4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D44A2-EE4B-4C99-8838-3D508F1F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8EA-CA22-402F-B5A8-92B64DB1C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58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9447-A92D-4D1A-A613-FD268B2C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9D19F-53F3-44AC-8E07-B80D9DF08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35C16-067A-4EED-938C-F1EBF6BA8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8F263-6406-4D16-B674-0E606461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AF2C-E81D-492F-BBA9-C2B3774F6662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CA31C-73DF-4355-AC86-228A2A8A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8870D-1A15-4456-BD94-94713412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8EA-CA22-402F-B5A8-92B64DB1C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49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45CF-85B1-416C-AD24-ADA7FC3BC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B3605-E187-4FEF-96CF-1199756B6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1A5E6-6D1F-495B-A525-78E6119D7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424B3-C55F-4C7F-BFC3-5005DA79E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9348C-AB84-442D-B42E-5F2ECB995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BBEF62-9B46-48FC-AC71-B45826AA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AF2C-E81D-492F-BBA9-C2B3774F6662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BD3EC-8644-4147-96FC-4F23525A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15BEC-54EE-4210-867B-A356FE62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8EA-CA22-402F-B5A8-92B64DB1C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68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2056-EDAD-4FA5-8F2F-24EE50E4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8701F-9471-43F7-BAF6-AE01CD88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AF2C-E81D-492F-BBA9-C2B3774F6662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C2AC0-E346-4E2D-9B73-D4D68C91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9FC3D-3FB6-4FB6-9A51-8D6FF03B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8EA-CA22-402F-B5A8-92B64DB1C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03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FBFF8-93D2-4DBD-AA58-7F6317C9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AF2C-E81D-492F-BBA9-C2B3774F6662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3620F-2FDE-4963-8CE7-EF153BA1E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D5110-BA22-481D-AE4B-B876AE167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8EA-CA22-402F-B5A8-92B64DB1C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27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D5DA-A9F1-43F9-8BA6-AB51CFF9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B6955-166C-4A91-A217-33FEF689F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1AF28-64F6-42FE-9329-254F2E551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F0F0D-EA59-4C86-8243-4F6CC481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AF2C-E81D-492F-BBA9-C2B3774F6662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92EB7-DDA1-47BD-B869-F708C6C27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344E6-E113-4304-A479-0200BC1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8EA-CA22-402F-B5A8-92B64DB1C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22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AAA4-1FDA-4BC9-B316-66747D0D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959167-B80C-44AC-98F9-8375A491C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F8BE5-D06C-4F27-B145-E5739E715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DC254-9C8A-4299-863C-8F94160E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AF2C-E81D-492F-BBA9-C2B3774F6662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CBC2E-EE34-447F-AD45-F5906020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43F38-D9D0-4E5D-A75D-BE265025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8EA-CA22-402F-B5A8-92B64DB1C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57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AEB71-75F4-4DB5-A080-23BFBAA51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F95ED-D4C4-48B3-AA36-B9278F676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405CA-CB43-4333-B9BF-C4DAC530F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3AF2C-E81D-492F-BBA9-C2B3774F6662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28A61-BCBB-4E14-9BF0-E63C6E241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DD02D-C90B-4962-B52E-F676CC94E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AD8EA-CA22-402F-B5A8-92B64DB1C57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MSIPCMContentMarking" descr="{&quot;HashCode&quot;:-424964394,&quot;Placement&quot;:&quot;Footer&quot;,&quot;Top&quot;:520.3781,&quot;Left&quot;:874.774353,&quot;SlideWidth&quot;:960,&quot;SlideHeight&quot;:540}">
            <a:extLst>
              <a:ext uri="{FF2B5EF4-FFF2-40B4-BE49-F238E27FC236}">
                <a16:creationId xmlns:a16="http://schemas.microsoft.com/office/drawing/2014/main" id="{7D1CFBBC-5A6F-4BCF-A294-D3557AFA0352}"/>
              </a:ext>
            </a:extLst>
          </p:cNvPr>
          <p:cNvSpPr txBox="1"/>
          <p:nvPr userDrawn="1"/>
        </p:nvSpPr>
        <p:spPr>
          <a:xfrm>
            <a:off x="11109634" y="6608802"/>
            <a:ext cx="108236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  <a:endParaRPr lang="ru-RU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8E84-1753-45B0-833B-1131B7B38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074" y="1823363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u="sng" dirty="0"/>
              <a:t>Прогнозирование и анализ оттока пользователей по сообщениям в соцсети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BD57F-CF95-4F12-9BD9-1AD36EA20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24" y="5058139"/>
            <a:ext cx="5256552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/>
              <a:t>		Выполнил:		</a:t>
            </a:r>
          </a:p>
          <a:p>
            <a:pPr algn="r"/>
            <a:r>
              <a:rPr lang="ru-RU" dirty="0"/>
              <a:t>		                    Крылов  Сергей </a:t>
            </a:r>
          </a:p>
          <a:p>
            <a:pPr algn="r"/>
            <a:r>
              <a:rPr lang="ru-RU" dirty="0"/>
              <a:t>Руководитель:		</a:t>
            </a:r>
          </a:p>
          <a:p>
            <a:pPr algn="r"/>
            <a:r>
              <a:rPr lang="ru-RU" dirty="0"/>
              <a:t>Селезнев Артем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7A3D49-011B-40A7-8AAB-4BD83E1BE32D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615E3E6B-7DD2-4FE7-957F-B9F035BCE4BB}"/>
              </a:ext>
            </a:extLst>
          </p:cNvPr>
          <p:cNvSpPr txBox="1">
            <a:spLocks/>
          </p:cNvSpPr>
          <p:nvPr/>
        </p:nvSpPr>
        <p:spPr>
          <a:xfrm>
            <a:off x="2895600" y="294482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cap="all"/>
              <a:t> «НАЦИОНАЛЬНЫЙ ИССЛЕДОВАТЕЛЬСКИЙ УНИВЕРСИТЕТ</a:t>
            </a:r>
            <a:endParaRPr lang="ru-RU"/>
          </a:p>
          <a:p>
            <a:r>
              <a:rPr lang="ru-RU" cap="all"/>
              <a:t>«ВЫСШАЯ ШКОЛА ЭКОНОМИКИ»</a:t>
            </a:r>
            <a:endParaRPr lang="ru-RU"/>
          </a:p>
          <a:p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8921A9-624F-474C-8365-05541E1DAB85}"/>
              </a:ext>
            </a:extLst>
          </p:cNvPr>
          <p:cNvSpPr/>
          <p:nvPr/>
        </p:nvSpPr>
        <p:spPr>
          <a:xfrm>
            <a:off x="3927751" y="2430861"/>
            <a:ext cx="4836645" cy="463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ИТОГОВАЯ АТТЕСТАЦИОННАЯ РАБОТА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56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8D954A-7918-420E-8DFB-D59E7B939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06" y="1104302"/>
            <a:ext cx="8226051" cy="5607159"/>
          </a:xfrm>
          <a:prstGeom prst="rect">
            <a:avLst/>
          </a:prstGeom>
        </p:spPr>
      </p:pic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8EA133EE-517A-4063-BA53-074D31ECF07B}"/>
              </a:ext>
            </a:extLst>
          </p:cNvPr>
          <p:cNvGraphicFramePr>
            <a:graphicFrameLocks noGrp="1"/>
          </p:cNvGraphicFramePr>
          <p:nvPr/>
        </p:nvGraphicFramePr>
        <p:xfrm>
          <a:off x="597940" y="287547"/>
          <a:ext cx="110370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7C2B224-F225-4091-9BA6-90DDF2A96994}"/>
              </a:ext>
            </a:extLst>
          </p:cNvPr>
          <p:cNvSpPr txBox="1"/>
          <p:nvPr/>
        </p:nvSpPr>
        <p:spPr>
          <a:xfrm>
            <a:off x="557048" y="897857"/>
            <a:ext cx="2458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/>
              <a:t>df.describe</a:t>
            </a:r>
            <a:endParaRPr lang="ru-RU" b="1" u="sn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A904DD-A3AF-4C8F-B93E-72F004810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407" y="4942893"/>
            <a:ext cx="2421568" cy="16257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1B40DAD-426B-46CE-9041-9EB66FE3DE7F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2B0846-89E3-45A7-B805-C6EFFBF4B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48" y="2712323"/>
            <a:ext cx="3625239" cy="23911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0FE8C0-2FDA-4336-A763-4BAD29E5E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4163" y="5042979"/>
            <a:ext cx="2546055" cy="158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3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8EA133EE-517A-4063-BA53-074D31ECF07B}"/>
              </a:ext>
            </a:extLst>
          </p:cNvPr>
          <p:cNvGraphicFramePr>
            <a:graphicFrameLocks noGrp="1"/>
          </p:cNvGraphicFramePr>
          <p:nvPr/>
        </p:nvGraphicFramePr>
        <p:xfrm>
          <a:off x="597940" y="287547"/>
          <a:ext cx="110370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0B85470-5C05-410E-A1E1-77896F10C2D1}"/>
              </a:ext>
            </a:extLst>
          </p:cNvPr>
          <p:cNvSpPr txBox="1"/>
          <p:nvPr/>
        </p:nvSpPr>
        <p:spPr>
          <a:xfrm>
            <a:off x="557048" y="897857"/>
            <a:ext cx="6233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/>
              <a:t>Анализ частот слов по </a:t>
            </a:r>
            <a:r>
              <a:rPr lang="ru-RU" sz="2400" b="1" u="sng" dirty="0" err="1"/>
              <a:t>сентиментам</a:t>
            </a:r>
            <a:r>
              <a:rPr lang="ru-RU" sz="2400" b="1" u="sng" dirty="0"/>
              <a:t> </a:t>
            </a:r>
            <a:endParaRPr lang="ru-RU" b="1" u="sn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581233-964B-43CB-AC2D-CBF62BC5B049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EE6859-2A2C-44C5-B562-19E673294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40" y="1480494"/>
            <a:ext cx="3465024" cy="34962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8DE5E6-43AE-40FD-87C8-B1967F1DE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259" y="1541908"/>
            <a:ext cx="3512890" cy="3434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DB4E31-30E3-46B8-B8D2-8870918BA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191" y="1480494"/>
            <a:ext cx="3659761" cy="3496240"/>
          </a:xfrm>
          <a:prstGeom prst="rect">
            <a:avLst/>
          </a:prstGeom>
        </p:spPr>
      </p:pic>
      <p:pic>
        <p:nvPicPr>
          <p:cNvPr id="3074" name="Picture 2" descr="Neutral free icon">
            <a:extLst>
              <a:ext uri="{FF2B5EF4-FFF2-40B4-BE49-F238E27FC236}">
                <a16:creationId xmlns:a16="http://schemas.microsoft.com/office/drawing/2014/main" id="{9F6FB47C-BC71-4426-B71A-1B11E9112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52" y="521782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mile free icon">
            <a:extLst>
              <a:ext uri="{FF2B5EF4-FFF2-40B4-BE49-F238E27FC236}">
                <a16:creationId xmlns:a16="http://schemas.microsoft.com/office/drawing/2014/main" id="{4B8B6FC6-048C-41B1-B063-86D8A4D2D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344" y="521782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ad face in rounded square free icon">
            <a:extLst>
              <a:ext uri="{FF2B5EF4-FFF2-40B4-BE49-F238E27FC236}">
                <a16:creationId xmlns:a16="http://schemas.microsoft.com/office/drawing/2014/main" id="{78BF61AF-75A6-42A6-B478-DB1D1BA58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471" y="521782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517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8EA133EE-517A-4063-BA53-074D31ECF07B}"/>
              </a:ext>
            </a:extLst>
          </p:cNvPr>
          <p:cNvGraphicFramePr>
            <a:graphicFrameLocks noGrp="1"/>
          </p:cNvGraphicFramePr>
          <p:nvPr/>
        </p:nvGraphicFramePr>
        <p:xfrm>
          <a:off x="597940" y="287547"/>
          <a:ext cx="110370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0B85470-5C05-410E-A1E1-77896F10C2D1}"/>
              </a:ext>
            </a:extLst>
          </p:cNvPr>
          <p:cNvSpPr txBox="1"/>
          <p:nvPr/>
        </p:nvSpPr>
        <p:spPr>
          <a:xfrm>
            <a:off x="557048" y="897857"/>
            <a:ext cx="2458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/>
              <a:t>Время</a:t>
            </a:r>
            <a:endParaRPr lang="ru-RU" b="1" u="sn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624931-9014-4E95-A451-73FDC7883BCA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DC23CE-77FF-47F1-825A-67F13BEED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48" y="4367077"/>
            <a:ext cx="3569071" cy="23831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4C2BA5-0471-4800-8A93-501B81449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571" y="4229199"/>
            <a:ext cx="3855314" cy="26225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F81845-A235-4EC5-9554-209E6750A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129" y="4229199"/>
            <a:ext cx="3831142" cy="26225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F6792B-C2FF-4AEC-B36D-3A7849E55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4111" y="796265"/>
            <a:ext cx="4904670" cy="343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06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8EA133EE-517A-4063-BA53-074D31ECF07B}"/>
              </a:ext>
            </a:extLst>
          </p:cNvPr>
          <p:cNvGraphicFramePr>
            <a:graphicFrameLocks noGrp="1"/>
          </p:cNvGraphicFramePr>
          <p:nvPr/>
        </p:nvGraphicFramePr>
        <p:xfrm>
          <a:off x="597940" y="287547"/>
          <a:ext cx="110370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0B85470-5C05-410E-A1E1-77896F10C2D1}"/>
              </a:ext>
            </a:extLst>
          </p:cNvPr>
          <p:cNvSpPr txBox="1"/>
          <p:nvPr/>
        </p:nvSpPr>
        <p:spPr>
          <a:xfrm>
            <a:off x="557048" y="897857"/>
            <a:ext cx="2458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 err="1"/>
              <a:t>Сентименты</a:t>
            </a:r>
            <a:endParaRPr lang="ru-RU" b="1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B9DF69-A2E1-4C07-8DBE-BB8B04323936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1B39F0-A9A2-4856-9E2B-2A421A1C4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01" y="1957387"/>
            <a:ext cx="5987798" cy="2943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9B06B4-37ED-4672-82F5-9BE32F145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487" y="1359522"/>
            <a:ext cx="5835513" cy="521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35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623BC56-4E3D-4261-81C1-3B3C2FE6D533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8EA133EE-517A-4063-BA53-074D31ECF07B}"/>
              </a:ext>
            </a:extLst>
          </p:cNvPr>
          <p:cNvGraphicFramePr>
            <a:graphicFrameLocks noGrp="1"/>
          </p:cNvGraphicFramePr>
          <p:nvPr/>
        </p:nvGraphicFramePr>
        <p:xfrm>
          <a:off x="597940" y="287547"/>
          <a:ext cx="110370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0B85470-5C05-410E-A1E1-77896F10C2D1}"/>
              </a:ext>
            </a:extLst>
          </p:cNvPr>
          <p:cNvSpPr txBox="1"/>
          <p:nvPr/>
        </p:nvSpPr>
        <p:spPr>
          <a:xfrm>
            <a:off x="482097" y="731649"/>
            <a:ext cx="2458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/>
              <a:t>Топики</a:t>
            </a:r>
            <a:endParaRPr lang="ru-RU" b="1" u="sng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11A6DFF-00CB-4A8D-A840-8959268E8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428493"/>
              </p:ext>
            </p:extLst>
          </p:nvPr>
        </p:nvGraphicFramePr>
        <p:xfrm>
          <a:off x="157397" y="1193314"/>
          <a:ext cx="11877206" cy="5371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794">
                  <a:extLst>
                    <a:ext uri="{9D8B030D-6E8A-4147-A177-3AD203B41FA5}">
                      <a16:colId xmlns:a16="http://schemas.microsoft.com/office/drawing/2014/main" val="2347964519"/>
                    </a:ext>
                  </a:extLst>
                </a:gridCol>
                <a:gridCol w="5456420">
                  <a:extLst>
                    <a:ext uri="{9D8B030D-6E8A-4147-A177-3AD203B41FA5}">
                      <a16:colId xmlns:a16="http://schemas.microsoft.com/office/drawing/2014/main" val="855697170"/>
                    </a:ext>
                  </a:extLst>
                </a:gridCol>
                <a:gridCol w="419724">
                  <a:extLst>
                    <a:ext uri="{9D8B030D-6E8A-4147-A177-3AD203B41FA5}">
                      <a16:colId xmlns:a16="http://schemas.microsoft.com/office/drawing/2014/main" val="743501736"/>
                    </a:ext>
                  </a:extLst>
                </a:gridCol>
                <a:gridCol w="5686268">
                  <a:extLst>
                    <a:ext uri="{9D8B030D-6E8A-4147-A177-3AD203B41FA5}">
                      <a16:colId xmlns:a16="http://schemas.microsoft.com/office/drawing/2014/main" val="2435727160"/>
                    </a:ext>
                  </a:extLst>
                </a:gridCol>
              </a:tblGrid>
              <a:tr h="32230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Топик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Топик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668734"/>
                  </a:ext>
                </a:extLst>
              </a:tr>
              <a:tr h="322302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help get got keep team </a:t>
                      </a:r>
                      <a:r>
                        <a:rPr lang="en-US" sz="1600" dirty="0" err="1"/>
                        <a:t>verizon</a:t>
                      </a:r>
                      <a:r>
                        <a:rPr lang="en-US" sz="1600" dirty="0"/>
                        <a:t> full per pas attempt</a:t>
                      </a:r>
                      <a:endParaRPr lang="ru-R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device get new hour call detail data pay wireless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058967"/>
                  </a:ext>
                </a:extLst>
              </a:tr>
              <a:tr h="510312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help cut time great get funny number given experiencing thanks</a:t>
                      </a:r>
                      <a:endParaRPr lang="ru-R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want make sure experience service need help fuck getting sorry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20420"/>
                  </a:ext>
                </a:extLst>
              </a:tr>
              <a:tr h="510312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wireless </a:t>
                      </a:r>
                      <a:r>
                        <a:rPr lang="en-US" sz="1600" dirty="0" err="1"/>
                        <a:t>verizon</a:t>
                      </a:r>
                      <a:r>
                        <a:rPr lang="en-US" sz="1600" dirty="0"/>
                        <a:t> need best direct way get feel please work</a:t>
                      </a:r>
                      <a:endParaRPr lang="ru-R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phone know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verizon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around hanging minute anyone spare internet let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764117"/>
                  </a:ext>
                </a:extLst>
              </a:tr>
              <a:tr h="510312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using customer account hear app true </a:t>
                      </a:r>
                      <a:r>
                        <a:rPr lang="en-US" sz="1600" dirty="0" err="1"/>
                        <a:t>tvision</a:t>
                      </a:r>
                      <a:r>
                        <a:rPr lang="en-US" sz="1600" dirty="0"/>
                        <a:t> try need </a:t>
                      </a:r>
                      <a:r>
                        <a:rPr lang="en-US" sz="1600" dirty="0" err="1"/>
                        <a:t>att</a:t>
                      </a:r>
                      <a:endParaRPr lang="ru-R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verizon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thank great live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fios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lost service hear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home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225250"/>
                  </a:ext>
                </a:extLst>
              </a:tr>
              <a:tr h="322302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sent thanks told </a:t>
                      </a:r>
                      <a:r>
                        <a:rPr lang="en-US" sz="1600" dirty="0" err="1"/>
                        <a:t>elc</a:t>
                      </a:r>
                      <a:r>
                        <a:rPr lang="en-US" sz="1600" dirty="0"/>
                        <a:t> hey would keep needed tried order</a:t>
                      </a:r>
                      <a:endParaRPr lang="ru-R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would love please look team meet back help get follow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799915"/>
                  </a:ext>
                </a:extLst>
              </a:tr>
              <a:tr h="322302"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help send month want take look code zip detail please</a:t>
                      </a:r>
                      <a:endParaRPr lang="ru-R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tweet prank every tap year donating time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verizon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customer million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862494"/>
                  </a:ext>
                </a:extLst>
              </a:tr>
              <a:tr h="510312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need give service classroom get hello please type work today</a:t>
                      </a:r>
                      <a:endParaRPr lang="ru-R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please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verizon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hello could one get send customer issue use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30919"/>
                  </a:ext>
                </a:extLst>
              </a:tr>
              <a:tr h="510312"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account month vacation billed suspension </a:t>
                      </a:r>
                      <a:r>
                        <a:rPr lang="en-US" sz="1600" dirty="0" err="1"/>
                        <a:t>verizon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att</a:t>
                      </a:r>
                      <a:r>
                        <a:rPr lang="en-US" sz="1600" dirty="0"/>
                        <a:t> reaching call since</a:t>
                      </a:r>
                      <a:endParaRPr lang="ru-R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guy day supposed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verizon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back say long sprint past ordered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533248"/>
                  </a:ext>
                </a:extLst>
              </a:tr>
              <a:tr h="510312"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customer internet please thanks service working local victim tornado provider</a:t>
                      </a:r>
                      <a:endParaRPr lang="ru-R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help always family happy service love card ever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fios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still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556568"/>
                  </a:ext>
                </a:extLst>
              </a:tr>
              <a:tr h="510312"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help please happy send jersey follow detail today assist look</a:t>
                      </a:r>
                      <a:endParaRPr lang="ru-RU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auto get cut said like thank maybe hold paying hell</a:t>
                      </a:r>
                      <a:endParaRPr lang="ru-RU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23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465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2" name="Rectangle 70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B78F2C-7E94-45F4-96A0-CD5443CA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20" y="2945523"/>
            <a:ext cx="4638364" cy="26781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Создание фичей</a:t>
            </a:r>
          </a:p>
        </p:txBody>
      </p:sp>
      <p:sp>
        <p:nvSpPr>
          <p:cNvPr id="7173" name="Freeform: Shape 72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4493" y="1333265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31480" y="1075612"/>
            <a:ext cx="1128382" cy="847206"/>
            <a:chOff x="7393391" y="1075612"/>
            <a:chExt cx="1128382" cy="847206"/>
          </a:xfrm>
        </p:grpSpPr>
        <p:sp>
          <p:nvSpPr>
            <p:cNvPr id="7174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170" name="Picture 2" descr="Chemical reaction free icon">
            <a:extLst>
              <a:ext uri="{FF2B5EF4-FFF2-40B4-BE49-F238E27FC236}">
                <a16:creationId xmlns:a16="http://schemas.microsoft.com/office/drawing/2014/main" id="{8A1D8B83-157B-4DE2-B76D-70D5FEA37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7881" y="2011680"/>
            <a:ext cx="2933622" cy="293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Table 26">
            <a:extLst>
              <a:ext uri="{FF2B5EF4-FFF2-40B4-BE49-F238E27FC236}">
                <a16:creationId xmlns:a16="http://schemas.microsoft.com/office/drawing/2014/main" id="{FB79EC76-89B3-4FFF-9C72-FACD60408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819366"/>
              </p:ext>
            </p:extLst>
          </p:nvPr>
        </p:nvGraphicFramePr>
        <p:xfrm>
          <a:off x="597940" y="287547"/>
          <a:ext cx="1103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25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8EA133EE-517A-4063-BA53-074D31ECF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630109"/>
              </p:ext>
            </p:extLst>
          </p:nvPr>
        </p:nvGraphicFramePr>
        <p:xfrm>
          <a:off x="597940" y="287547"/>
          <a:ext cx="1103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sp>
        <p:nvSpPr>
          <p:cNvPr id="44" name="Shape">
            <a:extLst>
              <a:ext uri="{FF2B5EF4-FFF2-40B4-BE49-F238E27FC236}">
                <a16:creationId xmlns:a16="http://schemas.microsoft.com/office/drawing/2014/main" id="{6B4E2265-9DAE-4FA5-9546-CF1EB1EB4AA8}"/>
              </a:ext>
            </a:extLst>
          </p:cNvPr>
          <p:cNvSpPr/>
          <p:nvPr/>
        </p:nvSpPr>
        <p:spPr>
          <a:xfrm>
            <a:off x="1154688" y="2569176"/>
            <a:ext cx="1664320" cy="2426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7" h="21496" extrusionOk="0">
                <a:moveTo>
                  <a:pt x="17770" y="849"/>
                </a:moveTo>
                <a:cubicBezTo>
                  <a:pt x="16117" y="1982"/>
                  <a:pt x="13527" y="1982"/>
                  <a:pt x="11874" y="849"/>
                </a:cubicBezTo>
                <a:lnTo>
                  <a:pt x="10882" y="170"/>
                </a:lnTo>
                <a:cubicBezTo>
                  <a:pt x="10552" y="-57"/>
                  <a:pt x="10001" y="-57"/>
                  <a:pt x="9670" y="170"/>
                </a:cubicBezTo>
                <a:lnTo>
                  <a:pt x="248" y="6627"/>
                </a:lnTo>
                <a:cubicBezTo>
                  <a:pt x="-83" y="6853"/>
                  <a:pt x="-83" y="7231"/>
                  <a:pt x="248" y="7458"/>
                </a:cubicBezTo>
                <a:lnTo>
                  <a:pt x="9670" y="13915"/>
                </a:lnTo>
                <a:cubicBezTo>
                  <a:pt x="9780" y="13991"/>
                  <a:pt x="9890" y="14028"/>
                  <a:pt x="10001" y="14066"/>
                </a:cubicBezTo>
                <a:lnTo>
                  <a:pt x="10001" y="19617"/>
                </a:lnTo>
                <a:cubicBezTo>
                  <a:pt x="9946" y="19655"/>
                  <a:pt x="9891" y="19655"/>
                  <a:pt x="9835" y="19693"/>
                </a:cubicBezTo>
                <a:lnTo>
                  <a:pt x="9064" y="20221"/>
                </a:lnTo>
                <a:cubicBezTo>
                  <a:pt x="8789" y="20410"/>
                  <a:pt x="8789" y="20674"/>
                  <a:pt x="9064" y="20826"/>
                </a:cubicBezTo>
                <a:lnTo>
                  <a:pt x="9835" y="21354"/>
                </a:lnTo>
                <a:cubicBezTo>
                  <a:pt x="10111" y="21543"/>
                  <a:pt x="10497" y="21543"/>
                  <a:pt x="10717" y="21354"/>
                </a:cubicBezTo>
                <a:lnTo>
                  <a:pt x="11488" y="20826"/>
                </a:lnTo>
                <a:cubicBezTo>
                  <a:pt x="11764" y="20637"/>
                  <a:pt x="11764" y="20372"/>
                  <a:pt x="11488" y="20221"/>
                </a:cubicBezTo>
                <a:lnTo>
                  <a:pt x="10717" y="19693"/>
                </a:lnTo>
                <a:cubicBezTo>
                  <a:pt x="10662" y="19655"/>
                  <a:pt x="10607" y="19617"/>
                  <a:pt x="10552" y="19617"/>
                </a:cubicBezTo>
                <a:lnTo>
                  <a:pt x="10552" y="14066"/>
                </a:lnTo>
                <a:cubicBezTo>
                  <a:pt x="10662" y="14028"/>
                  <a:pt x="10772" y="13991"/>
                  <a:pt x="10882" y="13915"/>
                </a:cubicBezTo>
                <a:lnTo>
                  <a:pt x="20305" y="7458"/>
                </a:lnTo>
                <a:cubicBezTo>
                  <a:pt x="20635" y="7231"/>
                  <a:pt x="20635" y="6853"/>
                  <a:pt x="20305" y="6627"/>
                </a:cubicBezTo>
                <a:lnTo>
                  <a:pt x="20305" y="6627"/>
                </a:lnTo>
                <a:cubicBezTo>
                  <a:pt x="18652" y="5494"/>
                  <a:pt x="18652" y="3719"/>
                  <a:pt x="20305" y="2586"/>
                </a:cubicBezTo>
                <a:lnTo>
                  <a:pt x="21517" y="1756"/>
                </a:lnTo>
                <a:lnTo>
                  <a:pt x="18982" y="19"/>
                </a:lnTo>
                <a:lnTo>
                  <a:pt x="17770" y="849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" name="Shape">
            <a:extLst>
              <a:ext uri="{FF2B5EF4-FFF2-40B4-BE49-F238E27FC236}">
                <a16:creationId xmlns:a16="http://schemas.microsoft.com/office/drawing/2014/main" id="{8C370CEF-3AC1-4FC1-BD27-D9DF56BFF951}"/>
              </a:ext>
            </a:extLst>
          </p:cNvPr>
          <p:cNvSpPr/>
          <p:nvPr/>
        </p:nvSpPr>
        <p:spPr>
          <a:xfrm>
            <a:off x="2689001" y="1077487"/>
            <a:ext cx="1662182" cy="2434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7" extrusionOk="0">
                <a:moveTo>
                  <a:pt x="20548" y="11647"/>
                </a:moveTo>
                <a:cubicBezTo>
                  <a:pt x="18886" y="10518"/>
                  <a:pt x="18886" y="8750"/>
                  <a:pt x="20548" y="7621"/>
                </a:cubicBezTo>
                <a:lnTo>
                  <a:pt x="20825" y="7432"/>
                </a:lnTo>
                <a:cubicBezTo>
                  <a:pt x="21157" y="7207"/>
                  <a:pt x="21157" y="6830"/>
                  <a:pt x="20825" y="6605"/>
                </a:cubicBezTo>
                <a:lnTo>
                  <a:pt x="11354" y="170"/>
                </a:lnTo>
                <a:cubicBezTo>
                  <a:pt x="11022" y="-56"/>
                  <a:pt x="10468" y="-56"/>
                  <a:pt x="10135" y="170"/>
                </a:cubicBezTo>
                <a:lnTo>
                  <a:pt x="665" y="6605"/>
                </a:lnTo>
                <a:cubicBezTo>
                  <a:pt x="332" y="6830"/>
                  <a:pt x="332" y="7207"/>
                  <a:pt x="665" y="7432"/>
                </a:cubicBezTo>
                <a:lnTo>
                  <a:pt x="1163" y="7771"/>
                </a:lnTo>
                <a:cubicBezTo>
                  <a:pt x="2825" y="8900"/>
                  <a:pt x="2825" y="10669"/>
                  <a:pt x="1163" y="11798"/>
                </a:cubicBezTo>
                <a:lnTo>
                  <a:pt x="0" y="12588"/>
                </a:lnTo>
                <a:lnTo>
                  <a:pt x="2548" y="14319"/>
                </a:lnTo>
                <a:lnTo>
                  <a:pt x="3711" y="13529"/>
                </a:lnTo>
                <a:cubicBezTo>
                  <a:pt x="5372" y="12400"/>
                  <a:pt x="7975" y="12400"/>
                  <a:pt x="9637" y="13529"/>
                </a:cubicBezTo>
                <a:lnTo>
                  <a:pt x="10135" y="13867"/>
                </a:lnTo>
                <a:cubicBezTo>
                  <a:pt x="10246" y="13943"/>
                  <a:pt x="10357" y="13980"/>
                  <a:pt x="10468" y="14018"/>
                </a:cubicBezTo>
                <a:lnTo>
                  <a:pt x="10468" y="19625"/>
                </a:lnTo>
                <a:cubicBezTo>
                  <a:pt x="10412" y="19662"/>
                  <a:pt x="10357" y="19662"/>
                  <a:pt x="10302" y="19700"/>
                </a:cubicBezTo>
                <a:lnTo>
                  <a:pt x="9526" y="20227"/>
                </a:lnTo>
                <a:cubicBezTo>
                  <a:pt x="9249" y="20415"/>
                  <a:pt x="9249" y="20679"/>
                  <a:pt x="9526" y="20829"/>
                </a:cubicBezTo>
                <a:lnTo>
                  <a:pt x="10302" y="21356"/>
                </a:lnTo>
                <a:cubicBezTo>
                  <a:pt x="10578" y="21544"/>
                  <a:pt x="10966" y="21544"/>
                  <a:pt x="11188" y="21356"/>
                </a:cubicBezTo>
                <a:lnTo>
                  <a:pt x="11963" y="20829"/>
                </a:lnTo>
                <a:cubicBezTo>
                  <a:pt x="12240" y="20641"/>
                  <a:pt x="12240" y="20377"/>
                  <a:pt x="11963" y="20227"/>
                </a:cubicBezTo>
                <a:lnTo>
                  <a:pt x="11188" y="19700"/>
                </a:lnTo>
                <a:cubicBezTo>
                  <a:pt x="11132" y="19662"/>
                  <a:pt x="11077" y="19625"/>
                  <a:pt x="11022" y="19625"/>
                </a:cubicBezTo>
                <a:lnTo>
                  <a:pt x="11022" y="14018"/>
                </a:lnTo>
                <a:cubicBezTo>
                  <a:pt x="11132" y="13980"/>
                  <a:pt x="11243" y="13943"/>
                  <a:pt x="11354" y="13867"/>
                </a:cubicBezTo>
                <a:lnTo>
                  <a:pt x="12129" y="13340"/>
                </a:lnTo>
                <a:cubicBezTo>
                  <a:pt x="13791" y="12212"/>
                  <a:pt x="16394" y="12212"/>
                  <a:pt x="18055" y="13340"/>
                </a:cubicBezTo>
                <a:lnTo>
                  <a:pt x="19052" y="14018"/>
                </a:lnTo>
                <a:lnTo>
                  <a:pt x="21600" y="12287"/>
                </a:lnTo>
                <a:lnTo>
                  <a:pt x="20548" y="11647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Shape">
            <a:extLst>
              <a:ext uri="{FF2B5EF4-FFF2-40B4-BE49-F238E27FC236}">
                <a16:creationId xmlns:a16="http://schemas.microsoft.com/office/drawing/2014/main" id="{E28A47F4-A8B4-4712-9186-41641560EAE8}"/>
              </a:ext>
            </a:extLst>
          </p:cNvPr>
          <p:cNvSpPr/>
          <p:nvPr/>
        </p:nvSpPr>
        <p:spPr>
          <a:xfrm>
            <a:off x="4180690" y="2526556"/>
            <a:ext cx="1734639" cy="2453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3" extrusionOk="0">
                <a:moveTo>
                  <a:pt x="17938" y="1048"/>
                </a:moveTo>
                <a:cubicBezTo>
                  <a:pt x="16346" y="2171"/>
                  <a:pt x="13851" y="2171"/>
                  <a:pt x="12259" y="1048"/>
                </a:cubicBezTo>
                <a:lnTo>
                  <a:pt x="11304" y="374"/>
                </a:lnTo>
                <a:cubicBezTo>
                  <a:pt x="10986" y="150"/>
                  <a:pt x="10455" y="150"/>
                  <a:pt x="10136" y="374"/>
                </a:cubicBezTo>
                <a:lnTo>
                  <a:pt x="9394" y="898"/>
                </a:lnTo>
                <a:cubicBezTo>
                  <a:pt x="7801" y="2021"/>
                  <a:pt x="5307" y="2021"/>
                  <a:pt x="3715" y="898"/>
                </a:cubicBezTo>
                <a:lnTo>
                  <a:pt x="2441" y="0"/>
                </a:lnTo>
                <a:lnTo>
                  <a:pt x="0" y="1722"/>
                </a:lnTo>
                <a:lnTo>
                  <a:pt x="1274" y="2620"/>
                </a:lnTo>
                <a:cubicBezTo>
                  <a:pt x="2866" y="3743"/>
                  <a:pt x="2866" y="5503"/>
                  <a:pt x="1274" y="6626"/>
                </a:cubicBezTo>
                <a:lnTo>
                  <a:pt x="1008" y="6813"/>
                </a:lnTo>
                <a:cubicBezTo>
                  <a:pt x="690" y="7038"/>
                  <a:pt x="690" y="7412"/>
                  <a:pt x="1008" y="7637"/>
                </a:cubicBezTo>
                <a:lnTo>
                  <a:pt x="10083" y="14038"/>
                </a:lnTo>
                <a:cubicBezTo>
                  <a:pt x="10190" y="14113"/>
                  <a:pt x="10296" y="14150"/>
                  <a:pt x="10402" y="14188"/>
                </a:cubicBezTo>
                <a:lnTo>
                  <a:pt x="10402" y="19691"/>
                </a:lnTo>
                <a:cubicBezTo>
                  <a:pt x="10349" y="19728"/>
                  <a:pt x="10296" y="19728"/>
                  <a:pt x="10243" y="19766"/>
                </a:cubicBezTo>
                <a:lnTo>
                  <a:pt x="9500" y="20290"/>
                </a:lnTo>
                <a:cubicBezTo>
                  <a:pt x="9234" y="20477"/>
                  <a:pt x="9234" y="20739"/>
                  <a:pt x="9500" y="20889"/>
                </a:cubicBezTo>
                <a:lnTo>
                  <a:pt x="10243" y="21413"/>
                </a:lnTo>
                <a:cubicBezTo>
                  <a:pt x="10508" y="21600"/>
                  <a:pt x="10880" y="21600"/>
                  <a:pt x="11092" y="21413"/>
                </a:cubicBezTo>
                <a:lnTo>
                  <a:pt x="11835" y="20889"/>
                </a:lnTo>
                <a:cubicBezTo>
                  <a:pt x="12100" y="20702"/>
                  <a:pt x="12100" y="20440"/>
                  <a:pt x="11835" y="20290"/>
                </a:cubicBezTo>
                <a:lnTo>
                  <a:pt x="11092" y="19766"/>
                </a:lnTo>
                <a:cubicBezTo>
                  <a:pt x="11039" y="19728"/>
                  <a:pt x="10986" y="19691"/>
                  <a:pt x="10933" y="19691"/>
                </a:cubicBezTo>
                <a:lnTo>
                  <a:pt x="10933" y="14188"/>
                </a:lnTo>
                <a:cubicBezTo>
                  <a:pt x="11039" y="14150"/>
                  <a:pt x="11145" y="14113"/>
                  <a:pt x="11251" y="14038"/>
                </a:cubicBezTo>
                <a:lnTo>
                  <a:pt x="20326" y="7637"/>
                </a:lnTo>
                <a:cubicBezTo>
                  <a:pt x="20645" y="7412"/>
                  <a:pt x="20645" y="7038"/>
                  <a:pt x="20326" y="6813"/>
                </a:cubicBezTo>
                <a:lnTo>
                  <a:pt x="20326" y="6813"/>
                </a:lnTo>
                <a:cubicBezTo>
                  <a:pt x="18734" y="5690"/>
                  <a:pt x="18734" y="3931"/>
                  <a:pt x="20326" y="2808"/>
                </a:cubicBezTo>
                <a:lnTo>
                  <a:pt x="21600" y="1909"/>
                </a:lnTo>
                <a:lnTo>
                  <a:pt x="19159" y="187"/>
                </a:lnTo>
                <a:lnTo>
                  <a:pt x="17938" y="1048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Shape">
            <a:extLst>
              <a:ext uri="{FF2B5EF4-FFF2-40B4-BE49-F238E27FC236}">
                <a16:creationId xmlns:a16="http://schemas.microsoft.com/office/drawing/2014/main" id="{3AD4A954-AE8E-4FB1-A2C2-A74D16FC1D6F}"/>
              </a:ext>
            </a:extLst>
          </p:cNvPr>
          <p:cNvSpPr/>
          <p:nvPr/>
        </p:nvSpPr>
        <p:spPr>
          <a:xfrm>
            <a:off x="7249318" y="2526560"/>
            <a:ext cx="1700550" cy="2470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4" extrusionOk="0">
                <a:moveTo>
                  <a:pt x="17864" y="855"/>
                </a:moveTo>
                <a:cubicBezTo>
                  <a:pt x="16240" y="1970"/>
                  <a:pt x="13696" y="1970"/>
                  <a:pt x="12072" y="855"/>
                </a:cubicBezTo>
                <a:lnTo>
                  <a:pt x="11585" y="520"/>
                </a:lnTo>
                <a:cubicBezTo>
                  <a:pt x="11260" y="297"/>
                  <a:pt x="10719" y="297"/>
                  <a:pt x="10394" y="520"/>
                </a:cubicBezTo>
                <a:lnTo>
                  <a:pt x="9636" y="1041"/>
                </a:lnTo>
                <a:cubicBezTo>
                  <a:pt x="8012" y="2156"/>
                  <a:pt x="5468" y="2156"/>
                  <a:pt x="3844" y="1041"/>
                </a:cubicBezTo>
                <a:lnTo>
                  <a:pt x="2490" y="112"/>
                </a:lnTo>
                <a:lnTo>
                  <a:pt x="0" y="1822"/>
                </a:lnTo>
                <a:lnTo>
                  <a:pt x="1353" y="2751"/>
                </a:lnTo>
                <a:cubicBezTo>
                  <a:pt x="2977" y="3866"/>
                  <a:pt x="2977" y="5614"/>
                  <a:pt x="1353" y="6729"/>
                </a:cubicBezTo>
                <a:lnTo>
                  <a:pt x="1083" y="6915"/>
                </a:lnTo>
                <a:cubicBezTo>
                  <a:pt x="758" y="7138"/>
                  <a:pt x="758" y="7510"/>
                  <a:pt x="1083" y="7733"/>
                </a:cubicBezTo>
                <a:lnTo>
                  <a:pt x="10340" y="14090"/>
                </a:lnTo>
                <a:cubicBezTo>
                  <a:pt x="10448" y="14165"/>
                  <a:pt x="10556" y="14202"/>
                  <a:pt x="10665" y="14239"/>
                </a:cubicBezTo>
                <a:lnTo>
                  <a:pt x="10665" y="19704"/>
                </a:lnTo>
                <a:cubicBezTo>
                  <a:pt x="10610" y="19741"/>
                  <a:pt x="10556" y="19741"/>
                  <a:pt x="10502" y="19778"/>
                </a:cubicBezTo>
                <a:lnTo>
                  <a:pt x="9744" y="20299"/>
                </a:lnTo>
                <a:cubicBezTo>
                  <a:pt x="9474" y="20485"/>
                  <a:pt x="9474" y="20745"/>
                  <a:pt x="9744" y="20894"/>
                </a:cubicBezTo>
                <a:lnTo>
                  <a:pt x="10502" y="21414"/>
                </a:lnTo>
                <a:cubicBezTo>
                  <a:pt x="10773" y="21600"/>
                  <a:pt x="11152" y="21600"/>
                  <a:pt x="11368" y="21414"/>
                </a:cubicBezTo>
                <a:lnTo>
                  <a:pt x="12126" y="20894"/>
                </a:lnTo>
                <a:cubicBezTo>
                  <a:pt x="12397" y="20708"/>
                  <a:pt x="12397" y="20447"/>
                  <a:pt x="12126" y="20299"/>
                </a:cubicBezTo>
                <a:lnTo>
                  <a:pt x="11368" y="19778"/>
                </a:lnTo>
                <a:cubicBezTo>
                  <a:pt x="11314" y="19741"/>
                  <a:pt x="11260" y="19704"/>
                  <a:pt x="11206" y="19704"/>
                </a:cubicBezTo>
                <a:lnTo>
                  <a:pt x="11206" y="14239"/>
                </a:lnTo>
                <a:cubicBezTo>
                  <a:pt x="11314" y="14202"/>
                  <a:pt x="11422" y="14165"/>
                  <a:pt x="11531" y="14090"/>
                </a:cubicBezTo>
                <a:lnTo>
                  <a:pt x="20788" y="7733"/>
                </a:lnTo>
                <a:cubicBezTo>
                  <a:pt x="21113" y="7510"/>
                  <a:pt x="21113" y="7138"/>
                  <a:pt x="20788" y="6915"/>
                </a:cubicBezTo>
                <a:lnTo>
                  <a:pt x="20301" y="6580"/>
                </a:lnTo>
                <a:cubicBezTo>
                  <a:pt x="18677" y="5465"/>
                  <a:pt x="18677" y="3718"/>
                  <a:pt x="20301" y="2602"/>
                </a:cubicBezTo>
                <a:lnTo>
                  <a:pt x="21600" y="1710"/>
                </a:lnTo>
                <a:lnTo>
                  <a:pt x="19110" y="0"/>
                </a:lnTo>
                <a:lnTo>
                  <a:pt x="17864" y="85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">
            <a:extLst>
              <a:ext uri="{FF2B5EF4-FFF2-40B4-BE49-F238E27FC236}">
                <a16:creationId xmlns:a16="http://schemas.microsoft.com/office/drawing/2014/main" id="{BDADE064-D248-4857-BB30-CF5069909C48}"/>
              </a:ext>
            </a:extLst>
          </p:cNvPr>
          <p:cNvSpPr/>
          <p:nvPr/>
        </p:nvSpPr>
        <p:spPr>
          <a:xfrm>
            <a:off x="5757622" y="1077487"/>
            <a:ext cx="1645134" cy="2434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7" extrusionOk="0">
                <a:moveTo>
                  <a:pt x="20593" y="11647"/>
                </a:moveTo>
                <a:cubicBezTo>
                  <a:pt x="18914" y="10518"/>
                  <a:pt x="18914" y="8750"/>
                  <a:pt x="20593" y="7621"/>
                </a:cubicBezTo>
                <a:lnTo>
                  <a:pt x="20873" y="7432"/>
                </a:lnTo>
                <a:cubicBezTo>
                  <a:pt x="21208" y="7207"/>
                  <a:pt x="21208" y="6830"/>
                  <a:pt x="20873" y="6605"/>
                </a:cubicBezTo>
                <a:lnTo>
                  <a:pt x="11304" y="170"/>
                </a:lnTo>
                <a:cubicBezTo>
                  <a:pt x="10968" y="-56"/>
                  <a:pt x="10408" y="-56"/>
                  <a:pt x="10073" y="170"/>
                </a:cubicBezTo>
                <a:lnTo>
                  <a:pt x="504" y="6605"/>
                </a:lnTo>
                <a:cubicBezTo>
                  <a:pt x="168" y="6830"/>
                  <a:pt x="168" y="7207"/>
                  <a:pt x="504" y="7432"/>
                </a:cubicBezTo>
                <a:lnTo>
                  <a:pt x="1007" y="7771"/>
                </a:lnTo>
                <a:cubicBezTo>
                  <a:pt x="2686" y="8900"/>
                  <a:pt x="2686" y="10669"/>
                  <a:pt x="1007" y="11798"/>
                </a:cubicBezTo>
                <a:lnTo>
                  <a:pt x="0" y="12475"/>
                </a:lnTo>
                <a:lnTo>
                  <a:pt x="2574" y="14206"/>
                </a:lnTo>
                <a:lnTo>
                  <a:pt x="3581" y="13529"/>
                </a:lnTo>
                <a:cubicBezTo>
                  <a:pt x="5260" y="12400"/>
                  <a:pt x="7890" y="12400"/>
                  <a:pt x="9569" y="13529"/>
                </a:cubicBezTo>
                <a:lnTo>
                  <a:pt x="10073" y="13867"/>
                </a:lnTo>
                <a:cubicBezTo>
                  <a:pt x="10184" y="13943"/>
                  <a:pt x="10296" y="13980"/>
                  <a:pt x="10408" y="14018"/>
                </a:cubicBezTo>
                <a:lnTo>
                  <a:pt x="10408" y="19625"/>
                </a:lnTo>
                <a:cubicBezTo>
                  <a:pt x="10352" y="19662"/>
                  <a:pt x="10296" y="19662"/>
                  <a:pt x="10240" y="19700"/>
                </a:cubicBezTo>
                <a:lnTo>
                  <a:pt x="9457" y="20227"/>
                </a:lnTo>
                <a:cubicBezTo>
                  <a:pt x="9177" y="20415"/>
                  <a:pt x="9177" y="20679"/>
                  <a:pt x="9457" y="20829"/>
                </a:cubicBezTo>
                <a:lnTo>
                  <a:pt x="10240" y="21356"/>
                </a:lnTo>
                <a:cubicBezTo>
                  <a:pt x="10520" y="21544"/>
                  <a:pt x="10912" y="21544"/>
                  <a:pt x="11136" y="21356"/>
                </a:cubicBezTo>
                <a:lnTo>
                  <a:pt x="11919" y="20829"/>
                </a:lnTo>
                <a:cubicBezTo>
                  <a:pt x="12199" y="20641"/>
                  <a:pt x="12199" y="20377"/>
                  <a:pt x="11919" y="20227"/>
                </a:cubicBezTo>
                <a:lnTo>
                  <a:pt x="11136" y="19700"/>
                </a:lnTo>
                <a:cubicBezTo>
                  <a:pt x="11080" y="19662"/>
                  <a:pt x="11024" y="19625"/>
                  <a:pt x="10968" y="19625"/>
                </a:cubicBezTo>
                <a:lnTo>
                  <a:pt x="10968" y="14018"/>
                </a:lnTo>
                <a:cubicBezTo>
                  <a:pt x="11080" y="13980"/>
                  <a:pt x="11192" y="13943"/>
                  <a:pt x="11304" y="13867"/>
                </a:cubicBezTo>
                <a:lnTo>
                  <a:pt x="12087" y="13340"/>
                </a:lnTo>
                <a:cubicBezTo>
                  <a:pt x="13766" y="12212"/>
                  <a:pt x="16396" y="12212"/>
                  <a:pt x="18075" y="13340"/>
                </a:cubicBezTo>
                <a:lnTo>
                  <a:pt x="19026" y="13980"/>
                </a:lnTo>
                <a:lnTo>
                  <a:pt x="21600" y="12249"/>
                </a:lnTo>
                <a:lnTo>
                  <a:pt x="20593" y="11647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0" name="Shape">
            <a:extLst>
              <a:ext uri="{FF2B5EF4-FFF2-40B4-BE49-F238E27FC236}">
                <a16:creationId xmlns:a16="http://schemas.microsoft.com/office/drawing/2014/main" id="{A41BD23B-377E-4854-AEF4-DC88AE5B61E4}"/>
              </a:ext>
            </a:extLst>
          </p:cNvPr>
          <p:cNvSpPr/>
          <p:nvPr/>
        </p:nvSpPr>
        <p:spPr>
          <a:xfrm>
            <a:off x="1398257" y="2782279"/>
            <a:ext cx="1110259" cy="11102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7" h="20687" extrusionOk="0">
                <a:moveTo>
                  <a:pt x="7008" y="19317"/>
                </a:moveTo>
                <a:lnTo>
                  <a:pt x="1369" y="13678"/>
                </a:lnTo>
                <a:cubicBezTo>
                  <a:pt x="-457" y="11852"/>
                  <a:pt x="-457" y="8834"/>
                  <a:pt x="1369" y="7008"/>
                </a:cubicBezTo>
                <a:lnTo>
                  <a:pt x="7008" y="1369"/>
                </a:lnTo>
                <a:cubicBezTo>
                  <a:pt x="8834" y="-457"/>
                  <a:pt x="11852" y="-457"/>
                  <a:pt x="13678" y="1369"/>
                </a:cubicBezTo>
                <a:lnTo>
                  <a:pt x="19317" y="7008"/>
                </a:lnTo>
                <a:cubicBezTo>
                  <a:pt x="21143" y="8834"/>
                  <a:pt x="21143" y="11852"/>
                  <a:pt x="19317" y="13678"/>
                </a:cubicBezTo>
                <a:lnTo>
                  <a:pt x="13678" y="19317"/>
                </a:lnTo>
                <a:cubicBezTo>
                  <a:pt x="11852" y="21143"/>
                  <a:pt x="8834" y="21143"/>
                  <a:pt x="7008" y="1931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">
            <a:extLst>
              <a:ext uri="{FF2B5EF4-FFF2-40B4-BE49-F238E27FC236}">
                <a16:creationId xmlns:a16="http://schemas.microsoft.com/office/drawing/2014/main" id="{24D05F57-032E-45FC-9507-07E3CAACD515}"/>
              </a:ext>
            </a:extLst>
          </p:cNvPr>
          <p:cNvSpPr/>
          <p:nvPr/>
        </p:nvSpPr>
        <p:spPr>
          <a:xfrm>
            <a:off x="2944716" y="1333206"/>
            <a:ext cx="1110259" cy="1113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7" h="20670" extrusionOk="0">
                <a:moveTo>
                  <a:pt x="7008" y="19246"/>
                </a:moveTo>
                <a:lnTo>
                  <a:pt x="1369" y="13629"/>
                </a:lnTo>
                <a:cubicBezTo>
                  <a:pt x="-457" y="11809"/>
                  <a:pt x="-457" y="8802"/>
                  <a:pt x="1369" y="6982"/>
                </a:cubicBezTo>
                <a:lnTo>
                  <a:pt x="7008" y="1365"/>
                </a:lnTo>
                <a:cubicBezTo>
                  <a:pt x="8834" y="-455"/>
                  <a:pt x="11852" y="-455"/>
                  <a:pt x="13678" y="1365"/>
                </a:cubicBezTo>
                <a:lnTo>
                  <a:pt x="19317" y="6982"/>
                </a:lnTo>
                <a:cubicBezTo>
                  <a:pt x="21143" y="8802"/>
                  <a:pt x="21143" y="11809"/>
                  <a:pt x="19317" y="13629"/>
                </a:cubicBezTo>
                <a:lnTo>
                  <a:pt x="13678" y="19246"/>
                </a:lnTo>
                <a:cubicBezTo>
                  <a:pt x="11852" y="21145"/>
                  <a:pt x="8834" y="21145"/>
                  <a:pt x="7008" y="1924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" name="Shape">
            <a:extLst>
              <a:ext uri="{FF2B5EF4-FFF2-40B4-BE49-F238E27FC236}">
                <a16:creationId xmlns:a16="http://schemas.microsoft.com/office/drawing/2014/main" id="{BEADF144-B7B2-449D-9A05-4D0D261AA699}"/>
              </a:ext>
            </a:extLst>
          </p:cNvPr>
          <p:cNvSpPr/>
          <p:nvPr/>
        </p:nvSpPr>
        <p:spPr>
          <a:xfrm>
            <a:off x="4479028" y="2782279"/>
            <a:ext cx="1110259" cy="11102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7" h="20687" extrusionOk="0">
                <a:moveTo>
                  <a:pt x="7008" y="19317"/>
                </a:moveTo>
                <a:lnTo>
                  <a:pt x="1369" y="13678"/>
                </a:lnTo>
                <a:cubicBezTo>
                  <a:pt x="-457" y="11852"/>
                  <a:pt x="-457" y="8834"/>
                  <a:pt x="1369" y="7008"/>
                </a:cubicBezTo>
                <a:lnTo>
                  <a:pt x="7008" y="1369"/>
                </a:lnTo>
                <a:cubicBezTo>
                  <a:pt x="8834" y="-457"/>
                  <a:pt x="11852" y="-457"/>
                  <a:pt x="13678" y="1369"/>
                </a:cubicBezTo>
                <a:lnTo>
                  <a:pt x="19317" y="7008"/>
                </a:lnTo>
                <a:cubicBezTo>
                  <a:pt x="21143" y="8834"/>
                  <a:pt x="21143" y="11852"/>
                  <a:pt x="19317" y="13678"/>
                </a:cubicBezTo>
                <a:lnTo>
                  <a:pt x="13678" y="19317"/>
                </a:lnTo>
                <a:cubicBezTo>
                  <a:pt x="11852" y="21143"/>
                  <a:pt x="8834" y="21143"/>
                  <a:pt x="7008" y="1931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">
            <a:extLst>
              <a:ext uri="{FF2B5EF4-FFF2-40B4-BE49-F238E27FC236}">
                <a16:creationId xmlns:a16="http://schemas.microsoft.com/office/drawing/2014/main" id="{F7C101B1-8F80-4B22-8A1A-9AF5B08ADE7B}"/>
              </a:ext>
            </a:extLst>
          </p:cNvPr>
          <p:cNvSpPr/>
          <p:nvPr/>
        </p:nvSpPr>
        <p:spPr>
          <a:xfrm>
            <a:off x="6013341" y="1333206"/>
            <a:ext cx="1110259" cy="1113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7" h="20670" extrusionOk="0">
                <a:moveTo>
                  <a:pt x="7008" y="19246"/>
                </a:moveTo>
                <a:lnTo>
                  <a:pt x="1369" y="13629"/>
                </a:lnTo>
                <a:cubicBezTo>
                  <a:pt x="-457" y="11809"/>
                  <a:pt x="-457" y="8802"/>
                  <a:pt x="1369" y="6982"/>
                </a:cubicBezTo>
                <a:lnTo>
                  <a:pt x="7008" y="1365"/>
                </a:lnTo>
                <a:cubicBezTo>
                  <a:pt x="8834" y="-455"/>
                  <a:pt x="11852" y="-455"/>
                  <a:pt x="13678" y="1365"/>
                </a:cubicBezTo>
                <a:lnTo>
                  <a:pt x="19317" y="6982"/>
                </a:lnTo>
                <a:cubicBezTo>
                  <a:pt x="21143" y="8802"/>
                  <a:pt x="21143" y="11809"/>
                  <a:pt x="19317" y="13629"/>
                </a:cubicBezTo>
                <a:lnTo>
                  <a:pt x="13678" y="19246"/>
                </a:lnTo>
                <a:cubicBezTo>
                  <a:pt x="11852" y="21145"/>
                  <a:pt x="8914" y="21145"/>
                  <a:pt x="7008" y="1924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Shape">
            <a:extLst>
              <a:ext uri="{FF2B5EF4-FFF2-40B4-BE49-F238E27FC236}">
                <a16:creationId xmlns:a16="http://schemas.microsoft.com/office/drawing/2014/main" id="{A2332426-6300-4654-AA38-E7664E486E3B}"/>
              </a:ext>
            </a:extLst>
          </p:cNvPr>
          <p:cNvSpPr/>
          <p:nvPr/>
        </p:nvSpPr>
        <p:spPr>
          <a:xfrm>
            <a:off x="7559376" y="2789067"/>
            <a:ext cx="1110259" cy="11102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7" h="20687" extrusionOk="0">
                <a:moveTo>
                  <a:pt x="7008" y="19317"/>
                </a:moveTo>
                <a:lnTo>
                  <a:pt x="1369" y="13678"/>
                </a:lnTo>
                <a:cubicBezTo>
                  <a:pt x="-457" y="11852"/>
                  <a:pt x="-457" y="8834"/>
                  <a:pt x="1369" y="7008"/>
                </a:cubicBezTo>
                <a:lnTo>
                  <a:pt x="7008" y="1369"/>
                </a:lnTo>
                <a:cubicBezTo>
                  <a:pt x="8834" y="-457"/>
                  <a:pt x="11852" y="-457"/>
                  <a:pt x="13678" y="1369"/>
                </a:cubicBezTo>
                <a:lnTo>
                  <a:pt x="19317" y="7008"/>
                </a:lnTo>
                <a:cubicBezTo>
                  <a:pt x="21143" y="8834"/>
                  <a:pt x="21143" y="11852"/>
                  <a:pt x="19317" y="13678"/>
                </a:cubicBezTo>
                <a:lnTo>
                  <a:pt x="13678" y="19317"/>
                </a:lnTo>
                <a:cubicBezTo>
                  <a:pt x="11852" y="21143"/>
                  <a:pt x="8914" y="21143"/>
                  <a:pt x="7008" y="1931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220E4B7-C453-4A2B-8A0B-54773929BA74}"/>
              </a:ext>
            </a:extLst>
          </p:cNvPr>
          <p:cNvGrpSpPr/>
          <p:nvPr/>
        </p:nvGrpSpPr>
        <p:grpSpPr>
          <a:xfrm>
            <a:off x="1182408" y="5009357"/>
            <a:ext cx="1541957" cy="1136265"/>
            <a:chOff x="332936" y="2689321"/>
            <a:chExt cx="2975111" cy="1136265"/>
          </a:xfrm>
        </p:grpSpPr>
        <p:sp>
          <p:nvSpPr>
            <p:cNvPr id="78" name="TextBox 16">
              <a:extLst>
                <a:ext uri="{FF2B5EF4-FFF2-40B4-BE49-F238E27FC236}">
                  <a16:creationId xmlns:a16="http://schemas.microsoft.com/office/drawing/2014/main" id="{F5849A10-8F86-473A-B74A-25246886CC16}"/>
                </a:ext>
              </a:extLst>
            </p:cNvPr>
            <p:cNvSpPr txBox="1"/>
            <p:nvPr/>
          </p:nvSpPr>
          <p:spPr>
            <a:xfrm>
              <a:off x="332936" y="2689321"/>
              <a:ext cx="2926080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2000" b="1" noProof="1"/>
                <a:t>время</a:t>
              </a:r>
              <a:endParaRPr lang="en-US" b="1" noProof="1"/>
            </a:p>
          </p:txBody>
        </p:sp>
        <p:sp>
          <p:nvSpPr>
            <p:cNvPr id="79" name="TextBox 17">
              <a:extLst>
                <a:ext uri="{FF2B5EF4-FFF2-40B4-BE49-F238E27FC236}">
                  <a16:creationId xmlns:a16="http://schemas.microsoft.com/office/drawing/2014/main" id="{F51D5D82-93C5-4D43-84AF-91F67DC691D5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1400" b="1" noProof="1"/>
                <a:t>Применение </a:t>
              </a:r>
              <a:r>
                <a:rPr lang="en-US" sz="1400" b="1" noProof="1"/>
                <a:t>sin/cos </a:t>
              </a:r>
              <a:r>
                <a:rPr lang="ru-RU" sz="1400" b="1" noProof="1"/>
                <a:t>трансформации</a:t>
              </a:r>
              <a:endParaRPr lang="en-US" sz="1400" b="1" noProof="1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A79A690-8BB3-4FEC-9FDE-B0622180353B}"/>
              </a:ext>
            </a:extLst>
          </p:cNvPr>
          <p:cNvGrpSpPr/>
          <p:nvPr/>
        </p:nvGrpSpPr>
        <p:grpSpPr>
          <a:xfrm>
            <a:off x="4272147" y="5040135"/>
            <a:ext cx="1541957" cy="1105487"/>
            <a:chOff x="332936" y="2720099"/>
            <a:chExt cx="2975111" cy="1105487"/>
          </a:xfrm>
        </p:grpSpPr>
        <p:sp>
          <p:nvSpPr>
            <p:cNvPr id="76" name="TextBox 19">
              <a:extLst>
                <a:ext uri="{FF2B5EF4-FFF2-40B4-BE49-F238E27FC236}">
                  <a16:creationId xmlns:a16="http://schemas.microsoft.com/office/drawing/2014/main" id="{BBB6DE56-54C3-4392-B40F-9FB789DC20A7}"/>
                </a:ext>
              </a:extLst>
            </p:cNvPr>
            <p:cNvSpPr txBox="1"/>
            <p:nvPr/>
          </p:nvSpPr>
          <p:spPr>
            <a:xfrm>
              <a:off x="332936" y="2720099"/>
              <a:ext cx="2926080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noProof="1"/>
                <a:t>RFM-analysis</a:t>
              </a:r>
            </a:p>
          </p:txBody>
        </p:sp>
        <p:sp>
          <p:nvSpPr>
            <p:cNvPr id="77" name="TextBox 20">
              <a:extLst>
                <a:ext uri="{FF2B5EF4-FFF2-40B4-BE49-F238E27FC236}">
                  <a16:creationId xmlns:a16="http://schemas.microsoft.com/office/drawing/2014/main" id="{39B22E4A-9F8B-4C58-99D6-A8D11C60E0ED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1400" b="1" noProof="1"/>
                <a:t>Проекция </a:t>
              </a:r>
              <a:r>
                <a:rPr lang="en-US" sz="1400" b="1" noProof="1"/>
                <a:t>RFM </a:t>
              </a:r>
              <a:r>
                <a:rPr lang="ru-RU" sz="1400" b="1" noProof="1"/>
                <a:t>на </a:t>
              </a:r>
              <a:r>
                <a:rPr lang="en-US" sz="1400" b="1" noProof="1"/>
                <a:t>Recency, frequency, polarity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ECD2210-5EA2-49D7-9DFA-08DBEF989B78}"/>
              </a:ext>
            </a:extLst>
          </p:cNvPr>
          <p:cNvGrpSpPr/>
          <p:nvPr/>
        </p:nvGrpSpPr>
        <p:grpSpPr>
          <a:xfrm>
            <a:off x="2746367" y="3503165"/>
            <a:ext cx="1541957" cy="674600"/>
            <a:chOff x="332936" y="2720099"/>
            <a:chExt cx="2975111" cy="674600"/>
          </a:xfrm>
        </p:grpSpPr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F063AA04-55D0-4A09-A56A-C497B3DE6D60}"/>
                </a:ext>
              </a:extLst>
            </p:cNvPr>
            <p:cNvSpPr txBox="1"/>
            <p:nvPr/>
          </p:nvSpPr>
          <p:spPr>
            <a:xfrm>
              <a:off x="332936" y="2720099"/>
              <a:ext cx="2926080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noProof="1"/>
                <a:t>TF-IDF</a:t>
              </a:r>
            </a:p>
          </p:txBody>
        </p:sp>
        <p:sp>
          <p:nvSpPr>
            <p:cNvPr id="73" name="TextBox 26">
              <a:extLst>
                <a:ext uri="{FF2B5EF4-FFF2-40B4-BE49-F238E27FC236}">
                  <a16:creationId xmlns:a16="http://schemas.microsoft.com/office/drawing/2014/main" id="{25289C9A-3A35-4506-9B86-7851DEA0C5FF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30777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1400" b="1" noProof="1"/>
                <a:t>Отбор топ-80%</a:t>
              </a:r>
              <a:endParaRPr lang="en-US" sz="1400" b="1" noProof="1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AC5BB57-65F1-4EB8-9C49-4114D54281BA}"/>
              </a:ext>
            </a:extLst>
          </p:cNvPr>
          <p:cNvGrpSpPr/>
          <p:nvPr/>
        </p:nvGrpSpPr>
        <p:grpSpPr>
          <a:xfrm>
            <a:off x="5880003" y="3533943"/>
            <a:ext cx="1541957" cy="674600"/>
            <a:chOff x="332936" y="2720099"/>
            <a:chExt cx="2975111" cy="674600"/>
          </a:xfrm>
        </p:grpSpPr>
        <p:sp>
          <p:nvSpPr>
            <p:cNvPr id="70" name="TextBox 28">
              <a:extLst>
                <a:ext uri="{FF2B5EF4-FFF2-40B4-BE49-F238E27FC236}">
                  <a16:creationId xmlns:a16="http://schemas.microsoft.com/office/drawing/2014/main" id="{3555E09C-47DA-45C9-9424-C88FFDF20EB6}"/>
                </a:ext>
              </a:extLst>
            </p:cNvPr>
            <p:cNvSpPr txBox="1"/>
            <p:nvPr/>
          </p:nvSpPr>
          <p:spPr>
            <a:xfrm>
              <a:off x="332936" y="2720099"/>
              <a:ext cx="2926080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 err="1"/>
                <a:t>location_proba</a:t>
              </a:r>
              <a:endParaRPr lang="en-US" b="1" noProof="1"/>
            </a:p>
          </p:txBody>
        </p:sp>
        <p:sp>
          <p:nvSpPr>
            <p:cNvPr id="71" name="TextBox 29">
              <a:extLst>
                <a:ext uri="{FF2B5EF4-FFF2-40B4-BE49-F238E27FC236}">
                  <a16:creationId xmlns:a16="http://schemas.microsoft.com/office/drawing/2014/main" id="{4FEA2BA3-0A49-4F2B-A17F-6732ADA76590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30777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1400" b="1" noProof="1"/>
                <a:t>Вероятность города</a:t>
              </a:r>
              <a:endParaRPr lang="en-US" sz="1400" b="1" noProof="1"/>
            </a:p>
          </p:txBody>
        </p:sp>
      </p:grpSp>
      <p:sp>
        <p:nvSpPr>
          <p:cNvPr id="80" name="Shape">
            <a:extLst>
              <a:ext uri="{FF2B5EF4-FFF2-40B4-BE49-F238E27FC236}">
                <a16:creationId xmlns:a16="http://schemas.microsoft.com/office/drawing/2014/main" id="{7A53705E-3381-43E9-8B1E-3E45684B5882}"/>
              </a:ext>
            </a:extLst>
          </p:cNvPr>
          <p:cNvSpPr/>
          <p:nvPr/>
        </p:nvSpPr>
        <p:spPr>
          <a:xfrm>
            <a:off x="8787542" y="1077487"/>
            <a:ext cx="1645134" cy="2434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7" extrusionOk="0">
                <a:moveTo>
                  <a:pt x="20593" y="11647"/>
                </a:moveTo>
                <a:cubicBezTo>
                  <a:pt x="18914" y="10518"/>
                  <a:pt x="18914" y="8750"/>
                  <a:pt x="20593" y="7621"/>
                </a:cubicBezTo>
                <a:lnTo>
                  <a:pt x="20873" y="7432"/>
                </a:lnTo>
                <a:cubicBezTo>
                  <a:pt x="21208" y="7207"/>
                  <a:pt x="21208" y="6830"/>
                  <a:pt x="20873" y="6605"/>
                </a:cubicBezTo>
                <a:lnTo>
                  <a:pt x="11304" y="170"/>
                </a:lnTo>
                <a:cubicBezTo>
                  <a:pt x="10968" y="-56"/>
                  <a:pt x="10408" y="-56"/>
                  <a:pt x="10073" y="170"/>
                </a:cubicBezTo>
                <a:lnTo>
                  <a:pt x="504" y="6605"/>
                </a:lnTo>
                <a:cubicBezTo>
                  <a:pt x="168" y="6830"/>
                  <a:pt x="168" y="7207"/>
                  <a:pt x="504" y="7432"/>
                </a:cubicBezTo>
                <a:lnTo>
                  <a:pt x="1007" y="7771"/>
                </a:lnTo>
                <a:cubicBezTo>
                  <a:pt x="2686" y="8900"/>
                  <a:pt x="2686" y="10669"/>
                  <a:pt x="1007" y="11798"/>
                </a:cubicBezTo>
                <a:lnTo>
                  <a:pt x="0" y="12475"/>
                </a:lnTo>
                <a:lnTo>
                  <a:pt x="2574" y="14206"/>
                </a:lnTo>
                <a:lnTo>
                  <a:pt x="3581" y="13529"/>
                </a:lnTo>
                <a:cubicBezTo>
                  <a:pt x="5260" y="12400"/>
                  <a:pt x="7890" y="12400"/>
                  <a:pt x="9569" y="13529"/>
                </a:cubicBezTo>
                <a:lnTo>
                  <a:pt x="10073" y="13867"/>
                </a:lnTo>
                <a:cubicBezTo>
                  <a:pt x="10184" y="13943"/>
                  <a:pt x="10296" y="13980"/>
                  <a:pt x="10408" y="14018"/>
                </a:cubicBezTo>
                <a:lnTo>
                  <a:pt x="10408" y="19625"/>
                </a:lnTo>
                <a:cubicBezTo>
                  <a:pt x="10352" y="19662"/>
                  <a:pt x="10296" y="19662"/>
                  <a:pt x="10240" y="19700"/>
                </a:cubicBezTo>
                <a:lnTo>
                  <a:pt x="9457" y="20227"/>
                </a:lnTo>
                <a:cubicBezTo>
                  <a:pt x="9177" y="20415"/>
                  <a:pt x="9177" y="20679"/>
                  <a:pt x="9457" y="20829"/>
                </a:cubicBezTo>
                <a:lnTo>
                  <a:pt x="10240" y="21356"/>
                </a:lnTo>
                <a:cubicBezTo>
                  <a:pt x="10520" y="21544"/>
                  <a:pt x="10912" y="21544"/>
                  <a:pt x="11136" y="21356"/>
                </a:cubicBezTo>
                <a:lnTo>
                  <a:pt x="11919" y="20829"/>
                </a:lnTo>
                <a:cubicBezTo>
                  <a:pt x="12199" y="20641"/>
                  <a:pt x="12199" y="20377"/>
                  <a:pt x="11919" y="20227"/>
                </a:cubicBezTo>
                <a:lnTo>
                  <a:pt x="11136" y="19700"/>
                </a:lnTo>
                <a:cubicBezTo>
                  <a:pt x="11080" y="19662"/>
                  <a:pt x="11024" y="19625"/>
                  <a:pt x="10968" y="19625"/>
                </a:cubicBezTo>
                <a:lnTo>
                  <a:pt x="10968" y="14018"/>
                </a:lnTo>
                <a:cubicBezTo>
                  <a:pt x="11080" y="13980"/>
                  <a:pt x="11192" y="13943"/>
                  <a:pt x="11304" y="13867"/>
                </a:cubicBezTo>
                <a:lnTo>
                  <a:pt x="12087" y="13340"/>
                </a:lnTo>
                <a:cubicBezTo>
                  <a:pt x="13766" y="12212"/>
                  <a:pt x="16396" y="12212"/>
                  <a:pt x="18075" y="13340"/>
                </a:cubicBezTo>
                <a:lnTo>
                  <a:pt x="19026" y="13980"/>
                </a:lnTo>
                <a:lnTo>
                  <a:pt x="21600" y="12249"/>
                </a:lnTo>
                <a:lnTo>
                  <a:pt x="20593" y="11647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5" name="Shape">
            <a:extLst>
              <a:ext uri="{FF2B5EF4-FFF2-40B4-BE49-F238E27FC236}">
                <a16:creationId xmlns:a16="http://schemas.microsoft.com/office/drawing/2014/main" id="{30B2717B-2C71-493B-9DA9-554BCE1CD8E9}"/>
              </a:ext>
            </a:extLst>
          </p:cNvPr>
          <p:cNvSpPr/>
          <p:nvPr/>
        </p:nvSpPr>
        <p:spPr>
          <a:xfrm>
            <a:off x="9054979" y="1295835"/>
            <a:ext cx="1110259" cy="1113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7" h="20670" extrusionOk="0">
                <a:moveTo>
                  <a:pt x="7008" y="19246"/>
                </a:moveTo>
                <a:lnTo>
                  <a:pt x="1369" y="13629"/>
                </a:lnTo>
                <a:cubicBezTo>
                  <a:pt x="-457" y="11809"/>
                  <a:pt x="-457" y="8802"/>
                  <a:pt x="1369" y="6982"/>
                </a:cubicBezTo>
                <a:lnTo>
                  <a:pt x="7008" y="1365"/>
                </a:lnTo>
                <a:cubicBezTo>
                  <a:pt x="8834" y="-455"/>
                  <a:pt x="11852" y="-455"/>
                  <a:pt x="13678" y="1365"/>
                </a:cubicBezTo>
                <a:lnTo>
                  <a:pt x="19317" y="6982"/>
                </a:lnTo>
                <a:cubicBezTo>
                  <a:pt x="21143" y="8802"/>
                  <a:pt x="21143" y="11809"/>
                  <a:pt x="19317" y="13629"/>
                </a:cubicBezTo>
                <a:lnTo>
                  <a:pt x="13678" y="19246"/>
                </a:lnTo>
                <a:cubicBezTo>
                  <a:pt x="11852" y="21145"/>
                  <a:pt x="8834" y="21145"/>
                  <a:pt x="7008" y="1924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FFC772B-0812-4247-84FB-4A746310C7A0}"/>
              </a:ext>
            </a:extLst>
          </p:cNvPr>
          <p:cNvGrpSpPr/>
          <p:nvPr/>
        </p:nvGrpSpPr>
        <p:grpSpPr>
          <a:xfrm>
            <a:off x="7421960" y="3503165"/>
            <a:ext cx="3026065" cy="2406121"/>
            <a:chOff x="-2530559" y="2720099"/>
            <a:chExt cx="5838606" cy="2406121"/>
          </a:xfrm>
        </p:grpSpPr>
        <p:sp>
          <p:nvSpPr>
            <p:cNvPr id="68" name="TextBox 31">
              <a:extLst>
                <a:ext uri="{FF2B5EF4-FFF2-40B4-BE49-F238E27FC236}">
                  <a16:creationId xmlns:a16="http://schemas.microsoft.com/office/drawing/2014/main" id="{574D82B2-BEC2-428E-AAD5-17E4ADC85BB9}"/>
                </a:ext>
              </a:extLst>
            </p:cNvPr>
            <p:cNvSpPr txBox="1"/>
            <p:nvPr/>
          </p:nvSpPr>
          <p:spPr>
            <a:xfrm>
              <a:off x="332936" y="2720099"/>
              <a:ext cx="2926080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noProof="1"/>
                <a:t>topic</a:t>
              </a:r>
            </a:p>
          </p:txBody>
        </p:sp>
        <p:sp>
          <p:nvSpPr>
            <p:cNvPr id="69" name="TextBox 32">
              <a:extLst>
                <a:ext uri="{FF2B5EF4-FFF2-40B4-BE49-F238E27FC236}">
                  <a16:creationId xmlns:a16="http://schemas.microsoft.com/office/drawing/2014/main" id="{96739C0B-850F-46A3-9972-01D433E993CE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52322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1400" b="1" noProof="1"/>
                <a:t>Номер топика из </a:t>
              </a:r>
              <a:r>
                <a:rPr lang="en-US" sz="1400" b="1" noProof="1"/>
                <a:t>topic_modeling</a:t>
              </a:r>
            </a:p>
          </p:txBody>
        </p:sp>
        <p:sp>
          <p:nvSpPr>
            <p:cNvPr id="84" name="TextBox 32">
              <a:extLst>
                <a:ext uri="{FF2B5EF4-FFF2-40B4-BE49-F238E27FC236}">
                  <a16:creationId xmlns:a16="http://schemas.microsoft.com/office/drawing/2014/main" id="{7719FF1B-2A53-4657-8003-99FDE63BCC6A}"/>
                </a:ext>
              </a:extLst>
            </p:cNvPr>
            <p:cNvSpPr txBox="1"/>
            <p:nvPr/>
          </p:nvSpPr>
          <p:spPr>
            <a:xfrm>
              <a:off x="-2530559" y="4603000"/>
              <a:ext cx="2975111" cy="52322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noProof="1"/>
                <a:t>Textblob. subjectivity</a:t>
              </a:r>
            </a:p>
          </p:txBody>
        </p:sp>
      </p:grpSp>
      <p:sp>
        <p:nvSpPr>
          <p:cNvPr id="83" name="TextBox 31">
            <a:extLst>
              <a:ext uri="{FF2B5EF4-FFF2-40B4-BE49-F238E27FC236}">
                <a16:creationId xmlns:a16="http://schemas.microsoft.com/office/drawing/2014/main" id="{6F063330-D2B6-4356-98BF-4E24CC021082}"/>
              </a:ext>
            </a:extLst>
          </p:cNvPr>
          <p:cNvSpPr txBox="1"/>
          <p:nvPr/>
        </p:nvSpPr>
        <p:spPr>
          <a:xfrm>
            <a:off x="7360086" y="5070912"/>
            <a:ext cx="1516545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noProof="1"/>
              <a:t>fact</a:t>
            </a:r>
          </a:p>
        </p:txBody>
      </p:sp>
      <p:grpSp>
        <p:nvGrpSpPr>
          <p:cNvPr id="85" name="Graphic 138" descr="Stopwatch">
            <a:extLst>
              <a:ext uri="{FF2B5EF4-FFF2-40B4-BE49-F238E27FC236}">
                <a16:creationId xmlns:a16="http://schemas.microsoft.com/office/drawing/2014/main" id="{14A8CFF1-EA87-4CCF-99C3-983B828CFB33}"/>
              </a:ext>
            </a:extLst>
          </p:cNvPr>
          <p:cNvGrpSpPr/>
          <p:nvPr/>
        </p:nvGrpSpPr>
        <p:grpSpPr>
          <a:xfrm>
            <a:off x="1597053" y="2931948"/>
            <a:ext cx="640652" cy="723112"/>
            <a:chOff x="5631785" y="4384968"/>
            <a:chExt cx="648267" cy="742430"/>
          </a:xfrm>
          <a:solidFill>
            <a:schemeClr val="bg1"/>
          </a:solidFill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FF7D05E-6666-4CEF-B063-A82A801EAFCB}"/>
                </a:ext>
              </a:extLst>
            </p:cNvPr>
            <p:cNvSpPr/>
            <p:nvPr/>
          </p:nvSpPr>
          <p:spPr>
            <a:xfrm>
              <a:off x="5936294" y="4594518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F43A1FC-D47E-4739-8D9D-E97C020FFEEC}"/>
                </a:ext>
              </a:extLst>
            </p:cNvPr>
            <p:cNvSpPr/>
            <p:nvPr/>
          </p:nvSpPr>
          <p:spPr>
            <a:xfrm>
              <a:off x="5936294" y="4975518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A4597BB-75D0-49F4-8F64-0039EE61A533}"/>
                </a:ext>
              </a:extLst>
            </p:cNvPr>
            <p:cNvSpPr/>
            <p:nvPr/>
          </p:nvSpPr>
          <p:spPr>
            <a:xfrm>
              <a:off x="6126794" y="4775493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D0AF0B0-A453-4BBC-8BE7-9DB6A8C45FAB}"/>
                </a:ext>
              </a:extLst>
            </p:cNvPr>
            <p:cNvSpPr/>
            <p:nvPr/>
          </p:nvSpPr>
          <p:spPr>
            <a:xfrm>
              <a:off x="5745794" y="4775493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114EC4B-F4D5-4CE0-A597-EF9BBC38AF84}"/>
                </a:ext>
              </a:extLst>
            </p:cNvPr>
            <p:cNvSpPr/>
            <p:nvPr/>
          </p:nvSpPr>
          <p:spPr>
            <a:xfrm>
              <a:off x="5936294" y="4661193"/>
              <a:ext cx="126682" cy="240982"/>
            </a:xfrm>
            <a:custGeom>
              <a:avLst/>
              <a:gdLst>
                <a:gd name="connsiteX0" fmla="*/ 38100 w 126682"/>
                <a:gd name="connsiteY0" fmla="*/ 0 h 240982"/>
                <a:gd name="connsiteX1" fmla="*/ 0 w 126682"/>
                <a:gd name="connsiteY1" fmla="*/ 0 h 240982"/>
                <a:gd name="connsiteX2" fmla="*/ 0 w 126682"/>
                <a:gd name="connsiteY2" fmla="*/ 133350 h 240982"/>
                <a:gd name="connsiteX3" fmla="*/ 5715 w 126682"/>
                <a:gd name="connsiteY3" fmla="*/ 146685 h 240982"/>
                <a:gd name="connsiteX4" fmla="*/ 100013 w 126682"/>
                <a:gd name="connsiteY4" fmla="*/ 240983 h 240982"/>
                <a:gd name="connsiteX5" fmla="*/ 126682 w 126682"/>
                <a:gd name="connsiteY5" fmla="*/ 214313 h 240982"/>
                <a:gd name="connsiteX6" fmla="*/ 38100 w 126682"/>
                <a:gd name="connsiteY6" fmla="*/ 125730 h 240982"/>
                <a:gd name="connsiteX7" fmla="*/ 38100 w 126682"/>
                <a:gd name="connsiteY7" fmla="*/ 0 h 24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682" h="240982">
                  <a:moveTo>
                    <a:pt x="38100" y="0"/>
                  </a:moveTo>
                  <a:lnTo>
                    <a:pt x="0" y="0"/>
                  </a:lnTo>
                  <a:lnTo>
                    <a:pt x="0" y="133350"/>
                  </a:lnTo>
                  <a:cubicBezTo>
                    <a:pt x="0" y="138113"/>
                    <a:pt x="1905" y="142875"/>
                    <a:pt x="5715" y="146685"/>
                  </a:cubicBezTo>
                  <a:lnTo>
                    <a:pt x="100013" y="240983"/>
                  </a:lnTo>
                  <a:lnTo>
                    <a:pt x="126682" y="214313"/>
                  </a:lnTo>
                  <a:lnTo>
                    <a:pt x="38100" y="125730"/>
                  </a:lnTo>
                  <a:lnTo>
                    <a:pt x="38100" y="0"/>
                  </a:ln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4BA31A8-7FED-42D1-BE93-FD4D6A9A481C}"/>
                </a:ext>
              </a:extLst>
            </p:cNvPr>
            <p:cNvSpPr/>
            <p:nvPr/>
          </p:nvSpPr>
          <p:spPr>
            <a:xfrm>
              <a:off x="5631785" y="4384968"/>
              <a:ext cx="648267" cy="742430"/>
            </a:xfrm>
            <a:custGeom>
              <a:avLst/>
              <a:gdLst>
                <a:gd name="connsiteX0" fmla="*/ 323559 w 648267"/>
                <a:gd name="connsiteY0" fmla="*/ 685800 h 742430"/>
                <a:gd name="connsiteX1" fmla="*/ 56859 w 648267"/>
                <a:gd name="connsiteY1" fmla="*/ 419100 h 742430"/>
                <a:gd name="connsiteX2" fmla="*/ 323559 w 648267"/>
                <a:gd name="connsiteY2" fmla="*/ 152400 h 742430"/>
                <a:gd name="connsiteX3" fmla="*/ 590259 w 648267"/>
                <a:gd name="connsiteY3" fmla="*/ 419100 h 742430"/>
                <a:gd name="connsiteX4" fmla="*/ 323559 w 648267"/>
                <a:gd name="connsiteY4" fmla="*/ 685800 h 742430"/>
                <a:gd name="connsiteX5" fmla="*/ 323559 w 648267"/>
                <a:gd name="connsiteY5" fmla="*/ 685800 h 742430"/>
                <a:gd name="connsiteX6" fmla="*/ 549301 w 648267"/>
                <a:gd name="connsiteY6" fmla="*/ 186690 h 742430"/>
                <a:gd name="connsiteX7" fmla="*/ 577876 w 648267"/>
                <a:gd name="connsiteY7" fmla="*/ 158115 h 742430"/>
                <a:gd name="connsiteX8" fmla="*/ 576924 w 648267"/>
                <a:gd name="connsiteY8" fmla="*/ 118110 h 742430"/>
                <a:gd name="connsiteX9" fmla="*/ 536919 w 648267"/>
                <a:gd name="connsiteY9" fmla="*/ 117157 h 742430"/>
                <a:gd name="connsiteX10" fmla="*/ 504534 w 648267"/>
                <a:gd name="connsiteY10" fmla="*/ 150495 h 742430"/>
                <a:gd name="connsiteX11" fmla="*/ 352134 w 648267"/>
                <a:gd name="connsiteY11" fmla="*/ 97155 h 742430"/>
                <a:gd name="connsiteX12" fmla="*/ 352134 w 648267"/>
                <a:gd name="connsiteY12" fmla="*/ 57150 h 742430"/>
                <a:gd name="connsiteX13" fmla="*/ 437859 w 648267"/>
                <a:gd name="connsiteY13" fmla="*/ 57150 h 742430"/>
                <a:gd name="connsiteX14" fmla="*/ 437859 w 648267"/>
                <a:gd name="connsiteY14" fmla="*/ 0 h 742430"/>
                <a:gd name="connsiteX15" fmla="*/ 209259 w 648267"/>
                <a:gd name="connsiteY15" fmla="*/ 0 h 742430"/>
                <a:gd name="connsiteX16" fmla="*/ 209259 w 648267"/>
                <a:gd name="connsiteY16" fmla="*/ 57150 h 742430"/>
                <a:gd name="connsiteX17" fmla="*/ 294984 w 648267"/>
                <a:gd name="connsiteY17" fmla="*/ 57150 h 742430"/>
                <a:gd name="connsiteX18" fmla="*/ 294984 w 648267"/>
                <a:gd name="connsiteY18" fmla="*/ 96203 h 742430"/>
                <a:gd name="connsiteX19" fmla="*/ 2566 w 648267"/>
                <a:gd name="connsiteY19" fmla="*/ 378143 h 742430"/>
                <a:gd name="connsiteX20" fmla="*/ 215926 w 648267"/>
                <a:gd name="connsiteY20" fmla="*/ 723900 h 742430"/>
                <a:gd name="connsiteX21" fmla="*/ 599784 w 648267"/>
                <a:gd name="connsiteY21" fmla="*/ 589598 h 742430"/>
                <a:gd name="connsiteX22" fmla="*/ 549301 w 648267"/>
                <a:gd name="connsiteY22" fmla="*/ 186690 h 742430"/>
                <a:gd name="connsiteX23" fmla="*/ 549301 w 648267"/>
                <a:gd name="connsiteY23" fmla="*/ 186690 h 74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48267" h="742430">
                  <a:moveTo>
                    <a:pt x="323559" y="685800"/>
                  </a:moveTo>
                  <a:cubicBezTo>
                    <a:pt x="175921" y="685800"/>
                    <a:pt x="56859" y="566738"/>
                    <a:pt x="56859" y="419100"/>
                  </a:cubicBezTo>
                  <a:cubicBezTo>
                    <a:pt x="56859" y="271463"/>
                    <a:pt x="175921" y="152400"/>
                    <a:pt x="323559" y="152400"/>
                  </a:cubicBezTo>
                  <a:cubicBezTo>
                    <a:pt x="471196" y="152400"/>
                    <a:pt x="590259" y="271463"/>
                    <a:pt x="590259" y="419100"/>
                  </a:cubicBezTo>
                  <a:cubicBezTo>
                    <a:pt x="590259" y="566738"/>
                    <a:pt x="471196" y="685800"/>
                    <a:pt x="323559" y="685800"/>
                  </a:cubicBezTo>
                  <a:lnTo>
                    <a:pt x="323559" y="685800"/>
                  </a:lnTo>
                  <a:close/>
                  <a:moveTo>
                    <a:pt x="549301" y="186690"/>
                  </a:moveTo>
                  <a:lnTo>
                    <a:pt x="577876" y="158115"/>
                  </a:lnTo>
                  <a:cubicBezTo>
                    <a:pt x="588354" y="146685"/>
                    <a:pt x="588354" y="129540"/>
                    <a:pt x="576924" y="118110"/>
                  </a:cubicBezTo>
                  <a:cubicBezTo>
                    <a:pt x="566446" y="107632"/>
                    <a:pt x="548349" y="106680"/>
                    <a:pt x="536919" y="117157"/>
                  </a:cubicBezTo>
                  <a:lnTo>
                    <a:pt x="504534" y="150495"/>
                  </a:lnTo>
                  <a:cubicBezTo>
                    <a:pt x="458814" y="120015"/>
                    <a:pt x="406426" y="100965"/>
                    <a:pt x="352134" y="97155"/>
                  </a:cubicBezTo>
                  <a:lnTo>
                    <a:pt x="352134" y="57150"/>
                  </a:lnTo>
                  <a:lnTo>
                    <a:pt x="437859" y="57150"/>
                  </a:lnTo>
                  <a:lnTo>
                    <a:pt x="437859" y="0"/>
                  </a:lnTo>
                  <a:lnTo>
                    <a:pt x="209259" y="0"/>
                  </a:lnTo>
                  <a:lnTo>
                    <a:pt x="209259" y="57150"/>
                  </a:lnTo>
                  <a:lnTo>
                    <a:pt x="294984" y="57150"/>
                  </a:lnTo>
                  <a:lnTo>
                    <a:pt x="294984" y="96203"/>
                  </a:lnTo>
                  <a:cubicBezTo>
                    <a:pt x="143536" y="109538"/>
                    <a:pt x="21616" y="226695"/>
                    <a:pt x="2566" y="378143"/>
                  </a:cubicBezTo>
                  <a:cubicBezTo>
                    <a:pt x="-16484" y="529590"/>
                    <a:pt x="72099" y="673418"/>
                    <a:pt x="215926" y="723900"/>
                  </a:cubicBezTo>
                  <a:cubicBezTo>
                    <a:pt x="359754" y="774383"/>
                    <a:pt x="518821" y="719138"/>
                    <a:pt x="599784" y="589598"/>
                  </a:cubicBezTo>
                  <a:cubicBezTo>
                    <a:pt x="680746" y="460058"/>
                    <a:pt x="657886" y="292418"/>
                    <a:pt x="549301" y="186690"/>
                  </a:cubicBezTo>
                  <a:lnTo>
                    <a:pt x="549301" y="186690"/>
                  </a:ln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</p:grpSp>
      <p:pic>
        <p:nvPicPr>
          <p:cNvPr id="8194" name="Picture 2" descr="Большой словарь бесплатно иконка">
            <a:extLst>
              <a:ext uri="{FF2B5EF4-FFF2-40B4-BE49-F238E27FC236}">
                <a16:creationId xmlns:a16="http://schemas.microsoft.com/office/drawing/2014/main" id="{769A7142-7CBC-4B63-90B7-18A952BDF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803" y="1566487"/>
            <a:ext cx="567964" cy="56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at free icon">
            <a:extLst>
              <a:ext uri="{FF2B5EF4-FFF2-40B4-BE49-F238E27FC236}">
                <a16:creationId xmlns:a16="http://schemas.microsoft.com/office/drawing/2014/main" id="{206F678F-0FA6-48A4-BD8E-48C8F39FF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01" y="2915505"/>
            <a:ext cx="772326" cy="77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Dice free icon">
            <a:extLst>
              <a:ext uri="{FF2B5EF4-FFF2-40B4-BE49-F238E27FC236}">
                <a16:creationId xmlns:a16="http://schemas.microsoft.com/office/drawing/2014/main" id="{36A04E5C-3661-40E2-A19C-9764A595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734" y="1499134"/>
            <a:ext cx="742082" cy="74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Numbered list free icon">
            <a:extLst>
              <a:ext uri="{FF2B5EF4-FFF2-40B4-BE49-F238E27FC236}">
                <a16:creationId xmlns:a16="http://schemas.microsoft.com/office/drawing/2014/main" id="{C4A880DB-BE5C-4893-A518-A336EF488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449" y="1549078"/>
            <a:ext cx="552688" cy="55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Investigate free icon">
            <a:extLst>
              <a:ext uri="{FF2B5EF4-FFF2-40B4-BE49-F238E27FC236}">
                <a16:creationId xmlns:a16="http://schemas.microsoft.com/office/drawing/2014/main" id="{BB7EE9D3-72F3-4FA6-9858-A07374F77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047" y="2969287"/>
            <a:ext cx="686049" cy="68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6A66B38F-22D2-4DC4-AF9F-6398D98C9500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Shape">
            <a:extLst>
              <a:ext uri="{FF2B5EF4-FFF2-40B4-BE49-F238E27FC236}">
                <a16:creationId xmlns:a16="http://schemas.microsoft.com/office/drawing/2014/main" id="{B629A372-0605-4F30-AAB9-863C9E7761F8}"/>
              </a:ext>
            </a:extLst>
          </p:cNvPr>
          <p:cNvSpPr/>
          <p:nvPr/>
        </p:nvSpPr>
        <p:spPr>
          <a:xfrm>
            <a:off x="10283857" y="2483165"/>
            <a:ext cx="1700550" cy="2470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4" extrusionOk="0">
                <a:moveTo>
                  <a:pt x="17864" y="855"/>
                </a:moveTo>
                <a:cubicBezTo>
                  <a:pt x="16240" y="1970"/>
                  <a:pt x="13696" y="1970"/>
                  <a:pt x="12072" y="855"/>
                </a:cubicBezTo>
                <a:lnTo>
                  <a:pt x="11585" y="520"/>
                </a:lnTo>
                <a:cubicBezTo>
                  <a:pt x="11260" y="297"/>
                  <a:pt x="10719" y="297"/>
                  <a:pt x="10394" y="520"/>
                </a:cubicBezTo>
                <a:lnTo>
                  <a:pt x="9636" y="1041"/>
                </a:lnTo>
                <a:cubicBezTo>
                  <a:pt x="8012" y="2156"/>
                  <a:pt x="5468" y="2156"/>
                  <a:pt x="3844" y="1041"/>
                </a:cubicBezTo>
                <a:lnTo>
                  <a:pt x="2490" y="112"/>
                </a:lnTo>
                <a:lnTo>
                  <a:pt x="0" y="1822"/>
                </a:lnTo>
                <a:lnTo>
                  <a:pt x="1353" y="2751"/>
                </a:lnTo>
                <a:cubicBezTo>
                  <a:pt x="2977" y="3866"/>
                  <a:pt x="2977" y="5614"/>
                  <a:pt x="1353" y="6729"/>
                </a:cubicBezTo>
                <a:lnTo>
                  <a:pt x="1083" y="6915"/>
                </a:lnTo>
                <a:cubicBezTo>
                  <a:pt x="758" y="7138"/>
                  <a:pt x="758" y="7510"/>
                  <a:pt x="1083" y="7733"/>
                </a:cubicBezTo>
                <a:lnTo>
                  <a:pt x="10340" y="14090"/>
                </a:lnTo>
                <a:cubicBezTo>
                  <a:pt x="10448" y="14165"/>
                  <a:pt x="10556" y="14202"/>
                  <a:pt x="10665" y="14239"/>
                </a:cubicBezTo>
                <a:lnTo>
                  <a:pt x="10665" y="19704"/>
                </a:lnTo>
                <a:cubicBezTo>
                  <a:pt x="10610" y="19741"/>
                  <a:pt x="10556" y="19741"/>
                  <a:pt x="10502" y="19778"/>
                </a:cubicBezTo>
                <a:lnTo>
                  <a:pt x="9744" y="20299"/>
                </a:lnTo>
                <a:cubicBezTo>
                  <a:pt x="9474" y="20485"/>
                  <a:pt x="9474" y="20745"/>
                  <a:pt x="9744" y="20894"/>
                </a:cubicBezTo>
                <a:lnTo>
                  <a:pt x="10502" y="21414"/>
                </a:lnTo>
                <a:cubicBezTo>
                  <a:pt x="10773" y="21600"/>
                  <a:pt x="11152" y="21600"/>
                  <a:pt x="11368" y="21414"/>
                </a:cubicBezTo>
                <a:lnTo>
                  <a:pt x="12126" y="20894"/>
                </a:lnTo>
                <a:cubicBezTo>
                  <a:pt x="12397" y="20708"/>
                  <a:pt x="12397" y="20447"/>
                  <a:pt x="12126" y="20299"/>
                </a:cubicBezTo>
                <a:lnTo>
                  <a:pt x="11368" y="19778"/>
                </a:lnTo>
                <a:cubicBezTo>
                  <a:pt x="11314" y="19741"/>
                  <a:pt x="11260" y="19704"/>
                  <a:pt x="11206" y="19704"/>
                </a:cubicBezTo>
                <a:lnTo>
                  <a:pt x="11206" y="14239"/>
                </a:lnTo>
                <a:cubicBezTo>
                  <a:pt x="11314" y="14202"/>
                  <a:pt x="11422" y="14165"/>
                  <a:pt x="11531" y="14090"/>
                </a:cubicBezTo>
                <a:lnTo>
                  <a:pt x="20788" y="7733"/>
                </a:lnTo>
                <a:cubicBezTo>
                  <a:pt x="21113" y="7510"/>
                  <a:pt x="21113" y="7138"/>
                  <a:pt x="20788" y="6915"/>
                </a:cubicBezTo>
                <a:lnTo>
                  <a:pt x="20301" y="6580"/>
                </a:lnTo>
                <a:cubicBezTo>
                  <a:pt x="18677" y="5465"/>
                  <a:pt x="18677" y="3718"/>
                  <a:pt x="20301" y="2602"/>
                </a:cubicBezTo>
                <a:lnTo>
                  <a:pt x="21600" y="1710"/>
                </a:lnTo>
                <a:lnTo>
                  <a:pt x="19110" y="0"/>
                </a:lnTo>
                <a:lnTo>
                  <a:pt x="17864" y="85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7DFC92-16EB-4E7F-B723-1E5212344D06}"/>
              </a:ext>
            </a:extLst>
          </p:cNvPr>
          <p:cNvSpPr/>
          <p:nvPr/>
        </p:nvSpPr>
        <p:spPr>
          <a:xfrm rot="2732628">
            <a:off x="11076249" y="2455777"/>
            <a:ext cx="1332672" cy="526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25D09AA-EDAB-4750-B0B2-1082FB2E7D2B}"/>
              </a:ext>
            </a:extLst>
          </p:cNvPr>
          <p:cNvSpPr/>
          <p:nvPr/>
        </p:nvSpPr>
        <p:spPr>
          <a:xfrm rot="2921478">
            <a:off x="10619892" y="4298770"/>
            <a:ext cx="936461" cy="999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Shape">
            <a:extLst>
              <a:ext uri="{FF2B5EF4-FFF2-40B4-BE49-F238E27FC236}">
                <a16:creationId xmlns:a16="http://schemas.microsoft.com/office/drawing/2014/main" id="{DEA505FC-071F-47AC-BB22-46A2D94CBE7B}"/>
              </a:ext>
            </a:extLst>
          </p:cNvPr>
          <p:cNvSpPr/>
          <p:nvPr/>
        </p:nvSpPr>
        <p:spPr>
          <a:xfrm>
            <a:off x="10594947" y="2746545"/>
            <a:ext cx="1110259" cy="11102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7" h="20687" extrusionOk="0">
                <a:moveTo>
                  <a:pt x="7008" y="19317"/>
                </a:moveTo>
                <a:lnTo>
                  <a:pt x="1369" y="13678"/>
                </a:lnTo>
                <a:cubicBezTo>
                  <a:pt x="-457" y="11852"/>
                  <a:pt x="-457" y="8834"/>
                  <a:pt x="1369" y="7008"/>
                </a:cubicBezTo>
                <a:lnTo>
                  <a:pt x="7008" y="1369"/>
                </a:lnTo>
                <a:cubicBezTo>
                  <a:pt x="8834" y="-457"/>
                  <a:pt x="11852" y="-457"/>
                  <a:pt x="13678" y="1369"/>
                </a:cubicBezTo>
                <a:lnTo>
                  <a:pt x="19317" y="7008"/>
                </a:lnTo>
                <a:cubicBezTo>
                  <a:pt x="21143" y="8834"/>
                  <a:pt x="21143" y="11852"/>
                  <a:pt x="19317" y="13678"/>
                </a:cubicBezTo>
                <a:lnTo>
                  <a:pt x="13678" y="19317"/>
                </a:lnTo>
                <a:cubicBezTo>
                  <a:pt x="11852" y="21143"/>
                  <a:pt x="8834" y="21143"/>
                  <a:pt x="7008" y="1931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122" name="Picture 2" descr="Ruler free icon">
            <a:extLst>
              <a:ext uri="{FF2B5EF4-FFF2-40B4-BE49-F238E27FC236}">
                <a16:creationId xmlns:a16="http://schemas.microsoft.com/office/drawing/2014/main" id="{A9A0B71F-9B09-49ED-AC16-E7A0A081B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743" y="2922314"/>
            <a:ext cx="688082" cy="68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31">
            <a:extLst>
              <a:ext uri="{FF2B5EF4-FFF2-40B4-BE49-F238E27FC236}">
                <a16:creationId xmlns:a16="http://schemas.microsoft.com/office/drawing/2014/main" id="{A7CFF2C5-75EB-4C7A-8742-B3D57FC08A27}"/>
              </a:ext>
            </a:extLst>
          </p:cNvPr>
          <p:cNvSpPr txBox="1"/>
          <p:nvPr/>
        </p:nvSpPr>
        <p:spPr>
          <a:xfrm>
            <a:off x="10441000" y="4078353"/>
            <a:ext cx="1516545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1" noProof="1"/>
              <a:t>длина </a:t>
            </a:r>
          </a:p>
          <a:p>
            <a:pPr algn="ctr"/>
            <a:r>
              <a:rPr lang="ru-RU" b="1" noProof="1"/>
              <a:t>текста</a:t>
            </a:r>
            <a:endParaRPr lang="en-US" b="1" noProof="1"/>
          </a:p>
        </p:txBody>
      </p:sp>
    </p:spTree>
    <p:extLst>
      <p:ext uri="{BB962C8B-B14F-4D97-AF65-F5344CB8AC3E}">
        <p14:creationId xmlns:p14="http://schemas.microsoft.com/office/powerpoint/2010/main" val="1327835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B78F2C-7E94-45F4-96A0-CD5443CA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20" y="2945523"/>
            <a:ext cx="4638364" cy="26781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Кластеризация</a:t>
            </a:r>
          </a:p>
        </p:txBody>
      </p:sp>
      <p:sp>
        <p:nvSpPr>
          <p:cNvPr id="7174" name="Freeform: Shape 74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4493" y="1333265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31480" y="1075612"/>
            <a:ext cx="1128382" cy="847206"/>
            <a:chOff x="7393391" y="1075612"/>
            <a:chExt cx="1128382" cy="847206"/>
          </a:xfrm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6" name="Table 26">
            <a:extLst>
              <a:ext uri="{FF2B5EF4-FFF2-40B4-BE49-F238E27FC236}">
                <a16:creationId xmlns:a16="http://schemas.microsoft.com/office/drawing/2014/main" id="{368291D7-4E1C-42D7-93EF-ECA8A91C1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09554"/>
              </p:ext>
            </p:extLst>
          </p:nvPr>
        </p:nvGraphicFramePr>
        <p:xfrm>
          <a:off x="597940" y="287547"/>
          <a:ext cx="1103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pic>
        <p:nvPicPr>
          <p:cNvPr id="17414" name="Picture 6" descr="Segment free icon">
            <a:extLst>
              <a:ext uri="{FF2B5EF4-FFF2-40B4-BE49-F238E27FC236}">
                <a16:creationId xmlns:a16="http://schemas.microsoft.com/office/drawing/2014/main" id="{31705E5F-056A-4EC5-8E39-9BC6B009F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111" y="2076909"/>
            <a:ext cx="2803161" cy="280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639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Table 26">
            <a:extLst>
              <a:ext uri="{FF2B5EF4-FFF2-40B4-BE49-F238E27FC236}">
                <a16:creationId xmlns:a16="http://schemas.microsoft.com/office/drawing/2014/main" id="{804C42D7-6237-437E-BF22-3DC10011D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922652"/>
              </p:ext>
            </p:extLst>
          </p:nvPr>
        </p:nvGraphicFramePr>
        <p:xfrm>
          <a:off x="597940" y="287547"/>
          <a:ext cx="1103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20D67E7-9B46-40B8-A7E8-C3C8DE9AB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758320"/>
              </p:ext>
            </p:extLst>
          </p:nvPr>
        </p:nvGraphicFramePr>
        <p:xfrm>
          <a:off x="2986979" y="2282509"/>
          <a:ext cx="650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364">
                  <a:extLst>
                    <a:ext uri="{9D8B030D-6E8A-4147-A177-3AD203B41FA5}">
                      <a16:colId xmlns:a16="http://schemas.microsoft.com/office/drawing/2014/main" val="3013936255"/>
                    </a:ext>
                  </a:extLst>
                </a:gridCol>
                <a:gridCol w="1265836">
                  <a:extLst>
                    <a:ext uri="{9D8B030D-6E8A-4147-A177-3AD203B41FA5}">
                      <a16:colId xmlns:a16="http://schemas.microsoft.com/office/drawing/2014/main" val="17508539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120067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01338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silhouette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err="1">
                          <a:solidFill>
                            <a:schemeClr val="tx1"/>
                          </a:solidFill>
                          <a:effectLst/>
                        </a:rPr>
                        <a:t>roc_auc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61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err="1">
                          <a:effectLst/>
                        </a:rPr>
                        <a:t>euclidean_churn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800" dirty="0"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dirty="0">
                          <a:effectLst/>
                        </a:rPr>
                        <a:t>0.</a:t>
                      </a:r>
                      <a:r>
                        <a:rPr lang="en-US" sz="1800" dirty="0">
                          <a:effectLst/>
                        </a:rPr>
                        <a:t>57</a:t>
                      </a:r>
                      <a:endParaRPr lang="ru-RU" sz="1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dirty="0">
                          <a:effectLst/>
                        </a:rPr>
                        <a:t>0. </a:t>
                      </a:r>
                      <a:r>
                        <a:rPr lang="en-US" sz="1800" dirty="0">
                          <a:effectLst/>
                        </a:rPr>
                        <a:t>6</a:t>
                      </a:r>
                      <a:r>
                        <a:rPr lang="ru-RU" sz="1800" dirty="0">
                          <a:effectLst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535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err="1">
                          <a:effectLst/>
                        </a:rPr>
                        <a:t>chebyshev_churn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-</a:t>
                      </a:r>
                      <a:r>
                        <a:rPr lang="ru-RU" sz="1800" dirty="0">
                          <a:effectLst/>
                        </a:rPr>
                        <a:t>0.</a:t>
                      </a:r>
                      <a:r>
                        <a:rPr lang="en-US" sz="1800" dirty="0">
                          <a:effectLst/>
                        </a:rPr>
                        <a:t>36</a:t>
                      </a:r>
                      <a:endParaRPr lang="ru-RU" sz="1800" dirty="0"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dirty="0">
                          <a:effectLst/>
                        </a:rPr>
                        <a:t>0.</a:t>
                      </a:r>
                      <a:r>
                        <a:rPr lang="en-US" sz="1800" dirty="0">
                          <a:effectLst/>
                        </a:rPr>
                        <a:t>5</a:t>
                      </a:r>
                      <a:endParaRPr lang="ru-RU" sz="1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dirty="0">
                          <a:effectLst/>
                        </a:rPr>
                        <a:t>0.</a:t>
                      </a:r>
                      <a:r>
                        <a:rPr lang="en-US" sz="1800" dirty="0">
                          <a:effectLst/>
                        </a:rPr>
                        <a:t>97</a:t>
                      </a:r>
                      <a:endParaRPr lang="ru-RU" sz="1800" dirty="0">
                        <a:effectLst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29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err="1">
                          <a:effectLst/>
                        </a:rPr>
                        <a:t>sqeuclidean_churn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dirty="0">
                          <a:effectLst/>
                        </a:rPr>
                        <a:t>0.</a:t>
                      </a:r>
                      <a:r>
                        <a:rPr lang="en-US" sz="1800" dirty="0">
                          <a:effectLst/>
                        </a:rPr>
                        <a:t>72</a:t>
                      </a:r>
                      <a:endParaRPr lang="ru-RU" sz="1800" dirty="0"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dirty="0">
                          <a:effectLst/>
                        </a:rPr>
                        <a:t>0.</a:t>
                      </a:r>
                      <a:r>
                        <a:rPr lang="en-US" sz="1800" dirty="0">
                          <a:effectLst/>
                        </a:rPr>
                        <a:t>57</a:t>
                      </a:r>
                      <a:endParaRPr lang="ru-RU" sz="1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dirty="0">
                          <a:effectLst/>
                        </a:rPr>
                        <a:t>0.63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489071"/>
                  </a:ext>
                </a:extLst>
              </a:tr>
            </a:tbl>
          </a:graphicData>
        </a:graphic>
      </p:graphicFrame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EAEF477-D9CD-42F5-9459-1AE38817A636}"/>
              </a:ext>
            </a:extLst>
          </p:cNvPr>
          <p:cNvSpPr/>
          <p:nvPr/>
        </p:nvSpPr>
        <p:spPr>
          <a:xfrm>
            <a:off x="4561403" y="4384429"/>
            <a:ext cx="4927976" cy="1106732"/>
          </a:xfrm>
          <a:prstGeom prst="wedgeRoundRectCallout">
            <a:avLst>
              <a:gd name="adj1" fmla="val -11448"/>
              <a:gd name="adj2" fmla="val -103389"/>
              <a:gd name="adj3" fmla="val 16667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Сравнение с наивным прогнозом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churn = 1 if polarity &lt; 0.5)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68DF9C5-2309-48E9-918E-9194E585CF6B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227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B4B2B-3A07-4D80-B2F3-D5CAA6B7D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947" y="1176484"/>
            <a:ext cx="7829421" cy="5009415"/>
          </a:xfrm>
          <a:prstGeom prst="rect">
            <a:avLst/>
          </a:prstGeom>
        </p:spPr>
      </p:pic>
      <p:graphicFrame>
        <p:nvGraphicFramePr>
          <p:cNvPr id="58" name="Table 26">
            <a:extLst>
              <a:ext uri="{FF2B5EF4-FFF2-40B4-BE49-F238E27FC236}">
                <a16:creationId xmlns:a16="http://schemas.microsoft.com/office/drawing/2014/main" id="{804C42D7-6237-437E-BF22-3DC10011D90C}"/>
              </a:ext>
            </a:extLst>
          </p:cNvPr>
          <p:cNvGraphicFramePr>
            <a:graphicFrameLocks noGrp="1"/>
          </p:cNvGraphicFramePr>
          <p:nvPr/>
        </p:nvGraphicFramePr>
        <p:xfrm>
          <a:off x="597940" y="287547"/>
          <a:ext cx="1103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44F6B79-FDA4-43FB-A2F7-E9512B77F9D2}"/>
              </a:ext>
            </a:extLst>
          </p:cNvPr>
          <p:cNvSpPr txBox="1"/>
          <p:nvPr/>
        </p:nvSpPr>
        <p:spPr>
          <a:xfrm>
            <a:off x="8612935" y="4679580"/>
            <a:ext cx="2145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 </a:t>
            </a:r>
            <a:r>
              <a:rPr lang="en-US" dirty="0"/>
              <a:t>– 1321</a:t>
            </a:r>
          </a:p>
          <a:p>
            <a:r>
              <a:rPr lang="en-US" sz="2000" b="1" dirty="0"/>
              <a:t>1</a:t>
            </a:r>
            <a:r>
              <a:rPr lang="en-US" dirty="0"/>
              <a:t> - 732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0724A-B4AE-479E-A7A6-0CC0C81CFBF5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1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">
            <a:extLst>
              <a:ext uri="{FF2B5EF4-FFF2-40B4-BE49-F238E27FC236}">
                <a16:creationId xmlns:a16="http://schemas.microsoft.com/office/drawing/2014/main" id="{549DFC44-D2E3-4407-A7C4-EAEEF827170F}"/>
              </a:ext>
            </a:extLst>
          </p:cNvPr>
          <p:cNvSpPr/>
          <p:nvPr/>
        </p:nvSpPr>
        <p:spPr>
          <a:xfrm>
            <a:off x="3050247" y="2316252"/>
            <a:ext cx="6484129" cy="3676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73" y="15903"/>
                </a:moveTo>
                <a:cubicBezTo>
                  <a:pt x="673" y="13428"/>
                  <a:pt x="1817" y="11393"/>
                  <a:pt x="3230" y="11393"/>
                </a:cubicBezTo>
                <a:lnTo>
                  <a:pt x="18370" y="11393"/>
                </a:lnTo>
                <a:cubicBezTo>
                  <a:pt x="20148" y="11393"/>
                  <a:pt x="21600" y="8833"/>
                  <a:pt x="21600" y="5697"/>
                </a:cubicBezTo>
                <a:cubicBezTo>
                  <a:pt x="21600" y="2560"/>
                  <a:pt x="20148" y="0"/>
                  <a:pt x="18370" y="0"/>
                </a:cubicBezTo>
                <a:lnTo>
                  <a:pt x="192" y="0"/>
                </a:lnTo>
                <a:lnTo>
                  <a:pt x="192" y="1187"/>
                </a:lnTo>
                <a:lnTo>
                  <a:pt x="18370" y="1187"/>
                </a:lnTo>
                <a:cubicBezTo>
                  <a:pt x="19774" y="1187"/>
                  <a:pt x="20927" y="3204"/>
                  <a:pt x="20927" y="5697"/>
                </a:cubicBezTo>
                <a:cubicBezTo>
                  <a:pt x="20927" y="8172"/>
                  <a:pt x="19783" y="10207"/>
                  <a:pt x="18370" y="10207"/>
                </a:cubicBezTo>
                <a:lnTo>
                  <a:pt x="3230" y="10207"/>
                </a:lnTo>
                <a:cubicBezTo>
                  <a:pt x="1452" y="10207"/>
                  <a:pt x="0" y="12767"/>
                  <a:pt x="0" y="15903"/>
                </a:cubicBezTo>
                <a:cubicBezTo>
                  <a:pt x="0" y="19040"/>
                  <a:pt x="1452" y="21600"/>
                  <a:pt x="3230" y="21600"/>
                </a:cubicBezTo>
                <a:lnTo>
                  <a:pt x="21408" y="21600"/>
                </a:lnTo>
                <a:lnTo>
                  <a:pt x="21408" y="20413"/>
                </a:lnTo>
                <a:lnTo>
                  <a:pt x="3230" y="20413"/>
                </a:lnTo>
                <a:cubicBezTo>
                  <a:pt x="1817" y="20413"/>
                  <a:pt x="673" y="18396"/>
                  <a:pt x="673" y="159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Circle">
            <a:extLst>
              <a:ext uri="{FF2B5EF4-FFF2-40B4-BE49-F238E27FC236}">
                <a16:creationId xmlns:a16="http://schemas.microsoft.com/office/drawing/2014/main" id="{0FDC416E-252F-475A-991F-30BDFC284093}"/>
              </a:ext>
            </a:extLst>
          </p:cNvPr>
          <p:cNvSpPr/>
          <p:nvPr/>
        </p:nvSpPr>
        <p:spPr>
          <a:xfrm>
            <a:off x="2617397" y="1883403"/>
            <a:ext cx="1056164" cy="1056159"/>
          </a:xfrm>
          <a:prstGeom prst="ellipse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Circle">
            <a:extLst>
              <a:ext uri="{FF2B5EF4-FFF2-40B4-BE49-F238E27FC236}">
                <a16:creationId xmlns:a16="http://schemas.microsoft.com/office/drawing/2014/main" id="{F9FA8778-285F-494E-958E-4D04464D8A3E}"/>
              </a:ext>
            </a:extLst>
          </p:cNvPr>
          <p:cNvSpPr/>
          <p:nvPr/>
        </p:nvSpPr>
        <p:spPr>
          <a:xfrm>
            <a:off x="2698199" y="1964202"/>
            <a:ext cx="894561" cy="894561"/>
          </a:xfrm>
          <a:prstGeom prst="ellipse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 sz="1100" b="1" dirty="0">
              <a:solidFill>
                <a:schemeClr val="tx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5DCD17-8767-4CBF-A725-755819C76789}"/>
              </a:ext>
            </a:extLst>
          </p:cNvPr>
          <p:cNvSpPr txBox="1"/>
          <p:nvPr/>
        </p:nvSpPr>
        <p:spPr>
          <a:xfrm>
            <a:off x="2511374" y="2932706"/>
            <a:ext cx="126821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ru-RU" b="1" noProof="1"/>
              <a:t>Клиент</a:t>
            </a:r>
            <a:endParaRPr lang="en-US" b="1" noProof="1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CD3CF51-8D09-42A9-9A53-4EF3AD01AD87}"/>
              </a:ext>
            </a:extLst>
          </p:cNvPr>
          <p:cNvSpPr txBox="1"/>
          <p:nvPr/>
        </p:nvSpPr>
        <p:spPr>
          <a:xfrm>
            <a:off x="8590412" y="6457890"/>
            <a:ext cx="1887928" cy="40011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ru-RU" sz="2000" b="1" noProof="1"/>
              <a:t>Оператор связи</a:t>
            </a:r>
            <a:endParaRPr lang="en-US" sz="2000" b="1" noProof="1"/>
          </a:p>
        </p:txBody>
      </p:sp>
      <p:pic>
        <p:nvPicPr>
          <p:cNvPr id="99" name="Picture 4" descr="Speaking free icon">
            <a:extLst>
              <a:ext uri="{FF2B5EF4-FFF2-40B4-BE49-F238E27FC236}">
                <a16:creationId xmlns:a16="http://schemas.microsoft.com/office/drawing/2014/main" id="{A9E60BD6-A246-423C-8030-966D07809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095" y="2032238"/>
            <a:ext cx="762154" cy="76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03617C5-2F81-49AC-8610-C3F72CE543A0}"/>
              </a:ext>
            </a:extLst>
          </p:cNvPr>
          <p:cNvGrpSpPr/>
          <p:nvPr/>
        </p:nvGrpSpPr>
        <p:grpSpPr>
          <a:xfrm>
            <a:off x="3791171" y="872374"/>
            <a:ext cx="2666838" cy="1685963"/>
            <a:chOff x="3506394" y="349985"/>
            <a:chExt cx="2666838" cy="1685963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8D2A76C-4D85-4793-AAA3-1D4E97A936FA}"/>
                </a:ext>
              </a:extLst>
            </p:cNvPr>
            <p:cNvGrpSpPr/>
            <p:nvPr/>
          </p:nvGrpSpPr>
          <p:grpSpPr>
            <a:xfrm rot="10800000">
              <a:off x="4710185" y="349985"/>
              <a:ext cx="1463047" cy="1562177"/>
              <a:chOff x="6375907" y="5226245"/>
              <a:chExt cx="668035" cy="805107"/>
            </a:xfrm>
          </p:grpSpPr>
          <p:sp>
            <p:nvSpPr>
              <p:cNvPr id="84" name="Shape">
                <a:extLst>
                  <a:ext uri="{FF2B5EF4-FFF2-40B4-BE49-F238E27FC236}">
                    <a16:creationId xmlns:a16="http://schemas.microsoft.com/office/drawing/2014/main" id="{D9DA2A00-19E6-4733-962C-60212E5A65BA}"/>
                  </a:ext>
                </a:extLst>
              </p:cNvPr>
              <p:cNvSpPr/>
              <p:nvPr/>
            </p:nvSpPr>
            <p:spPr>
              <a:xfrm>
                <a:off x="6375907" y="5226245"/>
                <a:ext cx="668035" cy="805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87" h="21600" extrusionOk="0">
                    <a:moveTo>
                      <a:pt x="9758" y="0"/>
                    </a:moveTo>
                    <a:lnTo>
                      <a:pt x="2870" y="6271"/>
                    </a:lnTo>
                    <a:cubicBezTo>
                      <a:pt x="-957" y="9755"/>
                      <a:pt x="-957" y="15484"/>
                      <a:pt x="2870" y="18968"/>
                    </a:cubicBezTo>
                    <a:cubicBezTo>
                      <a:pt x="4741" y="20671"/>
                      <a:pt x="7207" y="21600"/>
                      <a:pt x="9843" y="21600"/>
                    </a:cubicBezTo>
                    <a:cubicBezTo>
                      <a:pt x="12479" y="21600"/>
                      <a:pt x="14945" y="20671"/>
                      <a:pt x="16816" y="18968"/>
                    </a:cubicBezTo>
                    <a:cubicBezTo>
                      <a:pt x="20643" y="15484"/>
                      <a:pt x="20643" y="9755"/>
                      <a:pt x="16816" y="6194"/>
                    </a:cubicBezTo>
                    <a:lnTo>
                      <a:pt x="9758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5" name="Shape">
                <a:extLst>
                  <a:ext uri="{FF2B5EF4-FFF2-40B4-BE49-F238E27FC236}">
                    <a16:creationId xmlns:a16="http://schemas.microsoft.com/office/drawing/2014/main" id="{627D0E0A-17D8-4FB6-90D8-02BAC8ED262B}"/>
                  </a:ext>
                </a:extLst>
              </p:cNvPr>
              <p:cNvSpPr/>
              <p:nvPr/>
            </p:nvSpPr>
            <p:spPr>
              <a:xfrm>
                <a:off x="6402599" y="5262863"/>
                <a:ext cx="614653" cy="737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62" h="20747" extrusionOk="0">
                    <a:moveTo>
                      <a:pt x="16754" y="6009"/>
                    </a:moveTo>
                    <a:cubicBezTo>
                      <a:pt x="20631" y="9420"/>
                      <a:pt x="20631" y="14860"/>
                      <a:pt x="16754" y="18189"/>
                    </a:cubicBezTo>
                    <a:cubicBezTo>
                      <a:pt x="12877" y="21600"/>
                      <a:pt x="6693" y="21600"/>
                      <a:pt x="2908" y="18189"/>
                    </a:cubicBezTo>
                    <a:cubicBezTo>
                      <a:pt x="-969" y="14779"/>
                      <a:pt x="-969" y="9338"/>
                      <a:pt x="2908" y="6009"/>
                    </a:cubicBezTo>
                    <a:lnTo>
                      <a:pt x="9739" y="0"/>
                    </a:lnTo>
                    <a:lnTo>
                      <a:pt x="16754" y="6009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6" name="Circle">
                <a:extLst>
                  <a:ext uri="{FF2B5EF4-FFF2-40B4-BE49-F238E27FC236}">
                    <a16:creationId xmlns:a16="http://schemas.microsoft.com/office/drawing/2014/main" id="{48EC70EA-CFBB-40F2-A39D-E81E358EA807}"/>
                  </a:ext>
                </a:extLst>
              </p:cNvPr>
              <p:cNvSpPr/>
              <p:nvPr/>
            </p:nvSpPr>
            <p:spPr>
              <a:xfrm>
                <a:off x="6470411" y="5457099"/>
                <a:ext cx="479028" cy="479024"/>
              </a:xfrm>
              <a:prstGeom prst="ellipse">
                <a:avLst/>
              </a:pr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BBC9F9E5-7C12-4F35-B461-8F8FE986141A}"/>
                </a:ext>
              </a:extLst>
            </p:cNvPr>
            <p:cNvGrpSpPr/>
            <p:nvPr/>
          </p:nvGrpSpPr>
          <p:grpSpPr>
            <a:xfrm>
              <a:off x="3506394" y="1660149"/>
              <a:ext cx="1333985" cy="375799"/>
              <a:chOff x="3506394" y="1660149"/>
              <a:chExt cx="1333985" cy="375799"/>
            </a:xfrm>
          </p:grpSpPr>
          <p:pic>
            <p:nvPicPr>
              <p:cNvPr id="102" name="Picture 101" descr="Twitter free icon">
                <a:extLst>
                  <a:ext uri="{FF2B5EF4-FFF2-40B4-BE49-F238E27FC236}">
                    <a16:creationId xmlns:a16="http://schemas.microsoft.com/office/drawing/2014/main" id="{F7CC0059-4109-447F-8B36-C1432D7AB5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6394" y="1660149"/>
                <a:ext cx="421395" cy="3685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103" descr="Twitter free icon">
                <a:extLst>
                  <a:ext uri="{FF2B5EF4-FFF2-40B4-BE49-F238E27FC236}">
                    <a16:creationId xmlns:a16="http://schemas.microsoft.com/office/drawing/2014/main" id="{441E1E7B-32E4-433C-A3FB-36034A0B00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8984" y="1667404"/>
                <a:ext cx="421395" cy="3685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" name="Picture 102" descr="Twitter free icon">
                <a:extLst>
                  <a:ext uri="{FF2B5EF4-FFF2-40B4-BE49-F238E27FC236}">
                    <a16:creationId xmlns:a16="http://schemas.microsoft.com/office/drawing/2014/main" id="{7EA0FFFE-9B75-4B83-941E-68E67D4FC0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87477" y="1660149"/>
                <a:ext cx="421395" cy="3685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0F701E8-DA90-44D6-B97B-8AE4000D70AA}"/>
              </a:ext>
            </a:extLst>
          </p:cNvPr>
          <p:cNvGrpSpPr/>
          <p:nvPr/>
        </p:nvGrpSpPr>
        <p:grpSpPr>
          <a:xfrm>
            <a:off x="8908183" y="5375078"/>
            <a:ext cx="1056164" cy="1056159"/>
            <a:chOff x="8713311" y="4735679"/>
            <a:chExt cx="1056164" cy="1056159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6FA05D7C-ACB8-4BE0-B9F2-80D0781D0F51}"/>
                </a:ext>
              </a:extLst>
            </p:cNvPr>
            <p:cNvGrpSpPr/>
            <p:nvPr/>
          </p:nvGrpSpPr>
          <p:grpSpPr>
            <a:xfrm>
              <a:off x="8713311" y="4735679"/>
              <a:ext cx="1056164" cy="1056159"/>
              <a:chOff x="8713311" y="4735679"/>
              <a:chExt cx="1056164" cy="1056159"/>
            </a:xfrm>
          </p:grpSpPr>
          <p:sp>
            <p:nvSpPr>
              <p:cNvPr id="19" name="Circle">
                <a:extLst>
                  <a:ext uri="{FF2B5EF4-FFF2-40B4-BE49-F238E27FC236}">
                    <a16:creationId xmlns:a16="http://schemas.microsoft.com/office/drawing/2014/main" id="{330330EC-6C31-462F-A3A9-FC7D3C83B002}"/>
                  </a:ext>
                </a:extLst>
              </p:cNvPr>
              <p:cNvSpPr/>
              <p:nvPr/>
            </p:nvSpPr>
            <p:spPr>
              <a:xfrm>
                <a:off x="8713311" y="4735679"/>
                <a:ext cx="1056164" cy="1056159"/>
              </a:xfrm>
              <a:prstGeom prst="ellipse">
                <a:avLst/>
              </a:prstGeom>
              <a:solidFill>
                <a:schemeClr val="tx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" name="Circle">
                <a:extLst>
                  <a:ext uri="{FF2B5EF4-FFF2-40B4-BE49-F238E27FC236}">
                    <a16:creationId xmlns:a16="http://schemas.microsoft.com/office/drawing/2014/main" id="{0C8F697B-3FDD-4517-8506-C37CBFD301C3}"/>
                  </a:ext>
                </a:extLst>
              </p:cNvPr>
              <p:cNvSpPr/>
              <p:nvPr/>
            </p:nvSpPr>
            <p:spPr>
              <a:xfrm>
                <a:off x="8794113" y="4816478"/>
                <a:ext cx="894561" cy="894561"/>
              </a:xfrm>
              <a:prstGeom prst="ellipse">
                <a:avLst/>
              </a:pr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algn="ctr">
                  <a:defRPr sz="3000">
                    <a:solidFill>
                      <a:srgbClr val="FFFFFF"/>
                    </a:solidFill>
                  </a:defRPr>
                </a:pPr>
                <a:endParaRPr sz="1100" b="1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5" name="Picture 2" descr="Signal tower free icon">
              <a:extLst>
                <a:ext uri="{FF2B5EF4-FFF2-40B4-BE49-F238E27FC236}">
                  <a16:creationId xmlns:a16="http://schemas.microsoft.com/office/drawing/2014/main" id="{C87A5A5F-6FD1-4090-84F0-1FA292C98A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894260" y="4894828"/>
              <a:ext cx="727686" cy="727686"/>
            </a:xfrm>
            <a:custGeom>
              <a:avLst/>
              <a:gdLst/>
              <a:ahLst/>
              <a:cxnLst/>
              <a:rect l="l" t="t" r="r" b="b"/>
              <a:pathLst>
                <a:path w="4114800" h="5712488">
                  <a:moveTo>
                    <a:pt x="133155" y="0"/>
                  </a:moveTo>
                  <a:lnTo>
                    <a:pt x="3981645" y="0"/>
                  </a:lnTo>
                  <a:cubicBezTo>
                    <a:pt x="4055184" y="0"/>
                    <a:pt x="4114800" y="59616"/>
                    <a:pt x="4114800" y="133155"/>
                  </a:cubicBezTo>
                  <a:lnTo>
                    <a:pt x="4114800" y="5579333"/>
                  </a:lnTo>
                  <a:cubicBezTo>
                    <a:pt x="4114800" y="5652872"/>
                    <a:pt x="4055184" y="5712488"/>
                    <a:pt x="3981645" y="5712488"/>
                  </a:cubicBezTo>
                  <a:lnTo>
                    <a:pt x="133155" y="5712488"/>
                  </a:lnTo>
                  <a:cubicBezTo>
                    <a:pt x="59616" y="5712488"/>
                    <a:pt x="0" y="5652872"/>
                    <a:pt x="0" y="5579333"/>
                  </a:cubicBezTo>
                  <a:lnTo>
                    <a:pt x="0" y="133155"/>
                  </a:lnTo>
                  <a:cubicBezTo>
                    <a:pt x="0" y="59616"/>
                    <a:pt x="59616" y="0"/>
                    <a:pt x="133155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EC336A0-3379-48B3-BC48-5CCE97EED7DC}"/>
              </a:ext>
            </a:extLst>
          </p:cNvPr>
          <p:cNvGrpSpPr/>
          <p:nvPr/>
        </p:nvGrpSpPr>
        <p:grpSpPr>
          <a:xfrm>
            <a:off x="8704741" y="2013303"/>
            <a:ext cx="1463047" cy="1562177"/>
            <a:chOff x="5919638" y="2027835"/>
            <a:chExt cx="1463047" cy="1562177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85978F9-9DAD-4603-A521-D5327BF0A228}"/>
                </a:ext>
              </a:extLst>
            </p:cNvPr>
            <p:cNvGrpSpPr/>
            <p:nvPr/>
          </p:nvGrpSpPr>
          <p:grpSpPr>
            <a:xfrm rot="10800000">
              <a:off x="5919638" y="2027835"/>
              <a:ext cx="1463047" cy="1562177"/>
              <a:chOff x="6375907" y="5226245"/>
              <a:chExt cx="668035" cy="805107"/>
            </a:xfrm>
          </p:grpSpPr>
          <p:sp>
            <p:nvSpPr>
              <p:cNvPr id="130" name="Shape">
                <a:extLst>
                  <a:ext uri="{FF2B5EF4-FFF2-40B4-BE49-F238E27FC236}">
                    <a16:creationId xmlns:a16="http://schemas.microsoft.com/office/drawing/2014/main" id="{B25C427A-62D2-4309-974E-AEEB0516E78A}"/>
                  </a:ext>
                </a:extLst>
              </p:cNvPr>
              <p:cNvSpPr/>
              <p:nvPr/>
            </p:nvSpPr>
            <p:spPr>
              <a:xfrm>
                <a:off x="6375907" y="5226245"/>
                <a:ext cx="668035" cy="805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87" h="21600" extrusionOk="0">
                    <a:moveTo>
                      <a:pt x="9758" y="0"/>
                    </a:moveTo>
                    <a:lnTo>
                      <a:pt x="2870" y="6271"/>
                    </a:lnTo>
                    <a:cubicBezTo>
                      <a:pt x="-957" y="9755"/>
                      <a:pt x="-957" y="15484"/>
                      <a:pt x="2870" y="18968"/>
                    </a:cubicBezTo>
                    <a:cubicBezTo>
                      <a:pt x="4741" y="20671"/>
                      <a:pt x="7207" y="21600"/>
                      <a:pt x="9843" y="21600"/>
                    </a:cubicBezTo>
                    <a:cubicBezTo>
                      <a:pt x="12479" y="21600"/>
                      <a:pt x="14945" y="20671"/>
                      <a:pt x="16816" y="18968"/>
                    </a:cubicBezTo>
                    <a:cubicBezTo>
                      <a:pt x="20643" y="15484"/>
                      <a:pt x="20643" y="9755"/>
                      <a:pt x="16816" y="6194"/>
                    </a:cubicBezTo>
                    <a:lnTo>
                      <a:pt x="9758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1" name="Shape">
                <a:extLst>
                  <a:ext uri="{FF2B5EF4-FFF2-40B4-BE49-F238E27FC236}">
                    <a16:creationId xmlns:a16="http://schemas.microsoft.com/office/drawing/2014/main" id="{C2114FC2-5270-410D-907F-0468998EFD0A}"/>
                  </a:ext>
                </a:extLst>
              </p:cNvPr>
              <p:cNvSpPr/>
              <p:nvPr/>
            </p:nvSpPr>
            <p:spPr>
              <a:xfrm>
                <a:off x="6402599" y="5262863"/>
                <a:ext cx="614653" cy="737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62" h="20747" extrusionOk="0">
                    <a:moveTo>
                      <a:pt x="16754" y="6009"/>
                    </a:moveTo>
                    <a:cubicBezTo>
                      <a:pt x="20631" y="9420"/>
                      <a:pt x="20631" y="14860"/>
                      <a:pt x="16754" y="18189"/>
                    </a:cubicBezTo>
                    <a:cubicBezTo>
                      <a:pt x="12877" y="21600"/>
                      <a:pt x="6693" y="21600"/>
                      <a:pt x="2908" y="18189"/>
                    </a:cubicBezTo>
                    <a:cubicBezTo>
                      <a:pt x="-969" y="14779"/>
                      <a:pt x="-969" y="9338"/>
                      <a:pt x="2908" y="6009"/>
                    </a:cubicBezTo>
                    <a:lnTo>
                      <a:pt x="9739" y="0"/>
                    </a:lnTo>
                    <a:lnTo>
                      <a:pt x="16754" y="6009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2" name="Circle">
                <a:extLst>
                  <a:ext uri="{FF2B5EF4-FFF2-40B4-BE49-F238E27FC236}">
                    <a16:creationId xmlns:a16="http://schemas.microsoft.com/office/drawing/2014/main" id="{B5B7B50D-18C2-473F-ACAF-72ED14AA9874}"/>
                  </a:ext>
                </a:extLst>
              </p:cNvPr>
              <p:cNvSpPr/>
              <p:nvPr/>
            </p:nvSpPr>
            <p:spPr>
              <a:xfrm>
                <a:off x="6470411" y="5457099"/>
                <a:ext cx="479028" cy="479024"/>
              </a:xfrm>
              <a:prstGeom prst="ellipse">
                <a:avLst/>
              </a:pr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pic>
          <p:nvPicPr>
            <p:cNvPr id="146" name="Picture 2" descr="Digging free icon">
              <a:extLst>
                <a:ext uri="{FF2B5EF4-FFF2-40B4-BE49-F238E27FC236}">
                  <a16:creationId xmlns:a16="http://schemas.microsoft.com/office/drawing/2014/main" id="{1545FC67-5598-491D-9983-E3FBEA29EE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0519" y="2300163"/>
              <a:ext cx="744282" cy="744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3D7F81E4-8425-4519-9517-B644877C3CD5}"/>
              </a:ext>
            </a:extLst>
          </p:cNvPr>
          <p:cNvGrpSpPr/>
          <p:nvPr/>
        </p:nvGrpSpPr>
        <p:grpSpPr>
          <a:xfrm>
            <a:off x="6725193" y="2688366"/>
            <a:ext cx="1463047" cy="1562177"/>
            <a:chOff x="4057258" y="2020963"/>
            <a:chExt cx="1463047" cy="1562177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8E18F860-AAC4-4EA4-A041-14C9547EB248}"/>
                </a:ext>
              </a:extLst>
            </p:cNvPr>
            <p:cNvGrpSpPr/>
            <p:nvPr/>
          </p:nvGrpSpPr>
          <p:grpSpPr>
            <a:xfrm rot="10800000">
              <a:off x="4057258" y="2020963"/>
              <a:ext cx="1463047" cy="1562177"/>
              <a:chOff x="6375907" y="5226245"/>
              <a:chExt cx="668035" cy="805107"/>
            </a:xfrm>
          </p:grpSpPr>
          <p:sp>
            <p:nvSpPr>
              <p:cNvPr id="151" name="Shape">
                <a:extLst>
                  <a:ext uri="{FF2B5EF4-FFF2-40B4-BE49-F238E27FC236}">
                    <a16:creationId xmlns:a16="http://schemas.microsoft.com/office/drawing/2014/main" id="{CADC62EE-1BE9-4387-A24D-D942E21A20D5}"/>
                  </a:ext>
                </a:extLst>
              </p:cNvPr>
              <p:cNvSpPr/>
              <p:nvPr/>
            </p:nvSpPr>
            <p:spPr>
              <a:xfrm>
                <a:off x="6375907" y="5226245"/>
                <a:ext cx="668035" cy="805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87" h="21600" extrusionOk="0">
                    <a:moveTo>
                      <a:pt x="9758" y="0"/>
                    </a:moveTo>
                    <a:lnTo>
                      <a:pt x="2870" y="6271"/>
                    </a:lnTo>
                    <a:cubicBezTo>
                      <a:pt x="-957" y="9755"/>
                      <a:pt x="-957" y="15484"/>
                      <a:pt x="2870" y="18968"/>
                    </a:cubicBezTo>
                    <a:cubicBezTo>
                      <a:pt x="4741" y="20671"/>
                      <a:pt x="7207" y="21600"/>
                      <a:pt x="9843" y="21600"/>
                    </a:cubicBezTo>
                    <a:cubicBezTo>
                      <a:pt x="12479" y="21600"/>
                      <a:pt x="14945" y="20671"/>
                      <a:pt x="16816" y="18968"/>
                    </a:cubicBezTo>
                    <a:cubicBezTo>
                      <a:pt x="20643" y="15484"/>
                      <a:pt x="20643" y="9755"/>
                      <a:pt x="16816" y="6194"/>
                    </a:cubicBezTo>
                    <a:lnTo>
                      <a:pt x="9758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2" name="Shape">
                <a:extLst>
                  <a:ext uri="{FF2B5EF4-FFF2-40B4-BE49-F238E27FC236}">
                    <a16:creationId xmlns:a16="http://schemas.microsoft.com/office/drawing/2014/main" id="{41CD7E9C-5B2E-40D7-85B9-461490D6C576}"/>
                  </a:ext>
                </a:extLst>
              </p:cNvPr>
              <p:cNvSpPr/>
              <p:nvPr/>
            </p:nvSpPr>
            <p:spPr>
              <a:xfrm>
                <a:off x="6402599" y="5262863"/>
                <a:ext cx="614653" cy="737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62" h="20747" extrusionOk="0">
                    <a:moveTo>
                      <a:pt x="16754" y="6009"/>
                    </a:moveTo>
                    <a:cubicBezTo>
                      <a:pt x="20631" y="9420"/>
                      <a:pt x="20631" y="14860"/>
                      <a:pt x="16754" y="18189"/>
                    </a:cubicBezTo>
                    <a:cubicBezTo>
                      <a:pt x="12877" y="21600"/>
                      <a:pt x="6693" y="21600"/>
                      <a:pt x="2908" y="18189"/>
                    </a:cubicBezTo>
                    <a:cubicBezTo>
                      <a:pt x="-969" y="14779"/>
                      <a:pt x="-969" y="9338"/>
                      <a:pt x="2908" y="6009"/>
                    </a:cubicBezTo>
                    <a:lnTo>
                      <a:pt x="9739" y="0"/>
                    </a:lnTo>
                    <a:lnTo>
                      <a:pt x="16754" y="6009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3" name="Circle">
                <a:extLst>
                  <a:ext uri="{FF2B5EF4-FFF2-40B4-BE49-F238E27FC236}">
                    <a16:creationId xmlns:a16="http://schemas.microsoft.com/office/drawing/2014/main" id="{7B024CCF-0DFF-43C4-AC1F-C4AC87D3E784}"/>
                  </a:ext>
                </a:extLst>
              </p:cNvPr>
              <p:cNvSpPr/>
              <p:nvPr/>
            </p:nvSpPr>
            <p:spPr>
              <a:xfrm>
                <a:off x="6470411" y="5457099"/>
                <a:ext cx="479028" cy="479024"/>
              </a:xfrm>
              <a:prstGeom prst="ellipse">
                <a:avLst/>
              </a:pr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pic>
          <p:nvPicPr>
            <p:cNvPr id="154" name="Picture 16" descr="Sql free icon">
              <a:extLst>
                <a:ext uri="{FF2B5EF4-FFF2-40B4-BE49-F238E27FC236}">
                  <a16:creationId xmlns:a16="http://schemas.microsoft.com/office/drawing/2014/main" id="{4C377F4E-A8E1-4D9B-ABBB-69E8BFF39F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5322" y="2271366"/>
              <a:ext cx="782545" cy="782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8DA7BCD-3F70-41ED-9CE4-658DDDC06574}"/>
              </a:ext>
            </a:extLst>
          </p:cNvPr>
          <p:cNvGrpSpPr/>
          <p:nvPr/>
        </p:nvGrpSpPr>
        <p:grpSpPr>
          <a:xfrm rot="10800000">
            <a:off x="2356667" y="3749659"/>
            <a:ext cx="1463047" cy="1562177"/>
            <a:chOff x="6375907" y="5226245"/>
            <a:chExt cx="668035" cy="805107"/>
          </a:xfrm>
        </p:grpSpPr>
        <p:sp>
          <p:nvSpPr>
            <p:cNvPr id="164" name="Shape">
              <a:extLst>
                <a:ext uri="{FF2B5EF4-FFF2-40B4-BE49-F238E27FC236}">
                  <a16:creationId xmlns:a16="http://schemas.microsoft.com/office/drawing/2014/main" id="{77065D78-6C7B-460B-A316-C0D46FAA4599}"/>
                </a:ext>
              </a:extLst>
            </p:cNvPr>
            <p:cNvSpPr/>
            <p:nvPr/>
          </p:nvSpPr>
          <p:spPr>
            <a:xfrm>
              <a:off x="6375907" y="5226245"/>
              <a:ext cx="668035" cy="805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87" h="21600" extrusionOk="0">
                  <a:moveTo>
                    <a:pt x="9758" y="0"/>
                  </a:moveTo>
                  <a:lnTo>
                    <a:pt x="2870" y="6271"/>
                  </a:lnTo>
                  <a:cubicBezTo>
                    <a:pt x="-957" y="9755"/>
                    <a:pt x="-957" y="15484"/>
                    <a:pt x="2870" y="18968"/>
                  </a:cubicBezTo>
                  <a:cubicBezTo>
                    <a:pt x="4741" y="20671"/>
                    <a:pt x="7207" y="21600"/>
                    <a:pt x="9843" y="21600"/>
                  </a:cubicBezTo>
                  <a:cubicBezTo>
                    <a:pt x="12479" y="21600"/>
                    <a:pt x="14945" y="20671"/>
                    <a:pt x="16816" y="18968"/>
                  </a:cubicBezTo>
                  <a:cubicBezTo>
                    <a:pt x="20643" y="15484"/>
                    <a:pt x="20643" y="9755"/>
                    <a:pt x="16816" y="6194"/>
                  </a:cubicBezTo>
                  <a:lnTo>
                    <a:pt x="9758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Shape">
              <a:extLst>
                <a:ext uri="{FF2B5EF4-FFF2-40B4-BE49-F238E27FC236}">
                  <a16:creationId xmlns:a16="http://schemas.microsoft.com/office/drawing/2014/main" id="{77C5BD87-6449-4BA8-A6A5-2EBED65D5B5A}"/>
                </a:ext>
              </a:extLst>
            </p:cNvPr>
            <p:cNvSpPr/>
            <p:nvPr/>
          </p:nvSpPr>
          <p:spPr>
            <a:xfrm>
              <a:off x="6402599" y="5262864"/>
              <a:ext cx="614653" cy="737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62" h="20747" extrusionOk="0">
                  <a:moveTo>
                    <a:pt x="16754" y="6009"/>
                  </a:moveTo>
                  <a:cubicBezTo>
                    <a:pt x="20631" y="9420"/>
                    <a:pt x="20631" y="14860"/>
                    <a:pt x="16754" y="18189"/>
                  </a:cubicBezTo>
                  <a:cubicBezTo>
                    <a:pt x="12877" y="21600"/>
                    <a:pt x="6693" y="21600"/>
                    <a:pt x="2908" y="18189"/>
                  </a:cubicBezTo>
                  <a:cubicBezTo>
                    <a:pt x="-969" y="14779"/>
                    <a:pt x="-969" y="9338"/>
                    <a:pt x="2908" y="6009"/>
                  </a:cubicBezTo>
                  <a:lnTo>
                    <a:pt x="9739" y="0"/>
                  </a:lnTo>
                  <a:lnTo>
                    <a:pt x="16754" y="600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Circle">
              <a:extLst>
                <a:ext uri="{FF2B5EF4-FFF2-40B4-BE49-F238E27FC236}">
                  <a16:creationId xmlns:a16="http://schemas.microsoft.com/office/drawing/2014/main" id="{68766BF5-9D3A-4328-ADBF-7A25D0DA2CFB}"/>
                </a:ext>
              </a:extLst>
            </p:cNvPr>
            <p:cNvSpPr/>
            <p:nvPr/>
          </p:nvSpPr>
          <p:spPr>
            <a:xfrm>
              <a:off x="6470411" y="5457099"/>
              <a:ext cx="479028" cy="479024"/>
            </a:xfrm>
            <a:prstGeom prst="ellipse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4E27908-CBF7-41C1-9643-7BA5A6AED7F1}"/>
              </a:ext>
            </a:extLst>
          </p:cNvPr>
          <p:cNvGrpSpPr/>
          <p:nvPr/>
        </p:nvGrpSpPr>
        <p:grpSpPr>
          <a:xfrm>
            <a:off x="2671442" y="4056593"/>
            <a:ext cx="836691" cy="753451"/>
            <a:chOff x="5486400" y="2347358"/>
            <a:chExt cx="1691242" cy="1691242"/>
          </a:xfrm>
        </p:grpSpPr>
        <p:pic>
          <p:nvPicPr>
            <p:cNvPr id="168" name="Picture 6" descr="Testing free icon">
              <a:extLst>
                <a:ext uri="{FF2B5EF4-FFF2-40B4-BE49-F238E27FC236}">
                  <a16:creationId xmlns:a16="http://schemas.microsoft.com/office/drawing/2014/main" id="{23BF546B-6ABD-4000-A2D9-F80A1CF71B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2347358"/>
              <a:ext cx="1691242" cy="1691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10" descr="Information free icon">
              <a:extLst>
                <a:ext uri="{FF2B5EF4-FFF2-40B4-BE49-F238E27FC236}">
                  <a16:creationId xmlns:a16="http://schemas.microsoft.com/office/drawing/2014/main" id="{21154129-3AD8-41DA-9B29-913441E7F2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8707" y="2646061"/>
              <a:ext cx="1049745" cy="1049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FD3C6D84-C7F5-4EBE-82E1-29B5BE3190A3}"/>
              </a:ext>
            </a:extLst>
          </p:cNvPr>
          <p:cNvGrpSpPr/>
          <p:nvPr/>
        </p:nvGrpSpPr>
        <p:grpSpPr>
          <a:xfrm rot="10800000">
            <a:off x="5097842" y="4461055"/>
            <a:ext cx="1463047" cy="1562177"/>
            <a:chOff x="6375907" y="5226245"/>
            <a:chExt cx="668035" cy="805107"/>
          </a:xfrm>
        </p:grpSpPr>
        <p:sp>
          <p:nvSpPr>
            <p:cNvPr id="171" name="Shape">
              <a:extLst>
                <a:ext uri="{FF2B5EF4-FFF2-40B4-BE49-F238E27FC236}">
                  <a16:creationId xmlns:a16="http://schemas.microsoft.com/office/drawing/2014/main" id="{F54DAD7B-1C58-4494-8160-D55D0A04E5EE}"/>
                </a:ext>
              </a:extLst>
            </p:cNvPr>
            <p:cNvSpPr/>
            <p:nvPr/>
          </p:nvSpPr>
          <p:spPr>
            <a:xfrm>
              <a:off x="6375907" y="5226245"/>
              <a:ext cx="668035" cy="805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87" h="21600" extrusionOk="0">
                  <a:moveTo>
                    <a:pt x="9758" y="0"/>
                  </a:moveTo>
                  <a:lnTo>
                    <a:pt x="2870" y="6271"/>
                  </a:lnTo>
                  <a:cubicBezTo>
                    <a:pt x="-957" y="9755"/>
                    <a:pt x="-957" y="15484"/>
                    <a:pt x="2870" y="18968"/>
                  </a:cubicBezTo>
                  <a:cubicBezTo>
                    <a:pt x="4741" y="20671"/>
                    <a:pt x="7207" y="21600"/>
                    <a:pt x="9843" y="21600"/>
                  </a:cubicBezTo>
                  <a:cubicBezTo>
                    <a:pt x="12479" y="21600"/>
                    <a:pt x="14945" y="20671"/>
                    <a:pt x="16816" y="18968"/>
                  </a:cubicBezTo>
                  <a:cubicBezTo>
                    <a:pt x="20643" y="15484"/>
                    <a:pt x="20643" y="9755"/>
                    <a:pt x="16816" y="6194"/>
                  </a:cubicBezTo>
                  <a:lnTo>
                    <a:pt x="9758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2" name="Shape">
              <a:extLst>
                <a:ext uri="{FF2B5EF4-FFF2-40B4-BE49-F238E27FC236}">
                  <a16:creationId xmlns:a16="http://schemas.microsoft.com/office/drawing/2014/main" id="{CCDC22DA-5F99-4993-8BF6-9964D9B83EA6}"/>
                </a:ext>
              </a:extLst>
            </p:cNvPr>
            <p:cNvSpPr/>
            <p:nvPr/>
          </p:nvSpPr>
          <p:spPr>
            <a:xfrm>
              <a:off x="6402599" y="5262864"/>
              <a:ext cx="614653" cy="737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62" h="20747" extrusionOk="0">
                  <a:moveTo>
                    <a:pt x="16754" y="6009"/>
                  </a:moveTo>
                  <a:cubicBezTo>
                    <a:pt x="20631" y="9420"/>
                    <a:pt x="20631" y="14860"/>
                    <a:pt x="16754" y="18189"/>
                  </a:cubicBezTo>
                  <a:cubicBezTo>
                    <a:pt x="12877" y="21600"/>
                    <a:pt x="6693" y="21600"/>
                    <a:pt x="2908" y="18189"/>
                  </a:cubicBezTo>
                  <a:cubicBezTo>
                    <a:pt x="-969" y="14779"/>
                    <a:pt x="-969" y="9338"/>
                    <a:pt x="2908" y="6009"/>
                  </a:cubicBezTo>
                  <a:lnTo>
                    <a:pt x="9739" y="0"/>
                  </a:lnTo>
                  <a:lnTo>
                    <a:pt x="16754" y="600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3" name="Circle">
              <a:extLst>
                <a:ext uri="{FF2B5EF4-FFF2-40B4-BE49-F238E27FC236}">
                  <a16:creationId xmlns:a16="http://schemas.microsoft.com/office/drawing/2014/main" id="{0383CDB8-6034-4F2A-8D63-FC460C5D7AEB}"/>
                </a:ext>
              </a:extLst>
            </p:cNvPr>
            <p:cNvSpPr/>
            <p:nvPr/>
          </p:nvSpPr>
          <p:spPr>
            <a:xfrm>
              <a:off x="6470411" y="5457099"/>
              <a:ext cx="479028" cy="479024"/>
            </a:xfrm>
            <a:prstGeom prst="ellipse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566A2E1-F8B8-469E-A88A-15E2EFA875F5}"/>
              </a:ext>
            </a:extLst>
          </p:cNvPr>
          <p:cNvGrpSpPr/>
          <p:nvPr/>
        </p:nvGrpSpPr>
        <p:grpSpPr>
          <a:xfrm>
            <a:off x="5330309" y="4575697"/>
            <a:ext cx="977786" cy="929468"/>
            <a:chOff x="9306969" y="1521563"/>
            <a:chExt cx="2890106" cy="2890106"/>
          </a:xfrm>
        </p:grpSpPr>
        <p:pic>
          <p:nvPicPr>
            <p:cNvPr id="174" name="Picture 18" descr="Magic ball free icon">
              <a:extLst>
                <a:ext uri="{FF2B5EF4-FFF2-40B4-BE49-F238E27FC236}">
                  <a16:creationId xmlns:a16="http://schemas.microsoft.com/office/drawing/2014/main" id="{1D4C8907-F720-4578-BC48-687C92A210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6969" y="1521563"/>
              <a:ext cx="2890106" cy="2890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20" descr="335771581">
              <a:extLst>
                <a:ext uri="{FF2B5EF4-FFF2-40B4-BE49-F238E27FC236}">
                  <a16:creationId xmlns:a16="http://schemas.microsoft.com/office/drawing/2014/main" id="{18D3D899-6524-42CF-9E7D-045743454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3144" y="2416244"/>
              <a:ext cx="993743" cy="993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DE86C303-4607-4211-B2B0-06F75CCF95B8}"/>
              </a:ext>
            </a:extLst>
          </p:cNvPr>
          <p:cNvSpPr txBox="1"/>
          <p:nvPr/>
        </p:nvSpPr>
        <p:spPr>
          <a:xfrm>
            <a:off x="5005845" y="2474333"/>
            <a:ext cx="1268210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ru-RU" b="1" noProof="1"/>
              <a:t>Реакция в </a:t>
            </a:r>
            <a:r>
              <a:rPr lang="en-US" b="1" noProof="1"/>
              <a:t>Twitter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35ADB89-F6CD-4D0F-AEDC-416381D5985C}"/>
              </a:ext>
            </a:extLst>
          </p:cNvPr>
          <p:cNvSpPr txBox="1"/>
          <p:nvPr/>
        </p:nvSpPr>
        <p:spPr>
          <a:xfrm>
            <a:off x="9592829" y="3308278"/>
            <a:ext cx="126821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b="1" noProof="1"/>
              <a:t>API Twitter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80A6B41-FFD1-49B0-840A-3567A28D27BA}"/>
              </a:ext>
            </a:extLst>
          </p:cNvPr>
          <p:cNvSpPr txBox="1"/>
          <p:nvPr/>
        </p:nvSpPr>
        <p:spPr>
          <a:xfrm>
            <a:off x="6910059" y="4187395"/>
            <a:ext cx="1268210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ru-RU" b="1" noProof="1"/>
              <a:t>Сбор данных</a:t>
            </a:r>
            <a:endParaRPr lang="en-US" b="1" noProof="1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AB0D38F-75DB-42E4-A087-85FD3CE924EB}"/>
              </a:ext>
            </a:extLst>
          </p:cNvPr>
          <p:cNvSpPr txBox="1"/>
          <p:nvPr/>
        </p:nvSpPr>
        <p:spPr>
          <a:xfrm>
            <a:off x="1904731" y="4959735"/>
            <a:ext cx="1268210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ru-RU" b="1" noProof="1"/>
              <a:t>Анализ данных</a:t>
            </a:r>
            <a:endParaRPr lang="en-US" b="1" noProof="1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AD25F2E-4DEF-4E00-87D4-455B1E7A44E9}"/>
              </a:ext>
            </a:extLst>
          </p:cNvPr>
          <p:cNvSpPr txBox="1"/>
          <p:nvPr/>
        </p:nvSpPr>
        <p:spPr>
          <a:xfrm>
            <a:off x="5121314" y="6071262"/>
            <a:ext cx="1463047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ru-RU" b="1" noProof="1"/>
              <a:t>Предсказание оттока</a:t>
            </a:r>
            <a:endParaRPr lang="en-US" b="1" noProof="1"/>
          </a:p>
        </p:txBody>
      </p:sp>
      <p:sp>
        <p:nvSpPr>
          <p:cNvPr id="182" name="Title 1">
            <a:extLst>
              <a:ext uri="{FF2B5EF4-FFF2-40B4-BE49-F238E27FC236}">
                <a16:creationId xmlns:a16="http://schemas.microsoft.com/office/drawing/2014/main" id="{A2C74C72-FC68-4EB7-ACA4-5CE94559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20" y="-114259"/>
            <a:ext cx="6671872" cy="1325563"/>
          </a:xfrm>
        </p:spPr>
        <p:txBody>
          <a:bodyPr>
            <a:normAutofit/>
          </a:bodyPr>
          <a:lstStyle/>
          <a:p>
            <a:r>
              <a:rPr lang="en-US" dirty="0" err="1"/>
              <a:t>Актуальность</a:t>
            </a:r>
            <a:endParaRPr lang="ru-RU" dirty="0"/>
          </a:p>
        </p:txBody>
      </p:sp>
      <p:pic>
        <p:nvPicPr>
          <p:cNvPr id="2050" name="Picture 2" descr="Emotion free icon">
            <a:extLst>
              <a:ext uri="{FF2B5EF4-FFF2-40B4-BE49-F238E27FC236}">
                <a16:creationId xmlns:a16="http://schemas.microsoft.com/office/drawing/2014/main" id="{A8865D87-EB0F-4020-842B-9CC33E441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732" y="1133942"/>
            <a:ext cx="821227" cy="82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253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B78F2C-7E94-45F4-96A0-CD5443CA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20" y="2945523"/>
            <a:ext cx="4638364" cy="26781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Ruled-based </a:t>
            </a:r>
            <a:br>
              <a:rPr lang="en-US" sz="6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approach</a:t>
            </a:r>
          </a:p>
        </p:txBody>
      </p:sp>
      <p:sp>
        <p:nvSpPr>
          <p:cNvPr id="17416" name="Freeform: Shape 76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4493" y="1333265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31480" y="1075612"/>
            <a:ext cx="1128382" cy="847206"/>
            <a:chOff x="7393391" y="1075612"/>
            <a:chExt cx="1128382" cy="847206"/>
          </a:xfrm>
        </p:grpSpPr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8434" name="Picture 2" descr="Book premium icon">
            <a:extLst>
              <a:ext uri="{FF2B5EF4-FFF2-40B4-BE49-F238E27FC236}">
                <a16:creationId xmlns:a16="http://schemas.microsoft.com/office/drawing/2014/main" id="{BD922C00-CD6B-4D8C-90CC-4C22DE7F3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377" y="2418175"/>
            <a:ext cx="2120630" cy="212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26">
            <a:extLst>
              <a:ext uri="{FF2B5EF4-FFF2-40B4-BE49-F238E27FC236}">
                <a16:creationId xmlns:a16="http://schemas.microsoft.com/office/drawing/2014/main" id="{63197218-9D9E-45A9-B547-A817F7C6C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135909"/>
              </p:ext>
            </p:extLst>
          </p:nvPr>
        </p:nvGraphicFramePr>
        <p:xfrm>
          <a:off x="597940" y="287547"/>
          <a:ext cx="1103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77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FFA2F062-E838-467B-AC37-40074D910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506134"/>
              </p:ext>
            </p:extLst>
          </p:nvPr>
        </p:nvGraphicFramePr>
        <p:xfrm>
          <a:off x="597940" y="287547"/>
          <a:ext cx="1103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658454A-85D6-4BBC-9E1B-FB20F77CD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62123"/>
              </p:ext>
            </p:extLst>
          </p:nvPr>
        </p:nvGraphicFramePr>
        <p:xfrm>
          <a:off x="597939" y="799573"/>
          <a:ext cx="11037011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330">
                  <a:extLst>
                    <a:ext uri="{9D8B030D-6E8A-4147-A177-3AD203B41FA5}">
                      <a16:colId xmlns:a16="http://schemas.microsoft.com/office/drawing/2014/main" val="967317371"/>
                    </a:ext>
                  </a:extLst>
                </a:gridCol>
                <a:gridCol w="3132944">
                  <a:extLst>
                    <a:ext uri="{9D8B030D-6E8A-4147-A177-3AD203B41FA5}">
                      <a16:colId xmlns:a16="http://schemas.microsoft.com/office/drawing/2014/main" val="2405536771"/>
                    </a:ext>
                  </a:extLst>
                </a:gridCol>
                <a:gridCol w="2098623">
                  <a:extLst>
                    <a:ext uri="{9D8B030D-6E8A-4147-A177-3AD203B41FA5}">
                      <a16:colId xmlns:a16="http://schemas.microsoft.com/office/drawing/2014/main" val="912775092"/>
                    </a:ext>
                  </a:extLst>
                </a:gridCol>
                <a:gridCol w="3765114">
                  <a:extLst>
                    <a:ext uri="{9D8B030D-6E8A-4147-A177-3AD203B41FA5}">
                      <a16:colId xmlns:a16="http://schemas.microsoft.com/office/drawing/2014/main" val="2430749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Rule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churny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words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churny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reasons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17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‘from’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switch , transfer</a:t>
                      </a:r>
                      <a:endParaRPr lang="ru-RU" dirty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service, better, experts, </a:t>
                      </a:r>
                      <a:r>
                        <a:rPr lang="en-US" dirty="0" err="1"/>
                        <a:t>disney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7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‘to’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+0.8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free, come</a:t>
                      </a:r>
                      <a:endParaRPr lang="ru-RU" dirty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network, </a:t>
                      </a:r>
                      <a:r>
                        <a:rPr lang="en-US" dirty="0" err="1"/>
                        <a:t>wifi</a:t>
                      </a:r>
                      <a:r>
                        <a:rPr lang="en-US" dirty="0"/>
                        <a:t>, price, tower, coverage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551713"/>
                  </a:ext>
                </a:extLst>
              </a:tr>
              <a:tr h="43535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‘with’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+0.5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come, change</a:t>
                      </a:r>
                      <a:endParaRPr lang="ru-RU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family, horrible, </a:t>
                      </a:r>
                      <a:r>
                        <a:rPr lang="en-US" dirty="0" err="1"/>
                        <a:t>awfull</a:t>
                      </a:r>
                      <a:r>
                        <a:rPr lang="en-US" dirty="0"/>
                        <a:t>, slow, free of charge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26324"/>
                  </a:ext>
                </a:extLst>
              </a:tr>
              <a:tr h="12831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‘like’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+0.5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leave, stay</a:t>
                      </a:r>
                      <a:endParaRPr lang="ru-RU" dirty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worst, worse, bad, price, money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045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‘Disney’ &amp; ‘Verizon’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+0.5</a:t>
                      </a:r>
                      <a:endParaRPr lang="ru-RU" dirty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welcome, goodbye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can\'t stand, promise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29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sentiment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Count(carrier) x polarity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685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score &lt; 0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Отток_от</a:t>
                      </a:r>
                      <a:r>
                        <a:rPr lang="en-US" dirty="0"/>
                        <a:t>.append(</a:t>
                      </a:r>
                      <a:r>
                        <a:rPr lang="ru-RU" dirty="0"/>
                        <a:t>оператор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26644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Score &gt; 0</a:t>
                      </a:r>
                      <a:endParaRPr lang="ru-RU" b="1" dirty="0"/>
                    </a:p>
                    <a:p>
                      <a:pPr algn="ctr"/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Отток_к</a:t>
                      </a:r>
                      <a:r>
                        <a:rPr lang="en-US" dirty="0"/>
                        <a:t>.append(</a:t>
                      </a:r>
                      <a:r>
                        <a:rPr lang="ru-RU" dirty="0"/>
                        <a:t>оператор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89370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85503B0-A072-41D1-9A23-33BD22777F26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219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FFA2F062-E838-467B-AC37-40074D91080F}"/>
              </a:ext>
            </a:extLst>
          </p:cNvPr>
          <p:cNvGraphicFramePr>
            <a:graphicFrameLocks noGrp="1"/>
          </p:cNvGraphicFramePr>
          <p:nvPr/>
        </p:nvGraphicFramePr>
        <p:xfrm>
          <a:off x="597940" y="287547"/>
          <a:ext cx="1103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FE20CE8-5267-4DC4-B60C-B87A678C9946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41F26C-38AD-4B8E-B401-BBE293128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48" y="1766692"/>
            <a:ext cx="5352039" cy="3324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C18523-05B1-467B-9AC4-C32008871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15" y="1766692"/>
            <a:ext cx="6216224" cy="320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86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FFA2F062-E838-467B-AC37-40074D91080F}"/>
              </a:ext>
            </a:extLst>
          </p:cNvPr>
          <p:cNvGraphicFramePr>
            <a:graphicFrameLocks noGrp="1"/>
          </p:cNvGraphicFramePr>
          <p:nvPr/>
        </p:nvGraphicFramePr>
        <p:xfrm>
          <a:off x="597940" y="287547"/>
          <a:ext cx="1103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94EFE19-182C-4541-9795-B32B28BF5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40" y="1404773"/>
            <a:ext cx="11388238" cy="14407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9E248E-CD5F-4542-A3EA-5AD4E847F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40" y="4197636"/>
            <a:ext cx="8169043" cy="1440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00B458-7958-40FA-B447-048A2785A3D1}"/>
              </a:ext>
            </a:extLst>
          </p:cNvPr>
          <p:cNvSpPr txBox="1"/>
          <p:nvPr/>
        </p:nvSpPr>
        <p:spPr>
          <a:xfrm>
            <a:off x="974361" y="3429000"/>
            <a:ext cx="3117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Пример не очень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AD251-7207-41D5-B1F6-BF0A5F5F503A}"/>
              </a:ext>
            </a:extLst>
          </p:cNvPr>
          <p:cNvSpPr txBox="1"/>
          <p:nvPr/>
        </p:nvSpPr>
        <p:spPr>
          <a:xfrm>
            <a:off x="974361" y="882214"/>
            <a:ext cx="3117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Хороший пример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B50B14-8B17-41B6-8855-C4BF2B662DE5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28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FFA2F062-E838-467B-AC37-40074D91080F}"/>
              </a:ext>
            </a:extLst>
          </p:cNvPr>
          <p:cNvGraphicFramePr>
            <a:graphicFrameLocks noGrp="1"/>
          </p:cNvGraphicFramePr>
          <p:nvPr/>
        </p:nvGraphicFramePr>
        <p:xfrm>
          <a:off x="597940" y="287547"/>
          <a:ext cx="1103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129096E-7F3D-4D26-A3A5-031ECEB0BCE8}"/>
              </a:ext>
            </a:extLst>
          </p:cNvPr>
          <p:cNvSpPr txBox="1"/>
          <p:nvPr/>
        </p:nvSpPr>
        <p:spPr>
          <a:xfrm>
            <a:off x="4332156" y="1127417"/>
            <a:ext cx="4167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Облако слов причин оттока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825518-38B9-4315-9C4C-CB3B696A415D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32B4D5-55D5-431D-9B56-6222BCCD8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80" y="2063192"/>
            <a:ext cx="10358839" cy="360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58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B78F2C-7E94-45F4-96A0-CD5443CA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20" y="2945523"/>
            <a:ext cx="4638364" cy="26781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Классификация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4493" y="1333265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508" name="Group 74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31480" y="1075612"/>
            <a:ext cx="1128382" cy="847206"/>
            <a:chOff x="7393391" y="1075612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1506" name="Picture 2" descr="Telescope free icon">
            <a:extLst>
              <a:ext uri="{FF2B5EF4-FFF2-40B4-BE49-F238E27FC236}">
                <a16:creationId xmlns:a16="http://schemas.microsoft.com/office/drawing/2014/main" id="{47222432-E963-4761-BC50-4E52AE986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7881" y="2011680"/>
            <a:ext cx="2933622" cy="293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 26">
            <a:extLst>
              <a:ext uri="{FF2B5EF4-FFF2-40B4-BE49-F238E27FC236}">
                <a16:creationId xmlns:a16="http://schemas.microsoft.com/office/drawing/2014/main" id="{4C5B0310-7511-458C-AE0D-0CD87C6E8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569331"/>
              </p:ext>
            </p:extLst>
          </p:nvPr>
        </p:nvGraphicFramePr>
        <p:xfrm>
          <a:off x="597940" y="287547"/>
          <a:ext cx="1103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333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781DDBF-219E-4E5C-8CEA-62C5FCB12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720864"/>
              </p:ext>
            </p:extLst>
          </p:nvPr>
        </p:nvGraphicFramePr>
        <p:xfrm>
          <a:off x="3462727" y="1404620"/>
          <a:ext cx="4062335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230">
                  <a:extLst>
                    <a:ext uri="{9D8B030D-6E8A-4147-A177-3AD203B41FA5}">
                      <a16:colId xmlns:a16="http://schemas.microsoft.com/office/drawing/2014/main" val="295693959"/>
                    </a:ext>
                  </a:extLst>
                </a:gridCol>
                <a:gridCol w="1364105">
                  <a:extLst>
                    <a:ext uri="{9D8B030D-6E8A-4147-A177-3AD203B41FA5}">
                      <a16:colId xmlns:a16="http://schemas.microsoft.com/office/drawing/2014/main" val="468971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roc_auc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62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Naïve Bayes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0.5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30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Logistic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0.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977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solidFill>
                            <a:schemeClr val="tx1"/>
                          </a:solidFill>
                          <a:effectLst/>
                        </a:rPr>
                        <a:t>LogRegression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 +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effectLst/>
                        </a:rPr>
                        <a:t>grid_search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0.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00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solidFill>
                            <a:schemeClr val="tx1"/>
                          </a:solidFill>
                          <a:effectLst/>
                        </a:rPr>
                        <a:t>LogRegression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 +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effectLst/>
                        </a:rPr>
                        <a:t>MinMaxScaler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0.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79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50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solidFill>
                            <a:schemeClr val="tx1"/>
                          </a:solidFill>
                          <a:effectLst/>
                        </a:rPr>
                        <a:t>LogRegression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 +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effectLst/>
                        </a:rPr>
                        <a:t>grid_search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 +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effectLst/>
                        </a:rPr>
                        <a:t>MinMaxScaler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0.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81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2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Decision Tree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0.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82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964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solidFill>
                            <a:schemeClr val="tx1"/>
                          </a:solidFill>
                          <a:effectLst/>
                        </a:rPr>
                        <a:t>LightGBM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0.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86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5844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B42EF22-D560-4E98-B594-E9053B0E6C3D}"/>
              </a:ext>
            </a:extLst>
          </p:cNvPr>
          <p:cNvSpPr/>
          <p:nvPr/>
        </p:nvSpPr>
        <p:spPr>
          <a:xfrm>
            <a:off x="3462727" y="5087620"/>
            <a:ext cx="4062335" cy="36576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Table 26">
            <a:extLst>
              <a:ext uri="{FF2B5EF4-FFF2-40B4-BE49-F238E27FC236}">
                <a16:creationId xmlns:a16="http://schemas.microsoft.com/office/drawing/2014/main" id="{06C3A571-F4AE-4395-BFB7-E6CC9613F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392266"/>
              </p:ext>
            </p:extLst>
          </p:nvPr>
        </p:nvGraphicFramePr>
        <p:xfrm>
          <a:off x="597940" y="287547"/>
          <a:ext cx="1103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673F3C0-441D-47F5-86DC-68C6C07B3741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25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6BB4F8-BB38-45A7-95B6-9C601C2DDB94}"/>
              </a:ext>
            </a:extLst>
          </p:cNvPr>
          <p:cNvSpPr txBox="1"/>
          <p:nvPr/>
        </p:nvSpPr>
        <p:spPr>
          <a:xfrm>
            <a:off x="5226083" y="1495136"/>
            <a:ext cx="4167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LightGBM</a:t>
            </a:r>
            <a:endParaRPr lang="ru-RU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A739FA-AD32-4567-9FEB-7FA1F156C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805" y="2167805"/>
            <a:ext cx="3439053" cy="3439053"/>
          </a:xfrm>
          <a:prstGeom prst="rect">
            <a:avLst/>
          </a:prstGeom>
        </p:spPr>
      </p:pic>
      <p:graphicFrame>
        <p:nvGraphicFramePr>
          <p:cNvPr id="10" name="Table 26">
            <a:extLst>
              <a:ext uri="{FF2B5EF4-FFF2-40B4-BE49-F238E27FC236}">
                <a16:creationId xmlns:a16="http://schemas.microsoft.com/office/drawing/2014/main" id="{57CF6414-9592-4359-BA9B-005CFB378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392266"/>
              </p:ext>
            </p:extLst>
          </p:nvPr>
        </p:nvGraphicFramePr>
        <p:xfrm>
          <a:off x="597940" y="287547"/>
          <a:ext cx="1103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D11FD99-184A-417F-9BED-93BBB9C68B04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007165-6B04-420C-B511-1108EC404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70" y="2167806"/>
            <a:ext cx="3626900" cy="3439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C42A5B-2652-4648-B4F1-B406D177C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008" y="2167806"/>
            <a:ext cx="3714876" cy="343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75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E9592C7-69FC-4C60-AB73-CE0007BC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8575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</a:t>
            </a:r>
            <a:r>
              <a:rPr lang="ru-RU" dirty="0" err="1"/>
              <a:t>пасибо</a:t>
            </a:r>
            <a:r>
              <a:rPr lang="ru-RU" dirty="0"/>
              <a:t> за внимание</a:t>
            </a:r>
            <a:r>
              <a:rPr lang="en-US" dirty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090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">
            <a:extLst>
              <a:ext uri="{FF2B5EF4-FFF2-40B4-BE49-F238E27FC236}">
                <a16:creationId xmlns:a16="http://schemas.microsoft.com/office/drawing/2014/main" id="{8CF62CD8-0096-4A59-85D8-EF515D4D473D}"/>
              </a:ext>
            </a:extLst>
          </p:cNvPr>
          <p:cNvSpPr txBox="1"/>
          <p:nvPr/>
        </p:nvSpPr>
        <p:spPr>
          <a:xfrm>
            <a:off x="2910880" y="4349939"/>
            <a:ext cx="1698917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Exploratory Data Analysis</a:t>
            </a:r>
            <a:endParaRPr lang="en-US" b="1" noProof="1"/>
          </a:p>
        </p:txBody>
      </p:sp>
      <p:sp>
        <p:nvSpPr>
          <p:cNvPr id="88" name="TextBox 11">
            <a:extLst>
              <a:ext uri="{FF2B5EF4-FFF2-40B4-BE49-F238E27FC236}">
                <a16:creationId xmlns:a16="http://schemas.microsoft.com/office/drawing/2014/main" id="{CF369C96-791A-4F61-863A-DBA952FDAF63}"/>
              </a:ext>
            </a:extLst>
          </p:cNvPr>
          <p:cNvSpPr txBox="1"/>
          <p:nvPr/>
        </p:nvSpPr>
        <p:spPr>
          <a:xfrm>
            <a:off x="4724867" y="4348624"/>
            <a:ext cx="1261330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1" dirty="0"/>
              <a:t>Создание фичей</a:t>
            </a:r>
          </a:p>
        </p:txBody>
      </p:sp>
      <p:sp>
        <p:nvSpPr>
          <p:cNvPr id="86" name="TextBox 14">
            <a:extLst>
              <a:ext uri="{FF2B5EF4-FFF2-40B4-BE49-F238E27FC236}">
                <a16:creationId xmlns:a16="http://schemas.microsoft.com/office/drawing/2014/main" id="{92931128-A925-4282-8322-70A00A5B3D41}"/>
              </a:ext>
            </a:extLst>
          </p:cNvPr>
          <p:cNvSpPr txBox="1"/>
          <p:nvPr/>
        </p:nvSpPr>
        <p:spPr>
          <a:xfrm>
            <a:off x="1490009" y="4351254"/>
            <a:ext cx="1261330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1" noProof="1"/>
              <a:t>Получение данных</a:t>
            </a:r>
            <a:endParaRPr lang="en-US" b="1" noProof="1"/>
          </a:p>
        </p:txBody>
      </p:sp>
      <p:sp>
        <p:nvSpPr>
          <p:cNvPr id="84" name="TextBox 17">
            <a:extLst>
              <a:ext uri="{FF2B5EF4-FFF2-40B4-BE49-F238E27FC236}">
                <a16:creationId xmlns:a16="http://schemas.microsoft.com/office/drawing/2014/main" id="{2B0798D5-F685-43D7-AFCF-2010550AEC9A}"/>
              </a:ext>
            </a:extLst>
          </p:cNvPr>
          <p:cNvSpPr txBox="1"/>
          <p:nvPr/>
        </p:nvSpPr>
        <p:spPr>
          <a:xfrm>
            <a:off x="5969842" y="4348624"/>
            <a:ext cx="1525874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b="1" noProof="1"/>
              <a:t>Кластеризация</a:t>
            </a:r>
            <a:endParaRPr lang="en-US" b="1" noProof="1"/>
          </a:p>
        </p:txBody>
      </p:sp>
      <p:sp>
        <p:nvSpPr>
          <p:cNvPr id="82" name="TextBox 20">
            <a:extLst>
              <a:ext uri="{FF2B5EF4-FFF2-40B4-BE49-F238E27FC236}">
                <a16:creationId xmlns:a16="http://schemas.microsoft.com/office/drawing/2014/main" id="{D220F39C-46CA-44A7-B20A-4215CC5D554B}"/>
              </a:ext>
            </a:extLst>
          </p:cNvPr>
          <p:cNvSpPr txBox="1"/>
          <p:nvPr/>
        </p:nvSpPr>
        <p:spPr>
          <a:xfrm>
            <a:off x="7555911" y="4348623"/>
            <a:ext cx="1261330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noProof="1"/>
              <a:t>Rule-based approach</a:t>
            </a: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8F7643EF-687E-46AB-A9AA-E164C874A00D}"/>
              </a:ext>
            </a:extLst>
          </p:cNvPr>
          <p:cNvSpPr>
            <a:spLocks noChangeAspect="1"/>
          </p:cNvSpPr>
          <p:nvPr/>
        </p:nvSpPr>
        <p:spPr>
          <a:xfrm>
            <a:off x="1166214" y="2336640"/>
            <a:ext cx="2135866" cy="1906524"/>
          </a:xfrm>
          <a:custGeom>
            <a:avLst/>
            <a:gdLst>
              <a:gd name="connsiteX0" fmla="*/ 839068 w 2847821"/>
              <a:gd name="connsiteY0" fmla="*/ 0 h 2542032"/>
              <a:gd name="connsiteX1" fmla="*/ 2007190 w 2847821"/>
              <a:gd name="connsiteY1" fmla="*/ 0 h 2542032"/>
              <a:gd name="connsiteX2" fmla="*/ 2232470 w 2847821"/>
              <a:gd name="connsiteY2" fmla="*/ 129398 h 2542032"/>
              <a:gd name="connsiteX3" fmla="*/ 2335280 w 2847821"/>
              <a:gd name="connsiteY3" fmla="*/ 307575 h 2542032"/>
              <a:gd name="connsiteX4" fmla="*/ 2417701 w 2847821"/>
              <a:gd name="connsiteY4" fmla="*/ 450416 h 2542032"/>
              <a:gd name="connsiteX5" fmla="*/ 2373280 w 2847821"/>
              <a:gd name="connsiteY5" fmla="*/ 527401 h 2542032"/>
              <a:gd name="connsiteX6" fmla="*/ 2306404 w 2847821"/>
              <a:gd name="connsiteY6" fmla="*/ 643303 h 2542032"/>
              <a:gd name="connsiteX7" fmla="*/ 2283956 w 2847821"/>
              <a:gd name="connsiteY7" fmla="*/ 682207 h 2542032"/>
              <a:gd name="connsiteX8" fmla="*/ 2259543 w 2847821"/>
              <a:gd name="connsiteY8" fmla="*/ 639898 h 2542032"/>
              <a:gd name="connsiteX9" fmla="*/ 2085066 w 2847821"/>
              <a:gd name="connsiteY9" fmla="*/ 337518 h 2542032"/>
              <a:gd name="connsiteX10" fmla="*/ 1900856 w 2847821"/>
              <a:gd name="connsiteY10" fmla="*/ 231710 h 2542032"/>
              <a:gd name="connsiteX11" fmla="*/ 945686 w 2847821"/>
              <a:gd name="connsiteY11" fmla="*/ 231710 h 2542032"/>
              <a:gd name="connsiteX12" fmla="*/ 761474 w 2847821"/>
              <a:gd name="connsiteY12" fmla="*/ 337518 h 2542032"/>
              <a:gd name="connsiteX13" fmla="*/ 367956 w 2847821"/>
              <a:gd name="connsiteY13" fmla="*/ 1019514 h 2542032"/>
              <a:gd name="connsiteX14" fmla="*/ 331765 w 2847821"/>
              <a:gd name="connsiteY14" fmla="*/ 1082235 h 2542032"/>
              <a:gd name="connsiteX15" fmla="*/ 331766 w 2847821"/>
              <a:gd name="connsiteY15" fmla="*/ 1082235 h 2542032"/>
              <a:gd name="connsiteX16" fmla="*/ 283889 w 2847821"/>
              <a:gd name="connsiteY16" fmla="*/ 1165208 h 2542032"/>
              <a:gd name="connsiteX17" fmla="*/ 283889 w 2847821"/>
              <a:gd name="connsiteY17" fmla="*/ 1376823 h 2542032"/>
              <a:gd name="connsiteX18" fmla="*/ 761474 w 2847821"/>
              <a:gd name="connsiteY18" fmla="*/ 2204513 h 2542032"/>
              <a:gd name="connsiteX19" fmla="*/ 945686 w 2847821"/>
              <a:gd name="connsiteY19" fmla="*/ 2310320 h 2542032"/>
              <a:gd name="connsiteX20" fmla="*/ 1900856 w 2847821"/>
              <a:gd name="connsiteY20" fmla="*/ 2310320 h 2542032"/>
              <a:gd name="connsiteX21" fmla="*/ 2085066 w 2847821"/>
              <a:gd name="connsiteY21" fmla="*/ 2204513 h 2542032"/>
              <a:gd name="connsiteX22" fmla="*/ 2562653 w 2847821"/>
              <a:gd name="connsiteY22" fmla="*/ 1376823 h 2542032"/>
              <a:gd name="connsiteX23" fmla="*/ 2562653 w 2847821"/>
              <a:gd name="connsiteY23" fmla="*/ 1165208 h 2542032"/>
              <a:gd name="connsiteX24" fmla="*/ 2522659 w 2847821"/>
              <a:gd name="connsiteY24" fmla="*/ 1095897 h 2542032"/>
              <a:gd name="connsiteX25" fmla="*/ 2514776 w 2847821"/>
              <a:gd name="connsiteY25" fmla="*/ 1082235 h 2542032"/>
              <a:gd name="connsiteX26" fmla="*/ 2505710 w 2847821"/>
              <a:gd name="connsiteY26" fmla="*/ 1066522 h 2542032"/>
              <a:gd name="connsiteX27" fmla="*/ 2477653 w 2847821"/>
              <a:gd name="connsiteY27" fmla="*/ 1017898 h 2542032"/>
              <a:gd name="connsiteX28" fmla="*/ 2463621 w 2847821"/>
              <a:gd name="connsiteY28" fmla="*/ 993580 h 2542032"/>
              <a:gd name="connsiteX29" fmla="*/ 2505480 w 2847821"/>
              <a:gd name="connsiteY29" fmla="*/ 921035 h 2542032"/>
              <a:gd name="connsiteX30" fmla="*/ 2569259 w 2847821"/>
              <a:gd name="connsiteY30" fmla="*/ 810501 h 2542032"/>
              <a:gd name="connsiteX31" fmla="*/ 2597366 w 2847821"/>
              <a:gd name="connsiteY31" fmla="*/ 761790 h 2542032"/>
              <a:gd name="connsiteX32" fmla="*/ 2626741 w 2847821"/>
              <a:gd name="connsiteY32" fmla="*/ 812698 h 2542032"/>
              <a:gd name="connsiteX33" fmla="*/ 2770197 w 2847821"/>
              <a:gd name="connsiteY33" fmla="*/ 1061318 h 2542032"/>
              <a:gd name="connsiteX34" fmla="*/ 2782267 w 2847821"/>
              <a:gd name="connsiteY34" fmla="*/ 1082235 h 2542032"/>
              <a:gd name="connsiteX35" fmla="*/ 2782268 w 2847821"/>
              <a:gd name="connsiteY35" fmla="*/ 1082235 h 2542032"/>
              <a:gd name="connsiteX36" fmla="*/ 2785733 w 2847821"/>
              <a:gd name="connsiteY36" fmla="*/ 1088241 h 2542032"/>
              <a:gd name="connsiteX37" fmla="*/ 2816533 w 2847821"/>
              <a:gd name="connsiteY37" fmla="*/ 1141620 h 2542032"/>
              <a:gd name="connsiteX38" fmla="*/ 2816533 w 2847821"/>
              <a:gd name="connsiteY38" fmla="*/ 1400415 h 2542032"/>
              <a:gd name="connsiteX39" fmla="*/ 2232470 w 2847821"/>
              <a:gd name="connsiteY39" fmla="*/ 2412636 h 2542032"/>
              <a:gd name="connsiteX40" fmla="*/ 2007190 w 2847821"/>
              <a:gd name="connsiteY40" fmla="*/ 2542032 h 2542032"/>
              <a:gd name="connsiteX41" fmla="*/ 839068 w 2847821"/>
              <a:gd name="connsiteY41" fmla="*/ 2542032 h 2542032"/>
              <a:gd name="connsiteX42" fmla="*/ 613786 w 2847821"/>
              <a:gd name="connsiteY42" fmla="*/ 2412636 h 2542032"/>
              <a:gd name="connsiteX43" fmla="*/ 29724 w 2847821"/>
              <a:gd name="connsiteY43" fmla="*/ 1400415 h 2542032"/>
              <a:gd name="connsiteX44" fmla="*/ 29724 w 2847821"/>
              <a:gd name="connsiteY44" fmla="*/ 1141620 h 2542032"/>
              <a:gd name="connsiteX45" fmla="*/ 63990 w 2847821"/>
              <a:gd name="connsiteY45" fmla="*/ 1082235 h 2542032"/>
              <a:gd name="connsiteX46" fmla="*/ 132534 w 2847821"/>
              <a:gd name="connsiteY46" fmla="*/ 963443 h 2542032"/>
              <a:gd name="connsiteX47" fmla="*/ 613786 w 2847821"/>
              <a:gd name="connsiteY47" fmla="*/ 129398 h 2542032"/>
              <a:gd name="connsiteX48" fmla="*/ 839068 w 2847821"/>
              <a:gd name="connsiteY48" fmla="*/ 0 h 2542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847821" h="2542032">
                <a:moveTo>
                  <a:pt x="839068" y="0"/>
                </a:moveTo>
                <a:cubicBezTo>
                  <a:pt x="2007190" y="0"/>
                  <a:pt x="2007190" y="0"/>
                  <a:pt x="2007190" y="0"/>
                </a:cubicBezTo>
                <a:cubicBezTo>
                  <a:pt x="2090628" y="0"/>
                  <a:pt x="2190752" y="58438"/>
                  <a:pt x="2232470" y="129398"/>
                </a:cubicBezTo>
                <a:cubicBezTo>
                  <a:pt x="2268974" y="192662"/>
                  <a:pt x="2303197" y="251972"/>
                  <a:pt x="2335280" y="307575"/>
                </a:cubicBezTo>
                <a:lnTo>
                  <a:pt x="2417701" y="450416"/>
                </a:lnTo>
                <a:lnTo>
                  <a:pt x="2373280" y="527401"/>
                </a:lnTo>
                <a:cubicBezTo>
                  <a:pt x="2352747" y="562987"/>
                  <a:pt x="2330502" y="601539"/>
                  <a:pt x="2306404" y="643303"/>
                </a:cubicBezTo>
                <a:lnTo>
                  <a:pt x="2283956" y="682207"/>
                </a:lnTo>
                <a:lnTo>
                  <a:pt x="2259543" y="639898"/>
                </a:lnTo>
                <a:cubicBezTo>
                  <a:pt x="2209943" y="553938"/>
                  <a:pt x="2152227" y="453912"/>
                  <a:pt x="2085066" y="337518"/>
                </a:cubicBezTo>
                <a:cubicBezTo>
                  <a:pt x="2050954" y="279494"/>
                  <a:pt x="1969083" y="231710"/>
                  <a:pt x="1900856" y="231710"/>
                </a:cubicBezTo>
                <a:cubicBezTo>
                  <a:pt x="1900856" y="231710"/>
                  <a:pt x="1900856" y="231710"/>
                  <a:pt x="945686" y="231710"/>
                </a:cubicBezTo>
                <a:cubicBezTo>
                  <a:pt x="879166" y="231710"/>
                  <a:pt x="795588" y="279494"/>
                  <a:pt x="761474" y="337518"/>
                </a:cubicBezTo>
                <a:cubicBezTo>
                  <a:pt x="761474" y="337518"/>
                  <a:pt x="761474" y="337518"/>
                  <a:pt x="367956" y="1019514"/>
                </a:cubicBezTo>
                <a:lnTo>
                  <a:pt x="331765" y="1082235"/>
                </a:lnTo>
                <a:lnTo>
                  <a:pt x="331766" y="1082235"/>
                </a:lnTo>
                <a:lnTo>
                  <a:pt x="283889" y="1165208"/>
                </a:lnTo>
                <a:cubicBezTo>
                  <a:pt x="251482" y="1223232"/>
                  <a:pt x="251482" y="1318800"/>
                  <a:pt x="283889" y="1376823"/>
                </a:cubicBezTo>
                <a:cubicBezTo>
                  <a:pt x="283889" y="1376823"/>
                  <a:pt x="283889" y="1376823"/>
                  <a:pt x="761474" y="2204513"/>
                </a:cubicBezTo>
                <a:cubicBezTo>
                  <a:pt x="795588" y="2262537"/>
                  <a:pt x="879166" y="2310320"/>
                  <a:pt x="945686" y="2310320"/>
                </a:cubicBezTo>
                <a:lnTo>
                  <a:pt x="1900856" y="2310320"/>
                </a:lnTo>
                <a:cubicBezTo>
                  <a:pt x="1969083" y="2310320"/>
                  <a:pt x="2050954" y="2262537"/>
                  <a:pt x="2085066" y="2204513"/>
                </a:cubicBezTo>
                <a:cubicBezTo>
                  <a:pt x="2085066" y="2204513"/>
                  <a:pt x="2085066" y="2204513"/>
                  <a:pt x="2562653" y="1376823"/>
                </a:cubicBezTo>
                <a:cubicBezTo>
                  <a:pt x="2596766" y="1318800"/>
                  <a:pt x="2596766" y="1223232"/>
                  <a:pt x="2562653" y="1165208"/>
                </a:cubicBezTo>
                <a:cubicBezTo>
                  <a:pt x="2562653" y="1165208"/>
                  <a:pt x="2562653" y="1165208"/>
                  <a:pt x="2522659" y="1095897"/>
                </a:cubicBezTo>
                <a:lnTo>
                  <a:pt x="2514776" y="1082235"/>
                </a:lnTo>
                <a:lnTo>
                  <a:pt x="2505710" y="1066522"/>
                </a:lnTo>
                <a:cubicBezTo>
                  <a:pt x="2497575" y="1052424"/>
                  <a:pt x="2488278" y="1036312"/>
                  <a:pt x="2477653" y="1017898"/>
                </a:cubicBezTo>
                <a:lnTo>
                  <a:pt x="2463621" y="993580"/>
                </a:lnTo>
                <a:lnTo>
                  <a:pt x="2505480" y="921035"/>
                </a:lnTo>
                <a:cubicBezTo>
                  <a:pt x="2528334" y="881429"/>
                  <a:pt x="2549554" y="844651"/>
                  <a:pt x="2569259" y="810501"/>
                </a:cubicBezTo>
                <a:lnTo>
                  <a:pt x="2597366" y="761790"/>
                </a:lnTo>
                <a:lnTo>
                  <a:pt x="2626741" y="812698"/>
                </a:lnTo>
                <a:cubicBezTo>
                  <a:pt x="2697913" y="936044"/>
                  <a:pt x="2742396" y="1013136"/>
                  <a:pt x="2770197" y="1061318"/>
                </a:cubicBezTo>
                <a:lnTo>
                  <a:pt x="2782267" y="1082235"/>
                </a:lnTo>
                <a:lnTo>
                  <a:pt x="2782268" y="1082235"/>
                </a:lnTo>
                <a:lnTo>
                  <a:pt x="2785733" y="1088241"/>
                </a:lnTo>
                <a:cubicBezTo>
                  <a:pt x="2816533" y="1141620"/>
                  <a:pt x="2816533" y="1141620"/>
                  <a:pt x="2816533" y="1141620"/>
                </a:cubicBezTo>
                <a:cubicBezTo>
                  <a:pt x="2858251" y="1212579"/>
                  <a:pt x="2858251" y="1329455"/>
                  <a:pt x="2816533" y="1400415"/>
                </a:cubicBezTo>
                <a:cubicBezTo>
                  <a:pt x="2232470" y="2412636"/>
                  <a:pt x="2232470" y="2412636"/>
                  <a:pt x="2232470" y="2412636"/>
                </a:cubicBezTo>
                <a:cubicBezTo>
                  <a:pt x="2190752" y="2483595"/>
                  <a:pt x="2090628" y="2542032"/>
                  <a:pt x="2007190" y="2542032"/>
                </a:cubicBezTo>
                <a:lnTo>
                  <a:pt x="839068" y="2542032"/>
                </a:lnTo>
                <a:cubicBezTo>
                  <a:pt x="757716" y="2542032"/>
                  <a:pt x="655505" y="2483595"/>
                  <a:pt x="613786" y="2412636"/>
                </a:cubicBezTo>
                <a:cubicBezTo>
                  <a:pt x="29724" y="1400415"/>
                  <a:pt x="29724" y="1400415"/>
                  <a:pt x="29724" y="1400415"/>
                </a:cubicBezTo>
                <a:cubicBezTo>
                  <a:pt x="-9908" y="1329455"/>
                  <a:pt x="-9908" y="1212579"/>
                  <a:pt x="29724" y="1141620"/>
                </a:cubicBezTo>
                <a:lnTo>
                  <a:pt x="63990" y="1082235"/>
                </a:lnTo>
                <a:lnTo>
                  <a:pt x="132534" y="963443"/>
                </a:lnTo>
                <a:cubicBezTo>
                  <a:pt x="613786" y="129398"/>
                  <a:pt x="613786" y="129398"/>
                  <a:pt x="613786" y="129398"/>
                </a:cubicBezTo>
                <a:cubicBezTo>
                  <a:pt x="655505" y="58438"/>
                  <a:pt x="757716" y="0"/>
                  <a:pt x="839068" y="0"/>
                </a:cubicBezTo>
                <a:close/>
              </a:path>
            </a:pathLst>
          </a:cu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375" dirty="0">
              <a:solidFill>
                <a:schemeClr val="tx1"/>
              </a:solidFill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13CD811-27E1-4163-9FDF-185D8493E5C7}"/>
              </a:ext>
            </a:extLst>
          </p:cNvPr>
          <p:cNvSpPr/>
          <p:nvPr/>
        </p:nvSpPr>
        <p:spPr>
          <a:xfrm>
            <a:off x="7270982" y="2336640"/>
            <a:ext cx="2135866" cy="1906524"/>
          </a:xfrm>
          <a:custGeom>
            <a:avLst/>
            <a:gdLst>
              <a:gd name="connsiteX0" fmla="*/ 839068 w 2847821"/>
              <a:gd name="connsiteY0" fmla="*/ 0 h 2542032"/>
              <a:gd name="connsiteX1" fmla="*/ 2007190 w 2847821"/>
              <a:gd name="connsiteY1" fmla="*/ 0 h 2542032"/>
              <a:gd name="connsiteX2" fmla="*/ 2232470 w 2847821"/>
              <a:gd name="connsiteY2" fmla="*/ 129398 h 2542032"/>
              <a:gd name="connsiteX3" fmla="*/ 2816533 w 2847821"/>
              <a:gd name="connsiteY3" fmla="*/ 1141620 h 2542032"/>
              <a:gd name="connsiteX4" fmla="*/ 2816533 w 2847821"/>
              <a:gd name="connsiteY4" fmla="*/ 1400415 h 2542032"/>
              <a:gd name="connsiteX5" fmla="*/ 2232470 w 2847821"/>
              <a:gd name="connsiteY5" fmla="*/ 2412636 h 2542032"/>
              <a:gd name="connsiteX6" fmla="*/ 2007190 w 2847821"/>
              <a:gd name="connsiteY6" fmla="*/ 2542032 h 2542032"/>
              <a:gd name="connsiteX7" fmla="*/ 839068 w 2847821"/>
              <a:gd name="connsiteY7" fmla="*/ 2542032 h 2542032"/>
              <a:gd name="connsiteX8" fmla="*/ 613786 w 2847821"/>
              <a:gd name="connsiteY8" fmla="*/ 2412636 h 2542032"/>
              <a:gd name="connsiteX9" fmla="*/ 510976 w 2847821"/>
              <a:gd name="connsiteY9" fmla="*/ 2234459 h 2542032"/>
              <a:gd name="connsiteX10" fmla="*/ 504214 w 2847821"/>
              <a:gd name="connsiteY10" fmla="*/ 2222739 h 2542032"/>
              <a:gd name="connsiteX11" fmla="*/ 504213 w 2847821"/>
              <a:gd name="connsiteY11" fmla="*/ 2222739 h 2542032"/>
              <a:gd name="connsiteX12" fmla="*/ 428556 w 2847821"/>
              <a:gd name="connsiteY12" fmla="*/ 2091619 h 2542032"/>
              <a:gd name="connsiteX13" fmla="*/ 472977 w 2847821"/>
              <a:gd name="connsiteY13" fmla="*/ 2014633 h 2542032"/>
              <a:gd name="connsiteX14" fmla="*/ 539853 w 2847821"/>
              <a:gd name="connsiteY14" fmla="*/ 1898732 h 2542032"/>
              <a:gd name="connsiteX15" fmla="*/ 562445 w 2847821"/>
              <a:gd name="connsiteY15" fmla="*/ 1859580 h 2542032"/>
              <a:gd name="connsiteX16" fmla="*/ 586998 w 2847821"/>
              <a:gd name="connsiteY16" fmla="*/ 1902133 h 2542032"/>
              <a:gd name="connsiteX17" fmla="*/ 761474 w 2847821"/>
              <a:gd name="connsiteY17" fmla="*/ 2204513 h 2542032"/>
              <a:gd name="connsiteX18" fmla="*/ 776505 w 2847821"/>
              <a:gd name="connsiteY18" fmla="*/ 2222739 h 2542032"/>
              <a:gd name="connsiteX19" fmla="*/ 795295 w 2847821"/>
              <a:gd name="connsiteY19" fmla="*/ 2245524 h 2542032"/>
              <a:gd name="connsiteX20" fmla="*/ 945686 w 2847821"/>
              <a:gd name="connsiteY20" fmla="*/ 2310320 h 2542032"/>
              <a:gd name="connsiteX21" fmla="*/ 1900856 w 2847821"/>
              <a:gd name="connsiteY21" fmla="*/ 2310320 h 2542032"/>
              <a:gd name="connsiteX22" fmla="*/ 2085066 w 2847821"/>
              <a:gd name="connsiteY22" fmla="*/ 2204513 h 2542032"/>
              <a:gd name="connsiteX23" fmla="*/ 2562653 w 2847821"/>
              <a:gd name="connsiteY23" fmla="*/ 1376823 h 2542032"/>
              <a:gd name="connsiteX24" fmla="*/ 2562653 w 2847821"/>
              <a:gd name="connsiteY24" fmla="*/ 1165208 h 2542032"/>
              <a:gd name="connsiteX25" fmla="*/ 2085066 w 2847821"/>
              <a:gd name="connsiteY25" fmla="*/ 337518 h 2542032"/>
              <a:gd name="connsiteX26" fmla="*/ 1900856 w 2847821"/>
              <a:gd name="connsiteY26" fmla="*/ 231710 h 2542032"/>
              <a:gd name="connsiteX27" fmla="*/ 945686 w 2847821"/>
              <a:gd name="connsiteY27" fmla="*/ 231710 h 2542032"/>
              <a:gd name="connsiteX28" fmla="*/ 761474 w 2847821"/>
              <a:gd name="connsiteY28" fmla="*/ 337518 h 2542032"/>
              <a:gd name="connsiteX29" fmla="*/ 283889 w 2847821"/>
              <a:gd name="connsiteY29" fmla="*/ 1165208 h 2542032"/>
              <a:gd name="connsiteX30" fmla="*/ 259584 w 2847821"/>
              <a:gd name="connsiteY30" fmla="*/ 1271016 h 2542032"/>
              <a:gd name="connsiteX31" fmla="*/ 264263 w 2847821"/>
              <a:gd name="connsiteY31" fmla="*/ 1314464 h 2542032"/>
              <a:gd name="connsiteX32" fmla="*/ 265660 w 2847821"/>
              <a:gd name="connsiteY32" fmla="*/ 1327439 h 2542032"/>
              <a:gd name="connsiteX33" fmla="*/ 283889 w 2847821"/>
              <a:gd name="connsiteY33" fmla="*/ 1376823 h 2542032"/>
              <a:gd name="connsiteX34" fmla="*/ 368889 w 2847821"/>
              <a:gd name="connsiteY34" fmla="*/ 1524134 h 2542032"/>
              <a:gd name="connsiteX35" fmla="*/ 382921 w 2847821"/>
              <a:gd name="connsiteY35" fmla="*/ 1548452 h 2542032"/>
              <a:gd name="connsiteX36" fmla="*/ 341061 w 2847821"/>
              <a:gd name="connsiteY36" fmla="*/ 1620997 h 2542032"/>
              <a:gd name="connsiteX37" fmla="*/ 277282 w 2847821"/>
              <a:gd name="connsiteY37" fmla="*/ 1731531 h 2542032"/>
              <a:gd name="connsiteX38" fmla="*/ 249032 w 2847821"/>
              <a:gd name="connsiteY38" fmla="*/ 1780491 h 2542032"/>
              <a:gd name="connsiteX39" fmla="*/ 219516 w 2847821"/>
              <a:gd name="connsiteY39" fmla="*/ 1729337 h 2542032"/>
              <a:gd name="connsiteX40" fmla="*/ 29724 w 2847821"/>
              <a:gd name="connsiteY40" fmla="*/ 1400415 h 2542032"/>
              <a:gd name="connsiteX41" fmla="*/ 7431 w 2847821"/>
              <a:gd name="connsiteY41" fmla="*/ 1340021 h 2542032"/>
              <a:gd name="connsiteX42" fmla="*/ 4679 w 2847821"/>
              <a:gd name="connsiteY42" fmla="*/ 1314464 h 2542032"/>
              <a:gd name="connsiteX43" fmla="*/ 0 w 2847821"/>
              <a:gd name="connsiteY43" fmla="*/ 1271017 h 2542032"/>
              <a:gd name="connsiteX44" fmla="*/ 29724 w 2847821"/>
              <a:gd name="connsiteY44" fmla="*/ 1141620 h 2542032"/>
              <a:gd name="connsiteX45" fmla="*/ 613786 w 2847821"/>
              <a:gd name="connsiteY45" fmla="*/ 129398 h 2542032"/>
              <a:gd name="connsiteX46" fmla="*/ 839068 w 2847821"/>
              <a:gd name="connsiteY46" fmla="*/ 0 h 2542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47821" h="2542032">
                <a:moveTo>
                  <a:pt x="839068" y="0"/>
                </a:moveTo>
                <a:cubicBezTo>
                  <a:pt x="2007190" y="0"/>
                  <a:pt x="2007190" y="0"/>
                  <a:pt x="2007190" y="0"/>
                </a:cubicBezTo>
                <a:cubicBezTo>
                  <a:pt x="2090628" y="0"/>
                  <a:pt x="2190752" y="58438"/>
                  <a:pt x="2232470" y="129398"/>
                </a:cubicBezTo>
                <a:cubicBezTo>
                  <a:pt x="2816533" y="1141620"/>
                  <a:pt x="2816533" y="1141620"/>
                  <a:pt x="2816533" y="1141620"/>
                </a:cubicBezTo>
                <a:cubicBezTo>
                  <a:pt x="2858251" y="1212579"/>
                  <a:pt x="2858251" y="1329455"/>
                  <a:pt x="2816533" y="1400415"/>
                </a:cubicBezTo>
                <a:cubicBezTo>
                  <a:pt x="2232470" y="2412636"/>
                  <a:pt x="2232470" y="2412636"/>
                  <a:pt x="2232470" y="2412636"/>
                </a:cubicBezTo>
                <a:cubicBezTo>
                  <a:pt x="2190752" y="2483595"/>
                  <a:pt x="2090628" y="2542032"/>
                  <a:pt x="2007190" y="2542032"/>
                </a:cubicBezTo>
                <a:lnTo>
                  <a:pt x="839068" y="2542032"/>
                </a:lnTo>
                <a:cubicBezTo>
                  <a:pt x="757716" y="2542032"/>
                  <a:pt x="655505" y="2483595"/>
                  <a:pt x="613786" y="2412636"/>
                </a:cubicBezTo>
                <a:cubicBezTo>
                  <a:pt x="577282" y="2349372"/>
                  <a:pt x="543060" y="2290063"/>
                  <a:pt x="510976" y="2234459"/>
                </a:cubicBezTo>
                <a:lnTo>
                  <a:pt x="504214" y="2222739"/>
                </a:lnTo>
                <a:lnTo>
                  <a:pt x="504213" y="2222739"/>
                </a:lnTo>
                <a:lnTo>
                  <a:pt x="428556" y="2091619"/>
                </a:lnTo>
                <a:lnTo>
                  <a:pt x="472977" y="2014633"/>
                </a:lnTo>
                <a:cubicBezTo>
                  <a:pt x="493510" y="1979047"/>
                  <a:pt x="515755" y="1940496"/>
                  <a:pt x="539853" y="1898732"/>
                </a:cubicBezTo>
                <a:lnTo>
                  <a:pt x="562445" y="1859580"/>
                </a:lnTo>
                <a:lnTo>
                  <a:pt x="586998" y="1902133"/>
                </a:lnTo>
                <a:cubicBezTo>
                  <a:pt x="636598" y="1988093"/>
                  <a:pt x="694314" y="2088119"/>
                  <a:pt x="761474" y="2204513"/>
                </a:cubicBezTo>
                <a:lnTo>
                  <a:pt x="776505" y="2222739"/>
                </a:lnTo>
                <a:lnTo>
                  <a:pt x="795295" y="2245524"/>
                </a:lnTo>
                <a:cubicBezTo>
                  <a:pt x="836311" y="2283442"/>
                  <a:pt x="895796" y="2310320"/>
                  <a:pt x="945686" y="2310320"/>
                </a:cubicBezTo>
                <a:lnTo>
                  <a:pt x="1900856" y="2310320"/>
                </a:lnTo>
                <a:cubicBezTo>
                  <a:pt x="1969083" y="2310320"/>
                  <a:pt x="2050954" y="2262537"/>
                  <a:pt x="2085066" y="2204513"/>
                </a:cubicBezTo>
                <a:cubicBezTo>
                  <a:pt x="2085066" y="2204513"/>
                  <a:pt x="2085066" y="2204513"/>
                  <a:pt x="2562653" y="1376823"/>
                </a:cubicBezTo>
                <a:cubicBezTo>
                  <a:pt x="2596766" y="1318800"/>
                  <a:pt x="2596766" y="1223232"/>
                  <a:pt x="2562653" y="1165208"/>
                </a:cubicBezTo>
                <a:cubicBezTo>
                  <a:pt x="2562653" y="1165208"/>
                  <a:pt x="2562653" y="1165208"/>
                  <a:pt x="2085066" y="337518"/>
                </a:cubicBezTo>
                <a:cubicBezTo>
                  <a:pt x="2050954" y="279494"/>
                  <a:pt x="1969083" y="231710"/>
                  <a:pt x="1900856" y="231710"/>
                </a:cubicBezTo>
                <a:cubicBezTo>
                  <a:pt x="1900856" y="231710"/>
                  <a:pt x="1900856" y="231710"/>
                  <a:pt x="945686" y="231710"/>
                </a:cubicBezTo>
                <a:cubicBezTo>
                  <a:pt x="879166" y="231710"/>
                  <a:pt x="795588" y="279494"/>
                  <a:pt x="761474" y="337518"/>
                </a:cubicBezTo>
                <a:cubicBezTo>
                  <a:pt x="761474" y="337518"/>
                  <a:pt x="761474" y="337518"/>
                  <a:pt x="283889" y="1165208"/>
                </a:cubicBezTo>
                <a:cubicBezTo>
                  <a:pt x="267686" y="1194220"/>
                  <a:pt x="259584" y="1232618"/>
                  <a:pt x="259584" y="1271016"/>
                </a:cubicBezTo>
                <a:lnTo>
                  <a:pt x="264263" y="1314464"/>
                </a:lnTo>
                <a:lnTo>
                  <a:pt x="265660" y="1327439"/>
                </a:lnTo>
                <a:cubicBezTo>
                  <a:pt x="269711" y="1345465"/>
                  <a:pt x="275787" y="1362317"/>
                  <a:pt x="283889" y="1376823"/>
                </a:cubicBezTo>
                <a:cubicBezTo>
                  <a:pt x="283889" y="1376823"/>
                  <a:pt x="283889" y="1376823"/>
                  <a:pt x="368889" y="1524134"/>
                </a:cubicBezTo>
                <a:lnTo>
                  <a:pt x="382921" y="1548452"/>
                </a:lnTo>
                <a:lnTo>
                  <a:pt x="341061" y="1620997"/>
                </a:lnTo>
                <a:cubicBezTo>
                  <a:pt x="318208" y="1660604"/>
                  <a:pt x="296987" y="1697381"/>
                  <a:pt x="277282" y="1731531"/>
                </a:cubicBezTo>
                <a:lnTo>
                  <a:pt x="249032" y="1780491"/>
                </a:lnTo>
                <a:lnTo>
                  <a:pt x="219516" y="1729337"/>
                </a:lnTo>
                <a:cubicBezTo>
                  <a:pt x="29724" y="1400415"/>
                  <a:pt x="29724" y="1400415"/>
                  <a:pt x="29724" y="1400415"/>
                </a:cubicBezTo>
                <a:cubicBezTo>
                  <a:pt x="19816" y="1382675"/>
                  <a:pt x="12385" y="1362065"/>
                  <a:pt x="7431" y="1340021"/>
                </a:cubicBezTo>
                <a:lnTo>
                  <a:pt x="4679" y="1314464"/>
                </a:lnTo>
                <a:lnTo>
                  <a:pt x="0" y="1271017"/>
                </a:lnTo>
                <a:cubicBezTo>
                  <a:pt x="0" y="1224058"/>
                  <a:pt x="9908" y="1177100"/>
                  <a:pt x="29724" y="1141620"/>
                </a:cubicBezTo>
                <a:cubicBezTo>
                  <a:pt x="613786" y="129398"/>
                  <a:pt x="613786" y="129398"/>
                  <a:pt x="613786" y="129398"/>
                </a:cubicBezTo>
                <a:cubicBezTo>
                  <a:pt x="655505" y="58438"/>
                  <a:pt x="757716" y="0"/>
                  <a:pt x="83906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 dirty="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42516B6F-17B1-4DF9-B548-F637BB9776FF}"/>
              </a:ext>
            </a:extLst>
          </p:cNvPr>
          <p:cNvSpPr/>
          <p:nvPr/>
        </p:nvSpPr>
        <p:spPr>
          <a:xfrm>
            <a:off x="2692406" y="2336640"/>
            <a:ext cx="2135866" cy="1906524"/>
          </a:xfrm>
          <a:custGeom>
            <a:avLst/>
            <a:gdLst>
              <a:gd name="connsiteX0" fmla="*/ 2597367 w 2847821"/>
              <a:gd name="connsiteY0" fmla="*/ 761789 h 2542032"/>
              <a:gd name="connsiteX1" fmla="*/ 2613504 w 2847821"/>
              <a:gd name="connsiteY1" fmla="*/ 789755 h 2542032"/>
              <a:gd name="connsiteX2" fmla="*/ 2766966 w 2847821"/>
              <a:gd name="connsiteY2" fmla="*/ 1055714 h 2542032"/>
              <a:gd name="connsiteX3" fmla="*/ 2789968 w 2847821"/>
              <a:gd name="connsiteY3" fmla="*/ 1095578 h 2542032"/>
              <a:gd name="connsiteX4" fmla="*/ 2789967 w 2847821"/>
              <a:gd name="connsiteY4" fmla="*/ 1095578 h 2542032"/>
              <a:gd name="connsiteX5" fmla="*/ 2798709 w 2847821"/>
              <a:gd name="connsiteY5" fmla="*/ 1110730 h 2542032"/>
              <a:gd name="connsiteX6" fmla="*/ 2816533 w 2847821"/>
              <a:gd name="connsiteY6" fmla="*/ 1141620 h 2542032"/>
              <a:gd name="connsiteX7" fmla="*/ 2816533 w 2847821"/>
              <a:gd name="connsiteY7" fmla="*/ 1400415 h 2542032"/>
              <a:gd name="connsiteX8" fmla="*/ 2232470 w 2847821"/>
              <a:gd name="connsiteY8" fmla="*/ 2412636 h 2542032"/>
              <a:gd name="connsiteX9" fmla="*/ 2007190 w 2847821"/>
              <a:gd name="connsiteY9" fmla="*/ 2542032 h 2542032"/>
              <a:gd name="connsiteX10" fmla="*/ 839068 w 2847821"/>
              <a:gd name="connsiteY10" fmla="*/ 2542032 h 2542032"/>
              <a:gd name="connsiteX11" fmla="*/ 613786 w 2847821"/>
              <a:gd name="connsiteY11" fmla="*/ 2412636 h 2542032"/>
              <a:gd name="connsiteX12" fmla="*/ 510976 w 2847821"/>
              <a:gd name="connsiteY12" fmla="*/ 2234459 h 2542032"/>
              <a:gd name="connsiteX13" fmla="*/ 504214 w 2847821"/>
              <a:gd name="connsiteY13" fmla="*/ 2222739 h 2542032"/>
              <a:gd name="connsiteX14" fmla="*/ 504213 w 2847821"/>
              <a:gd name="connsiteY14" fmla="*/ 2222739 h 2542032"/>
              <a:gd name="connsiteX15" fmla="*/ 428556 w 2847821"/>
              <a:gd name="connsiteY15" fmla="*/ 2091619 h 2542032"/>
              <a:gd name="connsiteX16" fmla="*/ 472977 w 2847821"/>
              <a:gd name="connsiteY16" fmla="*/ 2014633 h 2542032"/>
              <a:gd name="connsiteX17" fmla="*/ 539853 w 2847821"/>
              <a:gd name="connsiteY17" fmla="*/ 1898732 h 2542032"/>
              <a:gd name="connsiteX18" fmla="*/ 562445 w 2847821"/>
              <a:gd name="connsiteY18" fmla="*/ 1859580 h 2542032"/>
              <a:gd name="connsiteX19" fmla="*/ 586998 w 2847821"/>
              <a:gd name="connsiteY19" fmla="*/ 1902133 h 2542032"/>
              <a:gd name="connsiteX20" fmla="*/ 761474 w 2847821"/>
              <a:gd name="connsiteY20" fmla="*/ 2204513 h 2542032"/>
              <a:gd name="connsiteX21" fmla="*/ 776505 w 2847821"/>
              <a:gd name="connsiteY21" fmla="*/ 2222739 h 2542032"/>
              <a:gd name="connsiteX22" fmla="*/ 795295 w 2847821"/>
              <a:gd name="connsiteY22" fmla="*/ 2245524 h 2542032"/>
              <a:gd name="connsiteX23" fmla="*/ 945686 w 2847821"/>
              <a:gd name="connsiteY23" fmla="*/ 2310320 h 2542032"/>
              <a:gd name="connsiteX24" fmla="*/ 1900856 w 2847821"/>
              <a:gd name="connsiteY24" fmla="*/ 2310320 h 2542032"/>
              <a:gd name="connsiteX25" fmla="*/ 2085066 w 2847821"/>
              <a:gd name="connsiteY25" fmla="*/ 2204513 h 2542032"/>
              <a:gd name="connsiteX26" fmla="*/ 2562653 w 2847821"/>
              <a:gd name="connsiteY26" fmla="*/ 1376823 h 2542032"/>
              <a:gd name="connsiteX27" fmla="*/ 2562653 w 2847821"/>
              <a:gd name="connsiteY27" fmla="*/ 1165208 h 2542032"/>
              <a:gd name="connsiteX28" fmla="*/ 2522660 w 2847821"/>
              <a:gd name="connsiteY28" fmla="*/ 1095897 h 2542032"/>
              <a:gd name="connsiteX29" fmla="*/ 2522476 w 2847821"/>
              <a:gd name="connsiteY29" fmla="*/ 1095578 h 2542032"/>
              <a:gd name="connsiteX30" fmla="*/ 2522477 w 2847821"/>
              <a:gd name="connsiteY30" fmla="*/ 1095578 h 2542032"/>
              <a:gd name="connsiteX31" fmla="*/ 2510324 w 2847821"/>
              <a:gd name="connsiteY31" fmla="*/ 1074517 h 2542032"/>
              <a:gd name="connsiteX32" fmla="*/ 2484541 w 2847821"/>
              <a:gd name="connsiteY32" fmla="*/ 1029833 h 2542032"/>
              <a:gd name="connsiteX33" fmla="*/ 2463622 w 2847821"/>
              <a:gd name="connsiteY33" fmla="*/ 993578 h 2542032"/>
              <a:gd name="connsiteX34" fmla="*/ 2505481 w 2847821"/>
              <a:gd name="connsiteY34" fmla="*/ 921034 h 2542032"/>
              <a:gd name="connsiteX35" fmla="*/ 2569260 w 2847821"/>
              <a:gd name="connsiteY35" fmla="*/ 810500 h 2542032"/>
              <a:gd name="connsiteX36" fmla="*/ 839068 w 2847821"/>
              <a:gd name="connsiteY36" fmla="*/ 0 h 2542032"/>
              <a:gd name="connsiteX37" fmla="*/ 2007190 w 2847821"/>
              <a:gd name="connsiteY37" fmla="*/ 0 h 2542032"/>
              <a:gd name="connsiteX38" fmla="*/ 2232470 w 2847821"/>
              <a:gd name="connsiteY38" fmla="*/ 129398 h 2542032"/>
              <a:gd name="connsiteX39" fmla="*/ 2335280 w 2847821"/>
              <a:gd name="connsiteY39" fmla="*/ 307575 h 2542032"/>
              <a:gd name="connsiteX40" fmla="*/ 2363523 w 2847821"/>
              <a:gd name="connsiteY40" fmla="*/ 356522 h 2542032"/>
              <a:gd name="connsiteX41" fmla="*/ 2417701 w 2847821"/>
              <a:gd name="connsiteY41" fmla="*/ 450417 h 2542032"/>
              <a:gd name="connsiteX42" fmla="*/ 2373280 w 2847821"/>
              <a:gd name="connsiteY42" fmla="*/ 527402 h 2542032"/>
              <a:gd name="connsiteX43" fmla="*/ 2306404 w 2847821"/>
              <a:gd name="connsiteY43" fmla="*/ 643304 h 2542032"/>
              <a:gd name="connsiteX44" fmla="*/ 2283956 w 2847821"/>
              <a:gd name="connsiteY44" fmla="*/ 682208 h 2542032"/>
              <a:gd name="connsiteX45" fmla="*/ 2242707 w 2847821"/>
              <a:gd name="connsiteY45" fmla="*/ 610720 h 2542032"/>
              <a:gd name="connsiteX46" fmla="*/ 2169134 w 2847821"/>
              <a:gd name="connsiteY46" fmla="*/ 483213 h 2542032"/>
              <a:gd name="connsiteX47" fmla="*/ 2096032 w 2847821"/>
              <a:gd name="connsiteY47" fmla="*/ 356522 h 2542032"/>
              <a:gd name="connsiteX48" fmla="*/ 2085066 w 2847821"/>
              <a:gd name="connsiteY48" fmla="*/ 337518 h 2542032"/>
              <a:gd name="connsiteX49" fmla="*/ 1900856 w 2847821"/>
              <a:gd name="connsiteY49" fmla="*/ 231710 h 2542032"/>
              <a:gd name="connsiteX50" fmla="*/ 945686 w 2847821"/>
              <a:gd name="connsiteY50" fmla="*/ 231710 h 2542032"/>
              <a:gd name="connsiteX51" fmla="*/ 761474 w 2847821"/>
              <a:gd name="connsiteY51" fmla="*/ 337518 h 2542032"/>
              <a:gd name="connsiteX52" fmla="*/ 283889 w 2847821"/>
              <a:gd name="connsiteY52" fmla="*/ 1165208 h 2542032"/>
              <a:gd name="connsiteX53" fmla="*/ 259584 w 2847821"/>
              <a:gd name="connsiteY53" fmla="*/ 1271016 h 2542032"/>
              <a:gd name="connsiteX54" fmla="*/ 264263 w 2847821"/>
              <a:gd name="connsiteY54" fmla="*/ 1314464 h 2542032"/>
              <a:gd name="connsiteX55" fmla="*/ 265660 w 2847821"/>
              <a:gd name="connsiteY55" fmla="*/ 1327439 h 2542032"/>
              <a:gd name="connsiteX56" fmla="*/ 283889 w 2847821"/>
              <a:gd name="connsiteY56" fmla="*/ 1376823 h 2542032"/>
              <a:gd name="connsiteX57" fmla="*/ 368889 w 2847821"/>
              <a:gd name="connsiteY57" fmla="*/ 1524134 h 2542032"/>
              <a:gd name="connsiteX58" fmla="*/ 382921 w 2847821"/>
              <a:gd name="connsiteY58" fmla="*/ 1548452 h 2542032"/>
              <a:gd name="connsiteX59" fmla="*/ 341061 w 2847821"/>
              <a:gd name="connsiteY59" fmla="*/ 1620997 h 2542032"/>
              <a:gd name="connsiteX60" fmla="*/ 277282 w 2847821"/>
              <a:gd name="connsiteY60" fmla="*/ 1731531 h 2542032"/>
              <a:gd name="connsiteX61" fmla="*/ 249032 w 2847821"/>
              <a:gd name="connsiteY61" fmla="*/ 1780491 h 2542032"/>
              <a:gd name="connsiteX62" fmla="*/ 219516 w 2847821"/>
              <a:gd name="connsiteY62" fmla="*/ 1729337 h 2542032"/>
              <a:gd name="connsiteX63" fmla="*/ 29724 w 2847821"/>
              <a:gd name="connsiteY63" fmla="*/ 1400415 h 2542032"/>
              <a:gd name="connsiteX64" fmla="*/ 7431 w 2847821"/>
              <a:gd name="connsiteY64" fmla="*/ 1340021 h 2542032"/>
              <a:gd name="connsiteX65" fmla="*/ 4679 w 2847821"/>
              <a:gd name="connsiteY65" fmla="*/ 1314464 h 2542032"/>
              <a:gd name="connsiteX66" fmla="*/ 0 w 2847821"/>
              <a:gd name="connsiteY66" fmla="*/ 1271017 h 2542032"/>
              <a:gd name="connsiteX67" fmla="*/ 29724 w 2847821"/>
              <a:gd name="connsiteY67" fmla="*/ 1141620 h 2542032"/>
              <a:gd name="connsiteX68" fmla="*/ 613786 w 2847821"/>
              <a:gd name="connsiteY68" fmla="*/ 129398 h 2542032"/>
              <a:gd name="connsiteX69" fmla="*/ 839068 w 2847821"/>
              <a:gd name="connsiteY69" fmla="*/ 0 h 2542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847821" h="2542032">
                <a:moveTo>
                  <a:pt x="2597367" y="761789"/>
                </a:moveTo>
                <a:lnTo>
                  <a:pt x="2613504" y="789755"/>
                </a:lnTo>
                <a:cubicBezTo>
                  <a:pt x="2689640" y="921704"/>
                  <a:pt x="2737225" y="1004172"/>
                  <a:pt x="2766966" y="1055714"/>
                </a:cubicBezTo>
                <a:lnTo>
                  <a:pt x="2789968" y="1095578"/>
                </a:lnTo>
                <a:lnTo>
                  <a:pt x="2789967" y="1095578"/>
                </a:lnTo>
                <a:lnTo>
                  <a:pt x="2798709" y="1110730"/>
                </a:lnTo>
                <a:cubicBezTo>
                  <a:pt x="2816533" y="1141620"/>
                  <a:pt x="2816533" y="1141620"/>
                  <a:pt x="2816533" y="1141620"/>
                </a:cubicBezTo>
                <a:cubicBezTo>
                  <a:pt x="2858251" y="1212579"/>
                  <a:pt x="2858251" y="1329455"/>
                  <a:pt x="2816533" y="1400415"/>
                </a:cubicBezTo>
                <a:cubicBezTo>
                  <a:pt x="2232470" y="2412636"/>
                  <a:pt x="2232470" y="2412636"/>
                  <a:pt x="2232470" y="2412636"/>
                </a:cubicBezTo>
                <a:cubicBezTo>
                  <a:pt x="2190752" y="2483595"/>
                  <a:pt x="2090628" y="2542032"/>
                  <a:pt x="2007190" y="2542032"/>
                </a:cubicBezTo>
                <a:lnTo>
                  <a:pt x="839068" y="2542032"/>
                </a:lnTo>
                <a:cubicBezTo>
                  <a:pt x="757716" y="2542032"/>
                  <a:pt x="655505" y="2483595"/>
                  <a:pt x="613786" y="2412636"/>
                </a:cubicBezTo>
                <a:cubicBezTo>
                  <a:pt x="577282" y="2349372"/>
                  <a:pt x="543060" y="2290063"/>
                  <a:pt x="510976" y="2234459"/>
                </a:cubicBezTo>
                <a:lnTo>
                  <a:pt x="504214" y="2222739"/>
                </a:lnTo>
                <a:lnTo>
                  <a:pt x="504213" y="2222739"/>
                </a:lnTo>
                <a:lnTo>
                  <a:pt x="428556" y="2091619"/>
                </a:lnTo>
                <a:lnTo>
                  <a:pt x="472977" y="2014633"/>
                </a:lnTo>
                <a:cubicBezTo>
                  <a:pt x="493510" y="1979047"/>
                  <a:pt x="515755" y="1940496"/>
                  <a:pt x="539853" y="1898732"/>
                </a:cubicBezTo>
                <a:lnTo>
                  <a:pt x="562445" y="1859580"/>
                </a:lnTo>
                <a:lnTo>
                  <a:pt x="586998" y="1902133"/>
                </a:lnTo>
                <a:cubicBezTo>
                  <a:pt x="636598" y="1988093"/>
                  <a:pt x="694314" y="2088119"/>
                  <a:pt x="761474" y="2204513"/>
                </a:cubicBezTo>
                <a:lnTo>
                  <a:pt x="776505" y="2222739"/>
                </a:lnTo>
                <a:lnTo>
                  <a:pt x="795295" y="2245524"/>
                </a:lnTo>
                <a:cubicBezTo>
                  <a:pt x="836311" y="2283442"/>
                  <a:pt x="895796" y="2310320"/>
                  <a:pt x="945686" y="2310320"/>
                </a:cubicBezTo>
                <a:lnTo>
                  <a:pt x="1900856" y="2310320"/>
                </a:lnTo>
                <a:cubicBezTo>
                  <a:pt x="1969083" y="2310320"/>
                  <a:pt x="2050954" y="2262537"/>
                  <a:pt x="2085066" y="2204513"/>
                </a:cubicBezTo>
                <a:cubicBezTo>
                  <a:pt x="2085066" y="2204513"/>
                  <a:pt x="2085066" y="2204513"/>
                  <a:pt x="2562653" y="1376823"/>
                </a:cubicBezTo>
                <a:cubicBezTo>
                  <a:pt x="2596766" y="1318800"/>
                  <a:pt x="2596766" y="1223232"/>
                  <a:pt x="2562653" y="1165208"/>
                </a:cubicBezTo>
                <a:cubicBezTo>
                  <a:pt x="2562653" y="1165208"/>
                  <a:pt x="2562653" y="1165208"/>
                  <a:pt x="2522660" y="1095897"/>
                </a:cubicBezTo>
                <a:lnTo>
                  <a:pt x="2522476" y="1095578"/>
                </a:lnTo>
                <a:lnTo>
                  <a:pt x="2522477" y="1095578"/>
                </a:lnTo>
                <a:lnTo>
                  <a:pt x="2510324" y="1074517"/>
                </a:lnTo>
                <a:cubicBezTo>
                  <a:pt x="2502849" y="1061561"/>
                  <a:pt x="2494305" y="1046755"/>
                  <a:pt x="2484541" y="1029833"/>
                </a:cubicBezTo>
                <a:lnTo>
                  <a:pt x="2463622" y="993578"/>
                </a:lnTo>
                <a:lnTo>
                  <a:pt x="2505481" y="921034"/>
                </a:lnTo>
                <a:cubicBezTo>
                  <a:pt x="2528334" y="881428"/>
                  <a:pt x="2549555" y="844650"/>
                  <a:pt x="2569260" y="810500"/>
                </a:cubicBezTo>
                <a:close/>
                <a:moveTo>
                  <a:pt x="839068" y="0"/>
                </a:moveTo>
                <a:cubicBezTo>
                  <a:pt x="2007190" y="0"/>
                  <a:pt x="2007190" y="0"/>
                  <a:pt x="2007190" y="0"/>
                </a:cubicBezTo>
                <a:cubicBezTo>
                  <a:pt x="2090628" y="0"/>
                  <a:pt x="2190752" y="58438"/>
                  <a:pt x="2232470" y="129398"/>
                </a:cubicBezTo>
                <a:cubicBezTo>
                  <a:pt x="2268974" y="192662"/>
                  <a:pt x="2303197" y="251972"/>
                  <a:pt x="2335280" y="307575"/>
                </a:cubicBezTo>
                <a:lnTo>
                  <a:pt x="2363523" y="356522"/>
                </a:lnTo>
                <a:lnTo>
                  <a:pt x="2417701" y="450417"/>
                </a:lnTo>
                <a:lnTo>
                  <a:pt x="2373280" y="527402"/>
                </a:lnTo>
                <a:cubicBezTo>
                  <a:pt x="2352747" y="562988"/>
                  <a:pt x="2330502" y="601540"/>
                  <a:pt x="2306404" y="643304"/>
                </a:cubicBezTo>
                <a:lnTo>
                  <a:pt x="2283956" y="682208"/>
                </a:lnTo>
                <a:lnTo>
                  <a:pt x="2242707" y="610720"/>
                </a:lnTo>
                <a:cubicBezTo>
                  <a:pt x="2219854" y="571114"/>
                  <a:pt x="2195369" y="528679"/>
                  <a:pt x="2169134" y="483213"/>
                </a:cubicBezTo>
                <a:lnTo>
                  <a:pt x="2096032" y="356522"/>
                </a:lnTo>
                <a:lnTo>
                  <a:pt x="2085066" y="337518"/>
                </a:lnTo>
                <a:cubicBezTo>
                  <a:pt x="2050954" y="279494"/>
                  <a:pt x="1969083" y="231710"/>
                  <a:pt x="1900856" y="231710"/>
                </a:cubicBezTo>
                <a:cubicBezTo>
                  <a:pt x="1900856" y="231710"/>
                  <a:pt x="1900856" y="231710"/>
                  <a:pt x="945686" y="231710"/>
                </a:cubicBezTo>
                <a:cubicBezTo>
                  <a:pt x="879166" y="231710"/>
                  <a:pt x="795588" y="279494"/>
                  <a:pt x="761474" y="337518"/>
                </a:cubicBezTo>
                <a:cubicBezTo>
                  <a:pt x="761474" y="337518"/>
                  <a:pt x="761474" y="337518"/>
                  <a:pt x="283889" y="1165208"/>
                </a:cubicBezTo>
                <a:cubicBezTo>
                  <a:pt x="267686" y="1194220"/>
                  <a:pt x="259584" y="1232618"/>
                  <a:pt x="259584" y="1271016"/>
                </a:cubicBezTo>
                <a:lnTo>
                  <a:pt x="264263" y="1314464"/>
                </a:lnTo>
                <a:lnTo>
                  <a:pt x="265660" y="1327439"/>
                </a:lnTo>
                <a:cubicBezTo>
                  <a:pt x="269711" y="1345465"/>
                  <a:pt x="275787" y="1362317"/>
                  <a:pt x="283889" y="1376823"/>
                </a:cubicBezTo>
                <a:cubicBezTo>
                  <a:pt x="283889" y="1376823"/>
                  <a:pt x="283889" y="1376823"/>
                  <a:pt x="368889" y="1524134"/>
                </a:cubicBezTo>
                <a:lnTo>
                  <a:pt x="382921" y="1548452"/>
                </a:lnTo>
                <a:lnTo>
                  <a:pt x="341061" y="1620997"/>
                </a:lnTo>
                <a:cubicBezTo>
                  <a:pt x="318208" y="1660604"/>
                  <a:pt x="296987" y="1697381"/>
                  <a:pt x="277282" y="1731531"/>
                </a:cubicBezTo>
                <a:lnTo>
                  <a:pt x="249032" y="1780491"/>
                </a:lnTo>
                <a:lnTo>
                  <a:pt x="219516" y="1729337"/>
                </a:lnTo>
                <a:cubicBezTo>
                  <a:pt x="29724" y="1400415"/>
                  <a:pt x="29724" y="1400415"/>
                  <a:pt x="29724" y="1400415"/>
                </a:cubicBezTo>
                <a:cubicBezTo>
                  <a:pt x="19816" y="1382675"/>
                  <a:pt x="12385" y="1362065"/>
                  <a:pt x="7431" y="1340021"/>
                </a:cubicBezTo>
                <a:lnTo>
                  <a:pt x="4679" y="1314464"/>
                </a:lnTo>
                <a:lnTo>
                  <a:pt x="0" y="1271017"/>
                </a:lnTo>
                <a:cubicBezTo>
                  <a:pt x="0" y="1224058"/>
                  <a:pt x="9908" y="1177100"/>
                  <a:pt x="29724" y="1141620"/>
                </a:cubicBezTo>
                <a:cubicBezTo>
                  <a:pt x="613786" y="129398"/>
                  <a:pt x="613786" y="129398"/>
                  <a:pt x="613786" y="129398"/>
                </a:cubicBezTo>
                <a:cubicBezTo>
                  <a:pt x="655505" y="58438"/>
                  <a:pt x="757716" y="0"/>
                  <a:pt x="8390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9568236-F2E9-4B9C-B99B-EAA1C613213E}"/>
              </a:ext>
            </a:extLst>
          </p:cNvPr>
          <p:cNvSpPr/>
          <p:nvPr/>
        </p:nvSpPr>
        <p:spPr>
          <a:xfrm>
            <a:off x="4218598" y="2336640"/>
            <a:ext cx="2135866" cy="1906524"/>
          </a:xfrm>
          <a:custGeom>
            <a:avLst/>
            <a:gdLst>
              <a:gd name="connsiteX0" fmla="*/ 2597367 w 2847821"/>
              <a:gd name="connsiteY0" fmla="*/ 761789 h 2542032"/>
              <a:gd name="connsiteX1" fmla="*/ 2613504 w 2847821"/>
              <a:gd name="connsiteY1" fmla="*/ 789755 h 2542032"/>
              <a:gd name="connsiteX2" fmla="*/ 2766966 w 2847821"/>
              <a:gd name="connsiteY2" fmla="*/ 1055714 h 2542032"/>
              <a:gd name="connsiteX3" fmla="*/ 2789968 w 2847821"/>
              <a:gd name="connsiteY3" fmla="*/ 1095578 h 2542032"/>
              <a:gd name="connsiteX4" fmla="*/ 2789967 w 2847821"/>
              <a:gd name="connsiteY4" fmla="*/ 1095578 h 2542032"/>
              <a:gd name="connsiteX5" fmla="*/ 2798709 w 2847821"/>
              <a:gd name="connsiteY5" fmla="*/ 1110730 h 2542032"/>
              <a:gd name="connsiteX6" fmla="*/ 2816533 w 2847821"/>
              <a:gd name="connsiteY6" fmla="*/ 1141620 h 2542032"/>
              <a:gd name="connsiteX7" fmla="*/ 2816533 w 2847821"/>
              <a:gd name="connsiteY7" fmla="*/ 1400415 h 2542032"/>
              <a:gd name="connsiteX8" fmla="*/ 2232470 w 2847821"/>
              <a:gd name="connsiteY8" fmla="*/ 2412636 h 2542032"/>
              <a:gd name="connsiteX9" fmla="*/ 2007190 w 2847821"/>
              <a:gd name="connsiteY9" fmla="*/ 2542032 h 2542032"/>
              <a:gd name="connsiteX10" fmla="*/ 839068 w 2847821"/>
              <a:gd name="connsiteY10" fmla="*/ 2542032 h 2542032"/>
              <a:gd name="connsiteX11" fmla="*/ 613786 w 2847821"/>
              <a:gd name="connsiteY11" fmla="*/ 2412636 h 2542032"/>
              <a:gd name="connsiteX12" fmla="*/ 510976 w 2847821"/>
              <a:gd name="connsiteY12" fmla="*/ 2234459 h 2542032"/>
              <a:gd name="connsiteX13" fmla="*/ 504214 w 2847821"/>
              <a:gd name="connsiteY13" fmla="*/ 2222739 h 2542032"/>
              <a:gd name="connsiteX14" fmla="*/ 504213 w 2847821"/>
              <a:gd name="connsiteY14" fmla="*/ 2222739 h 2542032"/>
              <a:gd name="connsiteX15" fmla="*/ 428556 w 2847821"/>
              <a:gd name="connsiteY15" fmla="*/ 2091619 h 2542032"/>
              <a:gd name="connsiteX16" fmla="*/ 472977 w 2847821"/>
              <a:gd name="connsiteY16" fmla="*/ 2014633 h 2542032"/>
              <a:gd name="connsiteX17" fmla="*/ 539853 w 2847821"/>
              <a:gd name="connsiteY17" fmla="*/ 1898732 h 2542032"/>
              <a:gd name="connsiteX18" fmla="*/ 562445 w 2847821"/>
              <a:gd name="connsiteY18" fmla="*/ 1859580 h 2542032"/>
              <a:gd name="connsiteX19" fmla="*/ 586998 w 2847821"/>
              <a:gd name="connsiteY19" fmla="*/ 1902133 h 2542032"/>
              <a:gd name="connsiteX20" fmla="*/ 761474 w 2847821"/>
              <a:gd name="connsiteY20" fmla="*/ 2204513 h 2542032"/>
              <a:gd name="connsiteX21" fmla="*/ 776505 w 2847821"/>
              <a:gd name="connsiteY21" fmla="*/ 2222739 h 2542032"/>
              <a:gd name="connsiteX22" fmla="*/ 795295 w 2847821"/>
              <a:gd name="connsiteY22" fmla="*/ 2245524 h 2542032"/>
              <a:gd name="connsiteX23" fmla="*/ 945686 w 2847821"/>
              <a:gd name="connsiteY23" fmla="*/ 2310320 h 2542032"/>
              <a:gd name="connsiteX24" fmla="*/ 1900856 w 2847821"/>
              <a:gd name="connsiteY24" fmla="*/ 2310320 h 2542032"/>
              <a:gd name="connsiteX25" fmla="*/ 2085066 w 2847821"/>
              <a:gd name="connsiteY25" fmla="*/ 2204513 h 2542032"/>
              <a:gd name="connsiteX26" fmla="*/ 2562653 w 2847821"/>
              <a:gd name="connsiteY26" fmla="*/ 1376823 h 2542032"/>
              <a:gd name="connsiteX27" fmla="*/ 2562653 w 2847821"/>
              <a:gd name="connsiteY27" fmla="*/ 1165208 h 2542032"/>
              <a:gd name="connsiteX28" fmla="*/ 2522660 w 2847821"/>
              <a:gd name="connsiteY28" fmla="*/ 1095897 h 2542032"/>
              <a:gd name="connsiteX29" fmla="*/ 2522476 w 2847821"/>
              <a:gd name="connsiteY29" fmla="*/ 1095578 h 2542032"/>
              <a:gd name="connsiteX30" fmla="*/ 2522477 w 2847821"/>
              <a:gd name="connsiteY30" fmla="*/ 1095578 h 2542032"/>
              <a:gd name="connsiteX31" fmla="*/ 2510324 w 2847821"/>
              <a:gd name="connsiteY31" fmla="*/ 1074517 h 2542032"/>
              <a:gd name="connsiteX32" fmla="*/ 2484541 w 2847821"/>
              <a:gd name="connsiteY32" fmla="*/ 1029833 h 2542032"/>
              <a:gd name="connsiteX33" fmla="*/ 2463622 w 2847821"/>
              <a:gd name="connsiteY33" fmla="*/ 993578 h 2542032"/>
              <a:gd name="connsiteX34" fmla="*/ 2505481 w 2847821"/>
              <a:gd name="connsiteY34" fmla="*/ 921034 h 2542032"/>
              <a:gd name="connsiteX35" fmla="*/ 2569260 w 2847821"/>
              <a:gd name="connsiteY35" fmla="*/ 810500 h 2542032"/>
              <a:gd name="connsiteX36" fmla="*/ 839068 w 2847821"/>
              <a:gd name="connsiteY36" fmla="*/ 0 h 2542032"/>
              <a:gd name="connsiteX37" fmla="*/ 2007190 w 2847821"/>
              <a:gd name="connsiteY37" fmla="*/ 0 h 2542032"/>
              <a:gd name="connsiteX38" fmla="*/ 2232470 w 2847821"/>
              <a:gd name="connsiteY38" fmla="*/ 129398 h 2542032"/>
              <a:gd name="connsiteX39" fmla="*/ 2335280 w 2847821"/>
              <a:gd name="connsiteY39" fmla="*/ 307575 h 2542032"/>
              <a:gd name="connsiteX40" fmla="*/ 2363523 w 2847821"/>
              <a:gd name="connsiteY40" fmla="*/ 356522 h 2542032"/>
              <a:gd name="connsiteX41" fmla="*/ 2417701 w 2847821"/>
              <a:gd name="connsiteY41" fmla="*/ 450417 h 2542032"/>
              <a:gd name="connsiteX42" fmla="*/ 2373280 w 2847821"/>
              <a:gd name="connsiteY42" fmla="*/ 527402 h 2542032"/>
              <a:gd name="connsiteX43" fmla="*/ 2306404 w 2847821"/>
              <a:gd name="connsiteY43" fmla="*/ 643304 h 2542032"/>
              <a:gd name="connsiteX44" fmla="*/ 2283956 w 2847821"/>
              <a:gd name="connsiteY44" fmla="*/ 682208 h 2542032"/>
              <a:gd name="connsiteX45" fmla="*/ 2242707 w 2847821"/>
              <a:gd name="connsiteY45" fmla="*/ 610720 h 2542032"/>
              <a:gd name="connsiteX46" fmla="*/ 2169134 w 2847821"/>
              <a:gd name="connsiteY46" fmla="*/ 483213 h 2542032"/>
              <a:gd name="connsiteX47" fmla="*/ 2096032 w 2847821"/>
              <a:gd name="connsiteY47" fmla="*/ 356522 h 2542032"/>
              <a:gd name="connsiteX48" fmla="*/ 2085066 w 2847821"/>
              <a:gd name="connsiteY48" fmla="*/ 337518 h 2542032"/>
              <a:gd name="connsiteX49" fmla="*/ 1900856 w 2847821"/>
              <a:gd name="connsiteY49" fmla="*/ 231710 h 2542032"/>
              <a:gd name="connsiteX50" fmla="*/ 945686 w 2847821"/>
              <a:gd name="connsiteY50" fmla="*/ 231710 h 2542032"/>
              <a:gd name="connsiteX51" fmla="*/ 761474 w 2847821"/>
              <a:gd name="connsiteY51" fmla="*/ 337518 h 2542032"/>
              <a:gd name="connsiteX52" fmla="*/ 283889 w 2847821"/>
              <a:gd name="connsiteY52" fmla="*/ 1165208 h 2542032"/>
              <a:gd name="connsiteX53" fmla="*/ 259584 w 2847821"/>
              <a:gd name="connsiteY53" fmla="*/ 1271016 h 2542032"/>
              <a:gd name="connsiteX54" fmla="*/ 264263 w 2847821"/>
              <a:gd name="connsiteY54" fmla="*/ 1314464 h 2542032"/>
              <a:gd name="connsiteX55" fmla="*/ 265660 w 2847821"/>
              <a:gd name="connsiteY55" fmla="*/ 1327439 h 2542032"/>
              <a:gd name="connsiteX56" fmla="*/ 283889 w 2847821"/>
              <a:gd name="connsiteY56" fmla="*/ 1376823 h 2542032"/>
              <a:gd name="connsiteX57" fmla="*/ 368889 w 2847821"/>
              <a:gd name="connsiteY57" fmla="*/ 1524134 h 2542032"/>
              <a:gd name="connsiteX58" fmla="*/ 382921 w 2847821"/>
              <a:gd name="connsiteY58" fmla="*/ 1548452 h 2542032"/>
              <a:gd name="connsiteX59" fmla="*/ 341061 w 2847821"/>
              <a:gd name="connsiteY59" fmla="*/ 1620997 h 2542032"/>
              <a:gd name="connsiteX60" fmla="*/ 277282 w 2847821"/>
              <a:gd name="connsiteY60" fmla="*/ 1731531 h 2542032"/>
              <a:gd name="connsiteX61" fmla="*/ 249032 w 2847821"/>
              <a:gd name="connsiteY61" fmla="*/ 1780491 h 2542032"/>
              <a:gd name="connsiteX62" fmla="*/ 219516 w 2847821"/>
              <a:gd name="connsiteY62" fmla="*/ 1729337 h 2542032"/>
              <a:gd name="connsiteX63" fmla="*/ 29724 w 2847821"/>
              <a:gd name="connsiteY63" fmla="*/ 1400415 h 2542032"/>
              <a:gd name="connsiteX64" fmla="*/ 7431 w 2847821"/>
              <a:gd name="connsiteY64" fmla="*/ 1340021 h 2542032"/>
              <a:gd name="connsiteX65" fmla="*/ 4679 w 2847821"/>
              <a:gd name="connsiteY65" fmla="*/ 1314464 h 2542032"/>
              <a:gd name="connsiteX66" fmla="*/ 0 w 2847821"/>
              <a:gd name="connsiteY66" fmla="*/ 1271017 h 2542032"/>
              <a:gd name="connsiteX67" fmla="*/ 29724 w 2847821"/>
              <a:gd name="connsiteY67" fmla="*/ 1141620 h 2542032"/>
              <a:gd name="connsiteX68" fmla="*/ 613786 w 2847821"/>
              <a:gd name="connsiteY68" fmla="*/ 129398 h 2542032"/>
              <a:gd name="connsiteX69" fmla="*/ 839068 w 2847821"/>
              <a:gd name="connsiteY69" fmla="*/ 0 h 2542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847821" h="2542032">
                <a:moveTo>
                  <a:pt x="2597367" y="761789"/>
                </a:moveTo>
                <a:lnTo>
                  <a:pt x="2613504" y="789755"/>
                </a:lnTo>
                <a:cubicBezTo>
                  <a:pt x="2689640" y="921704"/>
                  <a:pt x="2737225" y="1004172"/>
                  <a:pt x="2766966" y="1055714"/>
                </a:cubicBezTo>
                <a:lnTo>
                  <a:pt x="2789968" y="1095578"/>
                </a:lnTo>
                <a:lnTo>
                  <a:pt x="2789967" y="1095578"/>
                </a:lnTo>
                <a:lnTo>
                  <a:pt x="2798709" y="1110730"/>
                </a:lnTo>
                <a:cubicBezTo>
                  <a:pt x="2816533" y="1141620"/>
                  <a:pt x="2816533" y="1141620"/>
                  <a:pt x="2816533" y="1141620"/>
                </a:cubicBezTo>
                <a:cubicBezTo>
                  <a:pt x="2858251" y="1212579"/>
                  <a:pt x="2858251" y="1329455"/>
                  <a:pt x="2816533" y="1400415"/>
                </a:cubicBezTo>
                <a:cubicBezTo>
                  <a:pt x="2232470" y="2412636"/>
                  <a:pt x="2232470" y="2412636"/>
                  <a:pt x="2232470" y="2412636"/>
                </a:cubicBezTo>
                <a:cubicBezTo>
                  <a:pt x="2190752" y="2483595"/>
                  <a:pt x="2090628" y="2542032"/>
                  <a:pt x="2007190" y="2542032"/>
                </a:cubicBezTo>
                <a:lnTo>
                  <a:pt x="839068" y="2542032"/>
                </a:lnTo>
                <a:cubicBezTo>
                  <a:pt x="757716" y="2542032"/>
                  <a:pt x="655505" y="2483595"/>
                  <a:pt x="613786" y="2412636"/>
                </a:cubicBezTo>
                <a:cubicBezTo>
                  <a:pt x="577282" y="2349372"/>
                  <a:pt x="543060" y="2290063"/>
                  <a:pt x="510976" y="2234459"/>
                </a:cubicBezTo>
                <a:lnTo>
                  <a:pt x="504214" y="2222739"/>
                </a:lnTo>
                <a:lnTo>
                  <a:pt x="504213" y="2222739"/>
                </a:lnTo>
                <a:lnTo>
                  <a:pt x="428556" y="2091619"/>
                </a:lnTo>
                <a:lnTo>
                  <a:pt x="472977" y="2014633"/>
                </a:lnTo>
                <a:cubicBezTo>
                  <a:pt x="493510" y="1979047"/>
                  <a:pt x="515755" y="1940496"/>
                  <a:pt x="539853" y="1898732"/>
                </a:cubicBezTo>
                <a:lnTo>
                  <a:pt x="562445" y="1859580"/>
                </a:lnTo>
                <a:lnTo>
                  <a:pt x="586998" y="1902133"/>
                </a:lnTo>
                <a:cubicBezTo>
                  <a:pt x="636598" y="1988093"/>
                  <a:pt x="694314" y="2088119"/>
                  <a:pt x="761474" y="2204513"/>
                </a:cubicBezTo>
                <a:lnTo>
                  <a:pt x="776505" y="2222739"/>
                </a:lnTo>
                <a:lnTo>
                  <a:pt x="795295" y="2245524"/>
                </a:lnTo>
                <a:cubicBezTo>
                  <a:pt x="836311" y="2283442"/>
                  <a:pt x="895796" y="2310320"/>
                  <a:pt x="945686" y="2310320"/>
                </a:cubicBezTo>
                <a:lnTo>
                  <a:pt x="1900856" y="2310320"/>
                </a:lnTo>
                <a:cubicBezTo>
                  <a:pt x="1969083" y="2310320"/>
                  <a:pt x="2050954" y="2262537"/>
                  <a:pt x="2085066" y="2204513"/>
                </a:cubicBezTo>
                <a:cubicBezTo>
                  <a:pt x="2085066" y="2204513"/>
                  <a:pt x="2085066" y="2204513"/>
                  <a:pt x="2562653" y="1376823"/>
                </a:cubicBezTo>
                <a:cubicBezTo>
                  <a:pt x="2596766" y="1318800"/>
                  <a:pt x="2596766" y="1223232"/>
                  <a:pt x="2562653" y="1165208"/>
                </a:cubicBezTo>
                <a:cubicBezTo>
                  <a:pt x="2562653" y="1165208"/>
                  <a:pt x="2562653" y="1165208"/>
                  <a:pt x="2522660" y="1095897"/>
                </a:cubicBezTo>
                <a:lnTo>
                  <a:pt x="2522476" y="1095578"/>
                </a:lnTo>
                <a:lnTo>
                  <a:pt x="2522477" y="1095578"/>
                </a:lnTo>
                <a:lnTo>
                  <a:pt x="2510324" y="1074517"/>
                </a:lnTo>
                <a:cubicBezTo>
                  <a:pt x="2502849" y="1061561"/>
                  <a:pt x="2494305" y="1046755"/>
                  <a:pt x="2484541" y="1029833"/>
                </a:cubicBezTo>
                <a:lnTo>
                  <a:pt x="2463622" y="993578"/>
                </a:lnTo>
                <a:lnTo>
                  <a:pt x="2505481" y="921034"/>
                </a:lnTo>
                <a:cubicBezTo>
                  <a:pt x="2528334" y="881428"/>
                  <a:pt x="2549555" y="844650"/>
                  <a:pt x="2569260" y="810500"/>
                </a:cubicBezTo>
                <a:close/>
                <a:moveTo>
                  <a:pt x="839068" y="0"/>
                </a:moveTo>
                <a:cubicBezTo>
                  <a:pt x="2007190" y="0"/>
                  <a:pt x="2007190" y="0"/>
                  <a:pt x="2007190" y="0"/>
                </a:cubicBezTo>
                <a:cubicBezTo>
                  <a:pt x="2090628" y="0"/>
                  <a:pt x="2190752" y="58438"/>
                  <a:pt x="2232470" y="129398"/>
                </a:cubicBezTo>
                <a:cubicBezTo>
                  <a:pt x="2268974" y="192662"/>
                  <a:pt x="2303197" y="251972"/>
                  <a:pt x="2335280" y="307575"/>
                </a:cubicBezTo>
                <a:lnTo>
                  <a:pt x="2363523" y="356522"/>
                </a:lnTo>
                <a:lnTo>
                  <a:pt x="2417701" y="450417"/>
                </a:lnTo>
                <a:lnTo>
                  <a:pt x="2373280" y="527402"/>
                </a:lnTo>
                <a:cubicBezTo>
                  <a:pt x="2352747" y="562988"/>
                  <a:pt x="2330502" y="601540"/>
                  <a:pt x="2306404" y="643304"/>
                </a:cubicBezTo>
                <a:lnTo>
                  <a:pt x="2283956" y="682208"/>
                </a:lnTo>
                <a:lnTo>
                  <a:pt x="2242707" y="610720"/>
                </a:lnTo>
                <a:cubicBezTo>
                  <a:pt x="2219854" y="571114"/>
                  <a:pt x="2195369" y="528679"/>
                  <a:pt x="2169134" y="483213"/>
                </a:cubicBezTo>
                <a:lnTo>
                  <a:pt x="2096032" y="356522"/>
                </a:lnTo>
                <a:lnTo>
                  <a:pt x="2085066" y="337518"/>
                </a:lnTo>
                <a:cubicBezTo>
                  <a:pt x="2050954" y="279494"/>
                  <a:pt x="1969083" y="231710"/>
                  <a:pt x="1900856" y="231710"/>
                </a:cubicBezTo>
                <a:cubicBezTo>
                  <a:pt x="1900856" y="231710"/>
                  <a:pt x="1900856" y="231710"/>
                  <a:pt x="945686" y="231710"/>
                </a:cubicBezTo>
                <a:cubicBezTo>
                  <a:pt x="879166" y="231710"/>
                  <a:pt x="795588" y="279494"/>
                  <a:pt x="761474" y="337518"/>
                </a:cubicBezTo>
                <a:cubicBezTo>
                  <a:pt x="761474" y="337518"/>
                  <a:pt x="761474" y="337518"/>
                  <a:pt x="283889" y="1165208"/>
                </a:cubicBezTo>
                <a:cubicBezTo>
                  <a:pt x="267686" y="1194220"/>
                  <a:pt x="259584" y="1232618"/>
                  <a:pt x="259584" y="1271016"/>
                </a:cubicBezTo>
                <a:lnTo>
                  <a:pt x="264263" y="1314464"/>
                </a:lnTo>
                <a:lnTo>
                  <a:pt x="265660" y="1327439"/>
                </a:lnTo>
                <a:cubicBezTo>
                  <a:pt x="269711" y="1345465"/>
                  <a:pt x="275787" y="1362317"/>
                  <a:pt x="283889" y="1376823"/>
                </a:cubicBezTo>
                <a:cubicBezTo>
                  <a:pt x="283889" y="1376823"/>
                  <a:pt x="283889" y="1376823"/>
                  <a:pt x="368889" y="1524134"/>
                </a:cubicBezTo>
                <a:lnTo>
                  <a:pt x="382921" y="1548452"/>
                </a:lnTo>
                <a:lnTo>
                  <a:pt x="341061" y="1620997"/>
                </a:lnTo>
                <a:cubicBezTo>
                  <a:pt x="318208" y="1660604"/>
                  <a:pt x="296987" y="1697381"/>
                  <a:pt x="277282" y="1731531"/>
                </a:cubicBezTo>
                <a:lnTo>
                  <a:pt x="249032" y="1780491"/>
                </a:lnTo>
                <a:lnTo>
                  <a:pt x="219516" y="1729337"/>
                </a:lnTo>
                <a:cubicBezTo>
                  <a:pt x="29724" y="1400415"/>
                  <a:pt x="29724" y="1400415"/>
                  <a:pt x="29724" y="1400415"/>
                </a:cubicBezTo>
                <a:cubicBezTo>
                  <a:pt x="19816" y="1382675"/>
                  <a:pt x="12385" y="1362065"/>
                  <a:pt x="7431" y="1340021"/>
                </a:cubicBezTo>
                <a:lnTo>
                  <a:pt x="4679" y="1314464"/>
                </a:lnTo>
                <a:lnTo>
                  <a:pt x="0" y="1271017"/>
                </a:lnTo>
                <a:cubicBezTo>
                  <a:pt x="0" y="1224058"/>
                  <a:pt x="9908" y="1177100"/>
                  <a:pt x="29724" y="1141620"/>
                </a:cubicBezTo>
                <a:cubicBezTo>
                  <a:pt x="613786" y="129398"/>
                  <a:pt x="613786" y="129398"/>
                  <a:pt x="613786" y="129398"/>
                </a:cubicBezTo>
                <a:cubicBezTo>
                  <a:pt x="655505" y="58438"/>
                  <a:pt x="757716" y="0"/>
                  <a:pt x="8390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FC5BBED5-9152-430B-8A3B-0026F3E6729A}"/>
              </a:ext>
            </a:extLst>
          </p:cNvPr>
          <p:cNvSpPr/>
          <p:nvPr/>
        </p:nvSpPr>
        <p:spPr>
          <a:xfrm>
            <a:off x="5744791" y="2336640"/>
            <a:ext cx="2135866" cy="1906524"/>
          </a:xfrm>
          <a:custGeom>
            <a:avLst/>
            <a:gdLst>
              <a:gd name="connsiteX0" fmla="*/ 2597367 w 2847821"/>
              <a:gd name="connsiteY0" fmla="*/ 761789 h 2542032"/>
              <a:gd name="connsiteX1" fmla="*/ 2613504 w 2847821"/>
              <a:gd name="connsiteY1" fmla="*/ 789755 h 2542032"/>
              <a:gd name="connsiteX2" fmla="*/ 2766966 w 2847821"/>
              <a:gd name="connsiteY2" fmla="*/ 1055714 h 2542032"/>
              <a:gd name="connsiteX3" fmla="*/ 2789968 w 2847821"/>
              <a:gd name="connsiteY3" fmla="*/ 1095578 h 2542032"/>
              <a:gd name="connsiteX4" fmla="*/ 2789967 w 2847821"/>
              <a:gd name="connsiteY4" fmla="*/ 1095578 h 2542032"/>
              <a:gd name="connsiteX5" fmla="*/ 2798709 w 2847821"/>
              <a:gd name="connsiteY5" fmla="*/ 1110730 h 2542032"/>
              <a:gd name="connsiteX6" fmla="*/ 2816533 w 2847821"/>
              <a:gd name="connsiteY6" fmla="*/ 1141620 h 2542032"/>
              <a:gd name="connsiteX7" fmla="*/ 2816533 w 2847821"/>
              <a:gd name="connsiteY7" fmla="*/ 1400415 h 2542032"/>
              <a:gd name="connsiteX8" fmla="*/ 2232470 w 2847821"/>
              <a:gd name="connsiteY8" fmla="*/ 2412636 h 2542032"/>
              <a:gd name="connsiteX9" fmla="*/ 2007190 w 2847821"/>
              <a:gd name="connsiteY9" fmla="*/ 2542032 h 2542032"/>
              <a:gd name="connsiteX10" fmla="*/ 839068 w 2847821"/>
              <a:gd name="connsiteY10" fmla="*/ 2542032 h 2542032"/>
              <a:gd name="connsiteX11" fmla="*/ 613786 w 2847821"/>
              <a:gd name="connsiteY11" fmla="*/ 2412636 h 2542032"/>
              <a:gd name="connsiteX12" fmla="*/ 510976 w 2847821"/>
              <a:gd name="connsiteY12" fmla="*/ 2234459 h 2542032"/>
              <a:gd name="connsiteX13" fmla="*/ 504214 w 2847821"/>
              <a:gd name="connsiteY13" fmla="*/ 2222739 h 2542032"/>
              <a:gd name="connsiteX14" fmla="*/ 504213 w 2847821"/>
              <a:gd name="connsiteY14" fmla="*/ 2222739 h 2542032"/>
              <a:gd name="connsiteX15" fmla="*/ 428556 w 2847821"/>
              <a:gd name="connsiteY15" fmla="*/ 2091619 h 2542032"/>
              <a:gd name="connsiteX16" fmla="*/ 472977 w 2847821"/>
              <a:gd name="connsiteY16" fmla="*/ 2014633 h 2542032"/>
              <a:gd name="connsiteX17" fmla="*/ 539853 w 2847821"/>
              <a:gd name="connsiteY17" fmla="*/ 1898732 h 2542032"/>
              <a:gd name="connsiteX18" fmla="*/ 562445 w 2847821"/>
              <a:gd name="connsiteY18" fmla="*/ 1859580 h 2542032"/>
              <a:gd name="connsiteX19" fmla="*/ 586998 w 2847821"/>
              <a:gd name="connsiteY19" fmla="*/ 1902133 h 2542032"/>
              <a:gd name="connsiteX20" fmla="*/ 761474 w 2847821"/>
              <a:gd name="connsiteY20" fmla="*/ 2204513 h 2542032"/>
              <a:gd name="connsiteX21" fmla="*/ 776505 w 2847821"/>
              <a:gd name="connsiteY21" fmla="*/ 2222739 h 2542032"/>
              <a:gd name="connsiteX22" fmla="*/ 795295 w 2847821"/>
              <a:gd name="connsiteY22" fmla="*/ 2245524 h 2542032"/>
              <a:gd name="connsiteX23" fmla="*/ 945686 w 2847821"/>
              <a:gd name="connsiteY23" fmla="*/ 2310320 h 2542032"/>
              <a:gd name="connsiteX24" fmla="*/ 1900856 w 2847821"/>
              <a:gd name="connsiteY24" fmla="*/ 2310320 h 2542032"/>
              <a:gd name="connsiteX25" fmla="*/ 2085066 w 2847821"/>
              <a:gd name="connsiteY25" fmla="*/ 2204513 h 2542032"/>
              <a:gd name="connsiteX26" fmla="*/ 2562653 w 2847821"/>
              <a:gd name="connsiteY26" fmla="*/ 1376823 h 2542032"/>
              <a:gd name="connsiteX27" fmla="*/ 2562653 w 2847821"/>
              <a:gd name="connsiteY27" fmla="*/ 1165208 h 2542032"/>
              <a:gd name="connsiteX28" fmla="*/ 2522660 w 2847821"/>
              <a:gd name="connsiteY28" fmla="*/ 1095897 h 2542032"/>
              <a:gd name="connsiteX29" fmla="*/ 2522476 w 2847821"/>
              <a:gd name="connsiteY29" fmla="*/ 1095578 h 2542032"/>
              <a:gd name="connsiteX30" fmla="*/ 2522477 w 2847821"/>
              <a:gd name="connsiteY30" fmla="*/ 1095578 h 2542032"/>
              <a:gd name="connsiteX31" fmla="*/ 2510324 w 2847821"/>
              <a:gd name="connsiteY31" fmla="*/ 1074517 h 2542032"/>
              <a:gd name="connsiteX32" fmla="*/ 2484541 w 2847821"/>
              <a:gd name="connsiteY32" fmla="*/ 1029833 h 2542032"/>
              <a:gd name="connsiteX33" fmla="*/ 2463622 w 2847821"/>
              <a:gd name="connsiteY33" fmla="*/ 993578 h 2542032"/>
              <a:gd name="connsiteX34" fmla="*/ 2505481 w 2847821"/>
              <a:gd name="connsiteY34" fmla="*/ 921034 h 2542032"/>
              <a:gd name="connsiteX35" fmla="*/ 2569260 w 2847821"/>
              <a:gd name="connsiteY35" fmla="*/ 810500 h 2542032"/>
              <a:gd name="connsiteX36" fmla="*/ 839068 w 2847821"/>
              <a:gd name="connsiteY36" fmla="*/ 0 h 2542032"/>
              <a:gd name="connsiteX37" fmla="*/ 2007190 w 2847821"/>
              <a:gd name="connsiteY37" fmla="*/ 0 h 2542032"/>
              <a:gd name="connsiteX38" fmla="*/ 2232470 w 2847821"/>
              <a:gd name="connsiteY38" fmla="*/ 129398 h 2542032"/>
              <a:gd name="connsiteX39" fmla="*/ 2335280 w 2847821"/>
              <a:gd name="connsiteY39" fmla="*/ 307575 h 2542032"/>
              <a:gd name="connsiteX40" fmla="*/ 2363523 w 2847821"/>
              <a:gd name="connsiteY40" fmla="*/ 356522 h 2542032"/>
              <a:gd name="connsiteX41" fmla="*/ 2417701 w 2847821"/>
              <a:gd name="connsiteY41" fmla="*/ 450417 h 2542032"/>
              <a:gd name="connsiteX42" fmla="*/ 2373280 w 2847821"/>
              <a:gd name="connsiteY42" fmla="*/ 527402 h 2542032"/>
              <a:gd name="connsiteX43" fmla="*/ 2306404 w 2847821"/>
              <a:gd name="connsiteY43" fmla="*/ 643304 h 2542032"/>
              <a:gd name="connsiteX44" fmla="*/ 2283956 w 2847821"/>
              <a:gd name="connsiteY44" fmla="*/ 682208 h 2542032"/>
              <a:gd name="connsiteX45" fmla="*/ 2242707 w 2847821"/>
              <a:gd name="connsiteY45" fmla="*/ 610720 h 2542032"/>
              <a:gd name="connsiteX46" fmla="*/ 2169134 w 2847821"/>
              <a:gd name="connsiteY46" fmla="*/ 483213 h 2542032"/>
              <a:gd name="connsiteX47" fmla="*/ 2096032 w 2847821"/>
              <a:gd name="connsiteY47" fmla="*/ 356522 h 2542032"/>
              <a:gd name="connsiteX48" fmla="*/ 2085066 w 2847821"/>
              <a:gd name="connsiteY48" fmla="*/ 337518 h 2542032"/>
              <a:gd name="connsiteX49" fmla="*/ 1900856 w 2847821"/>
              <a:gd name="connsiteY49" fmla="*/ 231710 h 2542032"/>
              <a:gd name="connsiteX50" fmla="*/ 945686 w 2847821"/>
              <a:gd name="connsiteY50" fmla="*/ 231710 h 2542032"/>
              <a:gd name="connsiteX51" fmla="*/ 761474 w 2847821"/>
              <a:gd name="connsiteY51" fmla="*/ 337518 h 2542032"/>
              <a:gd name="connsiteX52" fmla="*/ 283889 w 2847821"/>
              <a:gd name="connsiteY52" fmla="*/ 1165208 h 2542032"/>
              <a:gd name="connsiteX53" fmla="*/ 259584 w 2847821"/>
              <a:gd name="connsiteY53" fmla="*/ 1271016 h 2542032"/>
              <a:gd name="connsiteX54" fmla="*/ 264263 w 2847821"/>
              <a:gd name="connsiteY54" fmla="*/ 1314464 h 2542032"/>
              <a:gd name="connsiteX55" fmla="*/ 265660 w 2847821"/>
              <a:gd name="connsiteY55" fmla="*/ 1327439 h 2542032"/>
              <a:gd name="connsiteX56" fmla="*/ 283889 w 2847821"/>
              <a:gd name="connsiteY56" fmla="*/ 1376823 h 2542032"/>
              <a:gd name="connsiteX57" fmla="*/ 368889 w 2847821"/>
              <a:gd name="connsiteY57" fmla="*/ 1524134 h 2542032"/>
              <a:gd name="connsiteX58" fmla="*/ 382921 w 2847821"/>
              <a:gd name="connsiteY58" fmla="*/ 1548452 h 2542032"/>
              <a:gd name="connsiteX59" fmla="*/ 341061 w 2847821"/>
              <a:gd name="connsiteY59" fmla="*/ 1620997 h 2542032"/>
              <a:gd name="connsiteX60" fmla="*/ 277282 w 2847821"/>
              <a:gd name="connsiteY60" fmla="*/ 1731531 h 2542032"/>
              <a:gd name="connsiteX61" fmla="*/ 249032 w 2847821"/>
              <a:gd name="connsiteY61" fmla="*/ 1780491 h 2542032"/>
              <a:gd name="connsiteX62" fmla="*/ 219516 w 2847821"/>
              <a:gd name="connsiteY62" fmla="*/ 1729337 h 2542032"/>
              <a:gd name="connsiteX63" fmla="*/ 29724 w 2847821"/>
              <a:gd name="connsiteY63" fmla="*/ 1400415 h 2542032"/>
              <a:gd name="connsiteX64" fmla="*/ 7431 w 2847821"/>
              <a:gd name="connsiteY64" fmla="*/ 1340021 h 2542032"/>
              <a:gd name="connsiteX65" fmla="*/ 4679 w 2847821"/>
              <a:gd name="connsiteY65" fmla="*/ 1314464 h 2542032"/>
              <a:gd name="connsiteX66" fmla="*/ 0 w 2847821"/>
              <a:gd name="connsiteY66" fmla="*/ 1271017 h 2542032"/>
              <a:gd name="connsiteX67" fmla="*/ 29724 w 2847821"/>
              <a:gd name="connsiteY67" fmla="*/ 1141620 h 2542032"/>
              <a:gd name="connsiteX68" fmla="*/ 613786 w 2847821"/>
              <a:gd name="connsiteY68" fmla="*/ 129398 h 2542032"/>
              <a:gd name="connsiteX69" fmla="*/ 839068 w 2847821"/>
              <a:gd name="connsiteY69" fmla="*/ 0 h 2542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847821" h="2542032">
                <a:moveTo>
                  <a:pt x="2597367" y="761789"/>
                </a:moveTo>
                <a:lnTo>
                  <a:pt x="2613504" y="789755"/>
                </a:lnTo>
                <a:cubicBezTo>
                  <a:pt x="2689640" y="921704"/>
                  <a:pt x="2737225" y="1004172"/>
                  <a:pt x="2766966" y="1055714"/>
                </a:cubicBezTo>
                <a:lnTo>
                  <a:pt x="2789968" y="1095578"/>
                </a:lnTo>
                <a:lnTo>
                  <a:pt x="2789967" y="1095578"/>
                </a:lnTo>
                <a:lnTo>
                  <a:pt x="2798709" y="1110730"/>
                </a:lnTo>
                <a:cubicBezTo>
                  <a:pt x="2816533" y="1141620"/>
                  <a:pt x="2816533" y="1141620"/>
                  <a:pt x="2816533" y="1141620"/>
                </a:cubicBezTo>
                <a:cubicBezTo>
                  <a:pt x="2858251" y="1212579"/>
                  <a:pt x="2858251" y="1329455"/>
                  <a:pt x="2816533" y="1400415"/>
                </a:cubicBezTo>
                <a:cubicBezTo>
                  <a:pt x="2232470" y="2412636"/>
                  <a:pt x="2232470" y="2412636"/>
                  <a:pt x="2232470" y="2412636"/>
                </a:cubicBezTo>
                <a:cubicBezTo>
                  <a:pt x="2190752" y="2483595"/>
                  <a:pt x="2090628" y="2542032"/>
                  <a:pt x="2007190" y="2542032"/>
                </a:cubicBezTo>
                <a:lnTo>
                  <a:pt x="839068" y="2542032"/>
                </a:lnTo>
                <a:cubicBezTo>
                  <a:pt x="757716" y="2542032"/>
                  <a:pt x="655505" y="2483595"/>
                  <a:pt x="613786" y="2412636"/>
                </a:cubicBezTo>
                <a:cubicBezTo>
                  <a:pt x="577282" y="2349372"/>
                  <a:pt x="543060" y="2290063"/>
                  <a:pt x="510976" y="2234459"/>
                </a:cubicBezTo>
                <a:lnTo>
                  <a:pt x="504214" y="2222739"/>
                </a:lnTo>
                <a:lnTo>
                  <a:pt x="504213" y="2222739"/>
                </a:lnTo>
                <a:lnTo>
                  <a:pt x="428556" y="2091619"/>
                </a:lnTo>
                <a:lnTo>
                  <a:pt x="472977" y="2014633"/>
                </a:lnTo>
                <a:cubicBezTo>
                  <a:pt x="493510" y="1979047"/>
                  <a:pt x="515755" y="1940496"/>
                  <a:pt x="539853" y="1898732"/>
                </a:cubicBezTo>
                <a:lnTo>
                  <a:pt x="562445" y="1859580"/>
                </a:lnTo>
                <a:lnTo>
                  <a:pt x="586998" y="1902133"/>
                </a:lnTo>
                <a:cubicBezTo>
                  <a:pt x="636598" y="1988093"/>
                  <a:pt x="694314" y="2088119"/>
                  <a:pt x="761474" y="2204513"/>
                </a:cubicBezTo>
                <a:lnTo>
                  <a:pt x="776505" y="2222739"/>
                </a:lnTo>
                <a:lnTo>
                  <a:pt x="795295" y="2245524"/>
                </a:lnTo>
                <a:cubicBezTo>
                  <a:pt x="836311" y="2283442"/>
                  <a:pt x="895796" y="2310320"/>
                  <a:pt x="945686" y="2310320"/>
                </a:cubicBezTo>
                <a:lnTo>
                  <a:pt x="1900856" y="2310320"/>
                </a:lnTo>
                <a:cubicBezTo>
                  <a:pt x="1969083" y="2310320"/>
                  <a:pt x="2050954" y="2262537"/>
                  <a:pt x="2085066" y="2204513"/>
                </a:cubicBezTo>
                <a:cubicBezTo>
                  <a:pt x="2085066" y="2204513"/>
                  <a:pt x="2085066" y="2204513"/>
                  <a:pt x="2562653" y="1376823"/>
                </a:cubicBezTo>
                <a:cubicBezTo>
                  <a:pt x="2596766" y="1318800"/>
                  <a:pt x="2596766" y="1223232"/>
                  <a:pt x="2562653" y="1165208"/>
                </a:cubicBezTo>
                <a:cubicBezTo>
                  <a:pt x="2562653" y="1165208"/>
                  <a:pt x="2562653" y="1165208"/>
                  <a:pt x="2522660" y="1095897"/>
                </a:cubicBezTo>
                <a:lnTo>
                  <a:pt x="2522476" y="1095578"/>
                </a:lnTo>
                <a:lnTo>
                  <a:pt x="2522477" y="1095578"/>
                </a:lnTo>
                <a:lnTo>
                  <a:pt x="2510324" y="1074517"/>
                </a:lnTo>
                <a:cubicBezTo>
                  <a:pt x="2502849" y="1061561"/>
                  <a:pt x="2494305" y="1046755"/>
                  <a:pt x="2484541" y="1029833"/>
                </a:cubicBezTo>
                <a:lnTo>
                  <a:pt x="2463622" y="993578"/>
                </a:lnTo>
                <a:lnTo>
                  <a:pt x="2505481" y="921034"/>
                </a:lnTo>
                <a:cubicBezTo>
                  <a:pt x="2528334" y="881428"/>
                  <a:pt x="2549555" y="844650"/>
                  <a:pt x="2569260" y="810500"/>
                </a:cubicBezTo>
                <a:close/>
                <a:moveTo>
                  <a:pt x="839068" y="0"/>
                </a:moveTo>
                <a:cubicBezTo>
                  <a:pt x="2007190" y="0"/>
                  <a:pt x="2007190" y="0"/>
                  <a:pt x="2007190" y="0"/>
                </a:cubicBezTo>
                <a:cubicBezTo>
                  <a:pt x="2090628" y="0"/>
                  <a:pt x="2190752" y="58438"/>
                  <a:pt x="2232470" y="129398"/>
                </a:cubicBezTo>
                <a:cubicBezTo>
                  <a:pt x="2268974" y="192662"/>
                  <a:pt x="2303197" y="251972"/>
                  <a:pt x="2335280" y="307575"/>
                </a:cubicBezTo>
                <a:lnTo>
                  <a:pt x="2363523" y="356522"/>
                </a:lnTo>
                <a:lnTo>
                  <a:pt x="2417701" y="450417"/>
                </a:lnTo>
                <a:lnTo>
                  <a:pt x="2373280" y="527402"/>
                </a:lnTo>
                <a:cubicBezTo>
                  <a:pt x="2352747" y="562988"/>
                  <a:pt x="2330502" y="601540"/>
                  <a:pt x="2306404" y="643304"/>
                </a:cubicBezTo>
                <a:lnTo>
                  <a:pt x="2283956" y="682208"/>
                </a:lnTo>
                <a:lnTo>
                  <a:pt x="2242707" y="610720"/>
                </a:lnTo>
                <a:cubicBezTo>
                  <a:pt x="2219854" y="571114"/>
                  <a:pt x="2195369" y="528679"/>
                  <a:pt x="2169134" y="483213"/>
                </a:cubicBezTo>
                <a:lnTo>
                  <a:pt x="2096032" y="356522"/>
                </a:lnTo>
                <a:lnTo>
                  <a:pt x="2085066" y="337518"/>
                </a:lnTo>
                <a:cubicBezTo>
                  <a:pt x="2050954" y="279494"/>
                  <a:pt x="1969083" y="231710"/>
                  <a:pt x="1900856" y="231710"/>
                </a:cubicBezTo>
                <a:cubicBezTo>
                  <a:pt x="1900856" y="231710"/>
                  <a:pt x="1900856" y="231710"/>
                  <a:pt x="945686" y="231710"/>
                </a:cubicBezTo>
                <a:cubicBezTo>
                  <a:pt x="879166" y="231710"/>
                  <a:pt x="795588" y="279494"/>
                  <a:pt x="761474" y="337518"/>
                </a:cubicBezTo>
                <a:cubicBezTo>
                  <a:pt x="761474" y="337518"/>
                  <a:pt x="761474" y="337518"/>
                  <a:pt x="283889" y="1165208"/>
                </a:cubicBezTo>
                <a:cubicBezTo>
                  <a:pt x="267686" y="1194220"/>
                  <a:pt x="259584" y="1232618"/>
                  <a:pt x="259584" y="1271016"/>
                </a:cubicBezTo>
                <a:lnTo>
                  <a:pt x="264263" y="1314464"/>
                </a:lnTo>
                <a:lnTo>
                  <a:pt x="265660" y="1327439"/>
                </a:lnTo>
                <a:cubicBezTo>
                  <a:pt x="269711" y="1345465"/>
                  <a:pt x="275787" y="1362317"/>
                  <a:pt x="283889" y="1376823"/>
                </a:cubicBezTo>
                <a:cubicBezTo>
                  <a:pt x="283889" y="1376823"/>
                  <a:pt x="283889" y="1376823"/>
                  <a:pt x="368889" y="1524134"/>
                </a:cubicBezTo>
                <a:lnTo>
                  <a:pt x="382921" y="1548452"/>
                </a:lnTo>
                <a:lnTo>
                  <a:pt x="341061" y="1620997"/>
                </a:lnTo>
                <a:cubicBezTo>
                  <a:pt x="318208" y="1660604"/>
                  <a:pt x="296987" y="1697381"/>
                  <a:pt x="277282" y="1731531"/>
                </a:cubicBezTo>
                <a:lnTo>
                  <a:pt x="249032" y="1780491"/>
                </a:lnTo>
                <a:lnTo>
                  <a:pt x="219516" y="1729337"/>
                </a:lnTo>
                <a:cubicBezTo>
                  <a:pt x="29724" y="1400415"/>
                  <a:pt x="29724" y="1400415"/>
                  <a:pt x="29724" y="1400415"/>
                </a:cubicBezTo>
                <a:cubicBezTo>
                  <a:pt x="19816" y="1382675"/>
                  <a:pt x="12385" y="1362065"/>
                  <a:pt x="7431" y="1340021"/>
                </a:cubicBezTo>
                <a:lnTo>
                  <a:pt x="4679" y="1314464"/>
                </a:lnTo>
                <a:lnTo>
                  <a:pt x="0" y="1271017"/>
                </a:lnTo>
                <a:cubicBezTo>
                  <a:pt x="0" y="1224058"/>
                  <a:pt x="9908" y="1177100"/>
                  <a:pt x="29724" y="1141620"/>
                </a:cubicBezTo>
                <a:cubicBezTo>
                  <a:pt x="613786" y="129398"/>
                  <a:pt x="613786" y="129398"/>
                  <a:pt x="613786" y="129398"/>
                </a:cubicBezTo>
                <a:cubicBezTo>
                  <a:pt x="655505" y="58438"/>
                  <a:pt x="757716" y="0"/>
                  <a:pt x="8390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75AA9BAD-4342-4512-92FC-BB232BB6826E}"/>
              </a:ext>
            </a:extLst>
          </p:cNvPr>
          <p:cNvSpPr/>
          <p:nvPr/>
        </p:nvSpPr>
        <p:spPr>
          <a:xfrm>
            <a:off x="8806420" y="2336640"/>
            <a:ext cx="2135866" cy="1906524"/>
          </a:xfrm>
          <a:custGeom>
            <a:avLst/>
            <a:gdLst>
              <a:gd name="connsiteX0" fmla="*/ 839068 w 2847821"/>
              <a:gd name="connsiteY0" fmla="*/ 0 h 2542032"/>
              <a:gd name="connsiteX1" fmla="*/ 2007190 w 2847821"/>
              <a:gd name="connsiteY1" fmla="*/ 0 h 2542032"/>
              <a:gd name="connsiteX2" fmla="*/ 2232470 w 2847821"/>
              <a:gd name="connsiteY2" fmla="*/ 129398 h 2542032"/>
              <a:gd name="connsiteX3" fmla="*/ 2816533 w 2847821"/>
              <a:gd name="connsiteY3" fmla="*/ 1141620 h 2542032"/>
              <a:gd name="connsiteX4" fmla="*/ 2816533 w 2847821"/>
              <a:gd name="connsiteY4" fmla="*/ 1400415 h 2542032"/>
              <a:gd name="connsiteX5" fmla="*/ 2232470 w 2847821"/>
              <a:gd name="connsiteY5" fmla="*/ 2412636 h 2542032"/>
              <a:gd name="connsiteX6" fmla="*/ 2007190 w 2847821"/>
              <a:gd name="connsiteY6" fmla="*/ 2542032 h 2542032"/>
              <a:gd name="connsiteX7" fmla="*/ 839068 w 2847821"/>
              <a:gd name="connsiteY7" fmla="*/ 2542032 h 2542032"/>
              <a:gd name="connsiteX8" fmla="*/ 613786 w 2847821"/>
              <a:gd name="connsiteY8" fmla="*/ 2412636 h 2542032"/>
              <a:gd name="connsiteX9" fmla="*/ 510976 w 2847821"/>
              <a:gd name="connsiteY9" fmla="*/ 2234459 h 2542032"/>
              <a:gd name="connsiteX10" fmla="*/ 504214 w 2847821"/>
              <a:gd name="connsiteY10" fmla="*/ 2222739 h 2542032"/>
              <a:gd name="connsiteX11" fmla="*/ 504213 w 2847821"/>
              <a:gd name="connsiteY11" fmla="*/ 2222739 h 2542032"/>
              <a:gd name="connsiteX12" fmla="*/ 428556 w 2847821"/>
              <a:gd name="connsiteY12" fmla="*/ 2091619 h 2542032"/>
              <a:gd name="connsiteX13" fmla="*/ 472977 w 2847821"/>
              <a:gd name="connsiteY13" fmla="*/ 2014633 h 2542032"/>
              <a:gd name="connsiteX14" fmla="*/ 539853 w 2847821"/>
              <a:gd name="connsiteY14" fmla="*/ 1898732 h 2542032"/>
              <a:gd name="connsiteX15" fmla="*/ 562445 w 2847821"/>
              <a:gd name="connsiteY15" fmla="*/ 1859580 h 2542032"/>
              <a:gd name="connsiteX16" fmla="*/ 586998 w 2847821"/>
              <a:gd name="connsiteY16" fmla="*/ 1902133 h 2542032"/>
              <a:gd name="connsiteX17" fmla="*/ 761474 w 2847821"/>
              <a:gd name="connsiteY17" fmla="*/ 2204513 h 2542032"/>
              <a:gd name="connsiteX18" fmla="*/ 776505 w 2847821"/>
              <a:gd name="connsiteY18" fmla="*/ 2222739 h 2542032"/>
              <a:gd name="connsiteX19" fmla="*/ 795295 w 2847821"/>
              <a:gd name="connsiteY19" fmla="*/ 2245524 h 2542032"/>
              <a:gd name="connsiteX20" fmla="*/ 945686 w 2847821"/>
              <a:gd name="connsiteY20" fmla="*/ 2310320 h 2542032"/>
              <a:gd name="connsiteX21" fmla="*/ 1900856 w 2847821"/>
              <a:gd name="connsiteY21" fmla="*/ 2310320 h 2542032"/>
              <a:gd name="connsiteX22" fmla="*/ 2085066 w 2847821"/>
              <a:gd name="connsiteY22" fmla="*/ 2204513 h 2542032"/>
              <a:gd name="connsiteX23" fmla="*/ 2562653 w 2847821"/>
              <a:gd name="connsiteY23" fmla="*/ 1376823 h 2542032"/>
              <a:gd name="connsiteX24" fmla="*/ 2562653 w 2847821"/>
              <a:gd name="connsiteY24" fmla="*/ 1165208 h 2542032"/>
              <a:gd name="connsiteX25" fmla="*/ 2085066 w 2847821"/>
              <a:gd name="connsiteY25" fmla="*/ 337518 h 2542032"/>
              <a:gd name="connsiteX26" fmla="*/ 1900856 w 2847821"/>
              <a:gd name="connsiteY26" fmla="*/ 231710 h 2542032"/>
              <a:gd name="connsiteX27" fmla="*/ 945686 w 2847821"/>
              <a:gd name="connsiteY27" fmla="*/ 231710 h 2542032"/>
              <a:gd name="connsiteX28" fmla="*/ 761474 w 2847821"/>
              <a:gd name="connsiteY28" fmla="*/ 337518 h 2542032"/>
              <a:gd name="connsiteX29" fmla="*/ 283889 w 2847821"/>
              <a:gd name="connsiteY29" fmla="*/ 1165208 h 2542032"/>
              <a:gd name="connsiteX30" fmla="*/ 259584 w 2847821"/>
              <a:gd name="connsiteY30" fmla="*/ 1271016 h 2542032"/>
              <a:gd name="connsiteX31" fmla="*/ 264263 w 2847821"/>
              <a:gd name="connsiteY31" fmla="*/ 1314464 h 2542032"/>
              <a:gd name="connsiteX32" fmla="*/ 265660 w 2847821"/>
              <a:gd name="connsiteY32" fmla="*/ 1327439 h 2542032"/>
              <a:gd name="connsiteX33" fmla="*/ 283889 w 2847821"/>
              <a:gd name="connsiteY33" fmla="*/ 1376823 h 2542032"/>
              <a:gd name="connsiteX34" fmla="*/ 368889 w 2847821"/>
              <a:gd name="connsiteY34" fmla="*/ 1524134 h 2542032"/>
              <a:gd name="connsiteX35" fmla="*/ 382921 w 2847821"/>
              <a:gd name="connsiteY35" fmla="*/ 1548452 h 2542032"/>
              <a:gd name="connsiteX36" fmla="*/ 341061 w 2847821"/>
              <a:gd name="connsiteY36" fmla="*/ 1620997 h 2542032"/>
              <a:gd name="connsiteX37" fmla="*/ 277282 w 2847821"/>
              <a:gd name="connsiteY37" fmla="*/ 1731531 h 2542032"/>
              <a:gd name="connsiteX38" fmla="*/ 249032 w 2847821"/>
              <a:gd name="connsiteY38" fmla="*/ 1780491 h 2542032"/>
              <a:gd name="connsiteX39" fmla="*/ 219516 w 2847821"/>
              <a:gd name="connsiteY39" fmla="*/ 1729337 h 2542032"/>
              <a:gd name="connsiteX40" fmla="*/ 29724 w 2847821"/>
              <a:gd name="connsiteY40" fmla="*/ 1400415 h 2542032"/>
              <a:gd name="connsiteX41" fmla="*/ 7431 w 2847821"/>
              <a:gd name="connsiteY41" fmla="*/ 1340021 h 2542032"/>
              <a:gd name="connsiteX42" fmla="*/ 4679 w 2847821"/>
              <a:gd name="connsiteY42" fmla="*/ 1314464 h 2542032"/>
              <a:gd name="connsiteX43" fmla="*/ 0 w 2847821"/>
              <a:gd name="connsiteY43" fmla="*/ 1271017 h 2542032"/>
              <a:gd name="connsiteX44" fmla="*/ 29724 w 2847821"/>
              <a:gd name="connsiteY44" fmla="*/ 1141620 h 2542032"/>
              <a:gd name="connsiteX45" fmla="*/ 613786 w 2847821"/>
              <a:gd name="connsiteY45" fmla="*/ 129398 h 2542032"/>
              <a:gd name="connsiteX46" fmla="*/ 839068 w 2847821"/>
              <a:gd name="connsiteY46" fmla="*/ 0 h 2542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47821" h="2542032">
                <a:moveTo>
                  <a:pt x="839068" y="0"/>
                </a:moveTo>
                <a:cubicBezTo>
                  <a:pt x="2007190" y="0"/>
                  <a:pt x="2007190" y="0"/>
                  <a:pt x="2007190" y="0"/>
                </a:cubicBezTo>
                <a:cubicBezTo>
                  <a:pt x="2090628" y="0"/>
                  <a:pt x="2190752" y="58438"/>
                  <a:pt x="2232470" y="129398"/>
                </a:cubicBezTo>
                <a:cubicBezTo>
                  <a:pt x="2816533" y="1141620"/>
                  <a:pt x="2816533" y="1141620"/>
                  <a:pt x="2816533" y="1141620"/>
                </a:cubicBezTo>
                <a:cubicBezTo>
                  <a:pt x="2858251" y="1212579"/>
                  <a:pt x="2858251" y="1329455"/>
                  <a:pt x="2816533" y="1400415"/>
                </a:cubicBezTo>
                <a:cubicBezTo>
                  <a:pt x="2232470" y="2412636"/>
                  <a:pt x="2232470" y="2412636"/>
                  <a:pt x="2232470" y="2412636"/>
                </a:cubicBezTo>
                <a:cubicBezTo>
                  <a:pt x="2190752" y="2483595"/>
                  <a:pt x="2090628" y="2542032"/>
                  <a:pt x="2007190" y="2542032"/>
                </a:cubicBezTo>
                <a:lnTo>
                  <a:pt x="839068" y="2542032"/>
                </a:lnTo>
                <a:cubicBezTo>
                  <a:pt x="757716" y="2542032"/>
                  <a:pt x="655505" y="2483595"/>
                  <a:pt x="613786" y="2412636"/>
                </a:cubicBezTo>
                <a:cubicBezTo>
                  <a:pt x="577282" y="2349372"/>
                  <a:pt x="543060" y="2290063"/>
                  <a:pt x="510976" y="2234459"/>
                </a:cubicBezTo>
                <a:lnTo>
                  <a:pt x="504214" y="2222739"/>
                </a:lnTo>
                <a:lnTo>
                  <a:pt x="504213" y="2222739"/>
                </a:lnTo>
                <a:lnTo>
                  <a:pt x="428556" y="2091619"/>
                </a:lnTo>
                <a:lnTo>
                  <a:pt x="472977" y="2014633"/>
                </a:lnTo>
                <a:cubicBezTo>
                  <a:pt x="493510" y="1979047"/>
                  <a:pt x="515755" y="1940496"/>
                  <a:pt x="539853" y="1898732"/>
                </a:cubicBezTo>
                <a:lnTo>
                  <a:pt x="562445" y="1859580"/>
                </a:lnTo>
                <a:lnTo>
                  <a:pt x="586998" y="1902133"/>
                </a:lnTo>
                <a:cubicBezTo>
                  <a:pt x="636598" y="1988093"/>
                  <a:pt x="694314" y="2088119"/>
                  <a:pt x="761474" y="2204513"/>
                </a:cubicBezTo>
                <a:lnTo>
                  <a:pt x="776505" y="2222739"/>
                </a:lnTo>
                <a:lnTo>
                  <a:pt x="795295" y="2245524"/>
                </a:lnTo>
                <a:cubicBezTo>
                  <a:pt x="836311" y="2283442"/>
                  <a:pt x="895796" y="2310320"/>
                  <a:pt x="945686" y="2310320"/>
                </a:cubicBezTo>
                <a:lnTo>
                  <a:pt x="1900856" y="2310320"/>
                </a:lnTo>
                <a:cubicBezTo>
                  <a:pt x="1969083" y="2310320"/>
                  <a:pt x="2050954" y="2262537"/>
                  <a:pt x="2085066" y="2204513"/>
                </a:cubicBezTo>
                <a:cubicBezTo>
                  <a:pt x="2085066" y="2204513"/>
                  <a:pt x="2085066" y="2204513"/>
                  <a:pt x="2562653" y="1376823"/>
                </a:cubicBezTo>
                <a:cubicBezTo>
                  <a:pt x="2596766" y="1318800"/>
                  <a:pt x="2596766" y="1223232"/>
                  <a:pt x="2562653" y="1165208"/>
                </a:cubicBezTo>
                <a:cubicBezTo>
                  <a:pt x="2562653" y="1165208"/>
                  <a:pt x="2562653" y="1165208"/>
                  <a:pt x="2085066" y="337518"/>
                </a:cubicBezTo>
                <a:cubicBezTo>
                  <a:pt x="2050954" y="279494"/>
                  <a:pt x="1969083" y="231710"/>
                  <a:pt x="1900856" y="231710"/>
                </a:cubicBezTo>
                <a:cubicBezTo>
                  <a:pt x="1900856" y="231710"/>
                  <a:pt x="1900856" y="231710"/>
                  <a:pt x="945686" y="231710"/>
                </a:cubicBezTo>
                <a:cubicBezTo>
                  <a:pt x="879166" y="231710"/>
                  <a:pt x="795588" y="279494"/>
                  <a:pt x="761474" y="337518"/>
                </a:cubicBezTo>
                <a:cubicBezTo>
                  <a:pt x="761474" y="337518"/>
                  <a:pt x="761474" y="337518"/>
                  <a:pt x="283889" y="1165208"/>
                </a:cubicBezTo>
                <a:cubicBezTo>
                  <a:pt x="267686" y="1194220"/>
                  <a:pt x="259584" y="1232618"/>
                  <a:pt x="259584" y="1271016"/>
                </a:cubicBezTo>
                <a:lnTo>
                  <a:pt x="264263" y="1314464"/>
                </a:lnTo>
                <a:lnTo>
                  <a:pt x="265660" y="1327439"/>
                </a:lnTo>
                <a:cubicBezTo>
                  <a:pt x="269711" y="1345465"/>
                  <a:pt x="275787" y="1362317"/>
                  <a:pt x="283889" y="1376823"/>
                </a:cubicBezTo>
                <a:cubicBezTo>
                  <a:pt x="283889" y="1376823"/>
                  <a:pt x="283889" y="1376823"/>
                  <a:pt x="368889" y="1524134"/>
                </a:cubicBezTo>
                <a:lnTo>
                  <a:pt x="382921" y="1548452"/>
                </a:lnTo>
                <a:lnTo>
                  <a:pt x="341061" y="1620997"/>
                </a:lnTo>
                <a:cubicBezTo>
                  <a:pt x="318208" y="1660604"/>
                  <a:pt x="296987" y="1697381"/>
                  <a:pt x="277282" y="1731531"/>
                </a:cubicBezTo>
                <a:lnTo>
                  <a:pt x="249032" y="1780491"/>
                </a:lnTo>
                <a:lnTo>
                  <a:pt x="219516" y="1729337"/>
                </a:lnTo>
                <a:cubicBezTo>
                  <a:pt x="29724" y="1400415"/>
                  <a:pt x="29724" y="1400415"/>
                  <a:pt x="29724" y="1400415"/>
                </a:cubicBezTo>
                <a:cubicBezTo>
                  <a:pt x="19816" y="1382675"/>
                  <a:pt x="12385" y="1362065"/>
                  <a:pt x="7431" y="1340021"/>
                </a:cubicBezTo>
                <a:lnTo>
                  <a:pt x="4679" y="1314464"/>
                </a:lnTo>
                <a:lnTo>
                  <a:pt x="0" y="1271017"/>
                </a:lnTo>
                <a:cubicBezTo>
                  <a:pt x="0" y="1224058"/>
                  <a:pt x="9908" y="1177100"/>
                  <a:pt x="29724" y="1141620"/>
                </a:cubicBezTo>
                <a:cubicBezTo>
                  <a:pt x="613786" y="129398"/>
                  <a:pt x="613786" y="129398"/>
                  <a:pt x="613786" y="129398"/>
                </a:cubicBezTo>
                <a:cubicBezTo>
                  <a:pt x="655505" y="58438"/>
                  <a:pt x="757716" y="0"/>
                  <a:pt x="839068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 dirty="0"/>
          </a:p>
        </p:txBody>
      </p:sp>
      <p:pic>
        <p:nvPicPr>
          <p:cNvPr id="95" name="Picture 2" descr="Oil pump free icon">
            <a:extLst>
              <a:ext uri="{FF2B5EF4-FFF2-40B4-BE49-F238E27FC236}">
                <a16:creationId xmlns:a16="http://schemas.microsoft.com/office/drawing/2014/main" id="{6C51B720-B514-44AB-A0AE-0BC9FCFBA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2032" y="2963313"/>
            <a:ext cx="749322" cy="74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20">
            <a:extLst>
              <a:ext uri="{FF2B5EF4-FFF2-40B4-BE49-F238E27FC236}">
                <a16:creationId xmlns:a16="http://schemas.microsoft.com/office/drawing/2014/main" id="{87CD64B0-23D9-4989-86BC-F4AD06AD13C6}"/>
              </a:ext>
            </a:extLst>
          </p:cNvPr>
          <p:cNvSpPr txBox="1"/>
          <p:nvPr/>
        </p:nvSpPr>
        <p:spPr>
          <a:xfrm>
            <a:off x="9024895" y="4348623"/>
            <a:ext cx="1698916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b="1" noProof="1"/>
              <a:t>Классификация</a:t>
            </a:r>
            <a:endParaRPr lang="en-US" b="1" noProof="1"/>
          </a:p>
        </p:txBody>
      </p:sp>
      <p:sp>
        <p:nvSpPr>
          <p:cNvPr id="97" name="Title 1">
            <a:extLst>
              <a:ext uri="{FF2B5EF4-FFF2-40B4-BE49-F238E27FC236}">
                <a16:creationId xmlns:a16="http://schemas.microsoft.com/office/drawing/2014/main" id="{40A6F4C8-6C6C-4DCD-9E5A-3AC76A99B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Алгоритм работы</a:t>
            </a:r>
          </a:p>
        </p:txBody>
      </p:sp>
      <p:pic>
        <p:nvPicPr>
          <p:cNvPr id="98" name="Picture 2" descr="Data free icon">
            <a:extLst>
              <a:ext uri="{FF2B5EF4-FFF2-40B4-BE49-F238E27FC236}">
                <a16:creationId xmlns:a16="http://schemas.microsoft.com/office/drawing/2014/main" id="{FCDB7FB9-56BA-4901-A9E8-0C11A1B88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3268" y="2939032"/>
            <a:ext cx="904575" cy="90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 descr="Chemical reaction free icon">
            <a:extLst>
              <a:ext uri="{FF2B5EF4-FFF2-40B4-BE49-F238E27FC236}">
                <a16:creationId xmlns:a16="http://schemas.microsoft.com/office/drawing/2014/main" id="{06CFBA47-2ECF-4D5A-9976-88408BD1B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4352" y="2939032"/>
            <a:ext cx="773603" cy="77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6" descr="Segment free icon">
            <a:extLst>
              <a:ext uri="{FF2B5EF4-FFF2-40B4-BE49-F238E27FC236}">
                <a16:creationId xmlns:a16="http://schemas.microsoft.com/office/drawing/2014/main" id="{774CB8B5-F357-4D53-AF02-DEAEF822C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473" y="2852356"/>
            <a:ext cx="875091" cy="87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Book premium icon">
            <a:extLst>
              <a:ext uri="{FF2B5EF4-FFF2-40B4-BE49-F238E27FC236}">
                <a16:creationId xmlns:a16="http://schemas.microsoft.com/office/drawing/2014/main" id="{4D1A3014-F506-4138-BF6B-23238EFC2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493" y="2852356"/>
            <a:ext cx="771075" cy="77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Telescope free icon">
            <a:extLst>
              <a:ext uri="{FF2B5EF4-FFF2-40B4-BE49-F238E27FC236}">
                <a16:creationId xmlns:a16="http://schemas.microsoft.com/office/drawing/2014/main" id="{62EF91CE-9780-4463-8C39-8B45F8E14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71302" y="2852356"/>
            <a:ext cx="828666" cy="82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73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B78F2C-7E94-45F4-96A0-CD5443CA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319" y="2519358"/>
            <a:ext cx="5333132" cy="26781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Получение</a:t>
            </a:r>
            <a:r>
              <a:rPr lang="en-US" sz="60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endParaRPr lang="en-US" sz="60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4493" y="1333265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31480" y="1075612"/>
            <a:ext cx="1128382" cy="847206"/>
            <a:chOff x="7393391" y="1075612"/>
            <a:chExt cx="1128382" cy="847206"/>
          </a:xfrm>
        </p:grpSpPr>
        <p:sp>
          <p:nvSpPr>
            <p:cNvPr id="195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122" name="Picture 2" descr="Oil pump free icon">
            <a:extLst>
              <a:ext uri="{FF2B5EF4-FFF2-40B4-BE49-F238E27FC236}">
                <a16:creationId xmlns:a16="http://schemas.microsoft.com/office/drawing/2014/main" id="{B2095748-D9F0-4D58-858C-4EC5EBC16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7881" y="2011680"/>
            <a:ext cx="2933622" cy="293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Table 26">
            <a:extLst>
              <a:ext uri="{FF2B5EF4-FFF2-40B4-BE49-F238E27FC236}">
                <a16:creationId xmlns:a16="http://schemas.microsoft.com/office/drawing/2014/main" id="{CE643B0C-8423-4642-80DA-AEFDCB91B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06569"/>
              </p:ext>
            </p:extLst>
          </p:nvPr>
        </p:nvGraphicFramePr>
        <p:xfrm>
          <a:off x="597940" y="287547"/>
          <a:ext cx="110370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44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7596CFA-0D11-46A3-B83B-E116A208E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914748"/>
              </p:ext>
            </p:extLst>
          </p:nvPr>
        </p:nvGraphicFramePr>
        <p:xfrm>
          <a:off x="4899225" y="4392867"/>
          <a:ext cx="6463430" cy="201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1782">
                  <a:extLst>
                    <a:ext uri="{9D8B030D-6E8A-4147-A177-3AD203B41FA5}">
                      <a16:colId xmlns:a16="http://schemas.microsoft.com/office/drawing/2014/main" val="1751493689"/>
                    </a:ext>
                  </a:extLst>
                </a:gridCol>
                <a:gridCol w="991028">
                  <a:extLst>
                    <a:ext uri="{9D8B030D-6E8A-4147-A177-3AD203B41FA5}">
                      <a16:colId xmlns:a16="http://schemas.microsoft.com/office/drawing/2014/main" val="3410753032"/>
                    </a:ext>
                  </a:extLst>
                </a:gridCol>
                <a:gridCol w="902298">
                  <a:extLst>
                    <a:ext uri="{9D8B030D-6E8A-4147-A177-3AD203B41FA5}">
                      <a16:colId xmlns:a16="http://schemas.microsoft.com/office/drawing/2014/main" val="1537286209"/>
                    </a:ext>
                  </a:extLst>
                </a:gridCol>
                <a:gridCol w="1326105">
                  <a:extLst>
                    <a:ext uri="{9D8B030D-6E8A-4147-A177-3AD203B41FA5}">
                      <a16:colId xmlns:a16="http://schemas.microsoft.com/office/drawing/2014/main" val="1345807367"/>
                    </a:ext>
                  </a:extLst>
                </a:gridCol>
                <a:gridCol w="3012217">
                  <a:extLst>
                    <a:ext uri="{9D8B030D-6E8A-4147-A177-3AD203B41FA5}">
                      <a16:colId xmlns:a16="http://schemas.microsoft.com/office/drawing/2014/main" val="1900214618"/>
                    </a:ext>
                  </a:extLst>
                </a:gridCol>
              </a:tblGrid>
              <a:tr h="415688">
                <a:tc>
                  <a:txBody>
                    <a:bodyPr/>
                    <a:lstStyle/>
                    <a:p>
                      <a:pPr algn="r" fontAlgn="ctr"/>
                      <a:endParaRPr lang="en-US" sz="1200" b="1" dirty="0">
                        <a:effectLst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 err="1">
                          <a:effectLst/>
                        </a:rPr>
                        <a:t>screen_name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 err="1">
                          <a:effectLst/>
                        </a:rPr>
                        <a:t>date_time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location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text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598667"/>
                  </a:ext>
                </a:extLst>
              </a:tr>
              <a:tr h="41568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effectLst/>
                        </a:rPr>
                        <a:t>0</a:t>
                      </a:r>
                      <a:endParaRPr lang="ru-RU" sz="1200" b="1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TheSkubis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effectLst/>
                        </a:rPr>
                        <a:t>2021-03-30 23:59:19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Pennsylvania, USA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@VerizonSupport I have issues with closed </a:t>
                      </a:r>
                      <a:r>
                        <a:rPr lang="en-US" sz="1200" dirty="0" err="1">
                          <a:effectLst/>
                        </a:rPr>
                        <a:t>capt.</a:t>
                      </a:r>
                      <a:r>
                        <a:rPr lang="en-US" sz="1200" dirty="0">
                          <a:effectLst/>
                        </a:rPr>
                        <a:t>..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050206"/>
                  </a:ext>
                </a:extLst>
              </a:tr>
              <a:tr h="41568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effectLst/>
                        </a:rPr>
                        <a:t>1</a:t>
                      </a:r>
                      <a:endParaRPr lang="ru-RU" sz="1200" b="1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VerizonSupport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effectLst/>
                        </a:rPr>
                        <a:t>2021-03-30 23:56:55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ru-RU" sz="1200">
                        <a:effectLst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@_carolinek This could be due to regional rest...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652817"/>
                  </a:ext>
                </a:extLst>
              </a:tr>
              <a:tr h="41568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effectLst/>
                        </a:rPr>
                        <a:t>2</a:t>
                      </a:r>
                      <a:endParaRPr lang="ru-RU" sz="1200" b="1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VerizonSupport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effectLst/>
                        </a:rPr>
                        <a:t>2021-03-30 23:55:30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ru-RU" sz="1200">
                        <a:effectLst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@tvmurray We'll be happy to help with anything...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758964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5FC7C6-E9DA-4319-AD86-CB2C1FAE3939}"/>
              </a:ext>
            </a:extLst>
          </p:cNvPr>
          <p:cNvCxnSpPr/>
          <p:nvPr/>
        </p:nvCxnSpPr>
        <p:spPr>
          <a:xfrm>
            <a:off x="4661941" y="453452"/>
            <a:ext cx="0" cy="5951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7D318EE5-1302-4229-8122-B600049C6C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9792471"/>
              </p:ext>
            </p:extLst>
          </p:nvPr>
        </p:nvGraphicFramePr>
        <p:xfrm>
          <a:off x="-1734408" y="9663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5D8C5F3-7FCC-4B0A-B240-B836560D07B2}"/>
              </a:ext>
            </a:extLst>
          </p:cNvPr>
          <p:cNvSpPr/>
          <p:nvPr/>
        </p:nvSpPr>
        <p:spPr>
          <a:xfrm>
            <a:off x="4899229" y="3320283"/>
            <a:ext cx="6463427" cy="49730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tweepy.Cursor</a:t>
            </a:r>
            <a:r>
              <a:rPr lang="en-US" dirty="0"/>
              <a:t>(</a:t>
            </a:r>
            <a:r>
              <a:rPr lang="en-US" dirty="0" err="1"/>
              <a:t>api.search</a:t>
            </a:r>
            <a:r>
              <a:rPr lang="en-US" dirty="0"/>
              <a:t>, q=</a:t>
            </a:r>
            <a:r>
              <a:rPr lang="en-US" dirty="0" err="1"/>
              <a:t>searchString</a:t>
            </a:r>
            <a:r>
              <a:rPr lang="en-US" dirty="0"/>
              <a:t>, lang='</a:t>
            </a:r>
            <a:r>
              <a:rPr lang="en-US" dirty="0" err="1"/>
              <a:t>en</a:t>
            </a:r>
            <a:r>
              <a:rPr lang="en-US" dirty="0"/>
              <a:t>’</a:t>
            </a:r>
            <a:r>
              <a:rPr lang="ru-RU" dirty="0"/>
              <a:t>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8CA516-3E8E-4D72-B33F-C6A097B08C55}"/>
              </a:ext>
            </a:extLst>
          </p:cNvPr>
          <p:cNvSpPr/>
          <p:nvPr/>
        </p:nvSpPr>
        <p:spPr>
          <a:xfrm>
            <a:off x="4899228" y="1498794"/>
            <a:ext cx="6463427" cy="116376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err="1"/>
              <a:t>tweepy.OAuthHandler</a:t>
            </a:r>
            <a:r>
              <a:rPr lang="en-US" dirty="0"/>
              <a:t>(tokens)</a:t>
            </a:r>
            <a:endParaRPr lang="ru-RU" dirty="0"/>
          </a:p>
          <a:p>
            <a:pPr lvl="0" algn="ctr"/>
            <a:r>
              <a:rPr lang="en-US" dirty="0" err="1"/>
              <a:t>set_access_token</a:t>
            </a:r>
            <a:endParaRPr lang="ru-RU" dirty="0"/>
          </a:p>
          <a:p>
            <a:pPr lvl="0" algn="ctr"/>
            <a:r>
              <a:rPr lang="en-US" dirty="0" err="1"/>
              <a:t>tweepy.API</a:t>
            </a:r>
            <a:r>
              <a:rPr lang="en-US" dirty="0"/>
              <a:t>(auth</a:t>
            </a:r>
            <a:r>
              <a:rPr lang="ru-RU" dirty="0"/>
              <a:t>)</a:t>
            </a:r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A4D5C15D-4CEC-45BA-82DD-88082A7F2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4106"/>
              </p:ext>
            </p:extLst>
          </p:nvPr>
        </p:nvGraphicFramePr>
        <p:xfrm>
          <a:off x="597940" y="287547"/>
          <a:ext cx="110370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CE75835D-0C70-4CFA-BB75-EFEA73FB965F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92E32D-1C79-4983-A580-738ED74D4771}"/>
              </a:ext>
            </a:extLst>
          </p:cNvPr>
          <p:cNvSpPr txBox="1"/>
          <p:nvPr/>
        </p:nvSpPr>
        <p:spPr>
          <a:xfrm>
            <a:off x="4899225" y="4034971"/>
            <a:ext cx="67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12.04 – 18.04.21 ;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df.shape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:(2800,4)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24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B78F2C-7E94-45F4-96A0-CD5443CA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20" y="2945523"/>
            <a:ext cx="4638364" cy="26781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4493" y="1333265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31480" y="1075612"/>
            <a:ext cx="1128382" cy="847206"/>
            <a:chOff x="7393391" y="1075612"/>
            <a:chExt cx="1128382" cy="847206"/>
          </a:xfrm>
        </p:grpSpPr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146" name="Picture 2" descr="Data free icon">
            <a:extLst>
              <a:ext uri="{FF2B5EF4-FFF2-40B4-BE49-F238E27FC236}">
                <a16:creationId xmlns:a16="http://schemas.microsoft.com/office/drawing/2014/main" id="{EBF5EE7D-05F5-45FD-8E1E-F96B87623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7881" y="2011680"/>
            <a:ext cx="2933622" cy="293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 26">
            <a:extLst>
              <a:ext uri="{FF2B5EF4-FFF2-40B4-BE49-F238E27FC236}">
                <a16:creationId xmlns:a16="http://schemas.microsoft.com/office/drawing/2014/main" id="{6CC08743-5E01-4F6D-A2D5-BC7F1C10F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918095"/>
              </p:ext>
            </p:extLst>
          </p:nvPr>
        </p:nvGraphicFramePr>
        <p:xfrm>
          <a:off x="597940" y="287547"/>
          <a:ext cx="110370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563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">
            <a:extLst>
              <a:ext uri="{FF2B5EF4-FFF2-40B4-BE49-F238E27FC236}">
                <a16:creationId xmlns:a16="http://schemas.microsoft.com/office/drawing/2014/main" id="{5A0B793E-BA30-4ED8-B139-437577A11158}"/>
              </a:ext>
            </a:extLst>
          </p:cNvPr>
          <p:cNvSpPr/>
          <p:nvPr/>
        </p:nvSpPr>
        <p:spPr>
          <a:xfrm>
            <a:off x="1027399" y="4483678"/>
            <a:ext cx="1721756" cy="1705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6" h="21578" extrusionOk="0">
                <a:moveTo>
                  <a:pt x="21520" y="11991"/>
                </a:moveTo>
                <a:cubicBezTo>
                  <a:pt x="21520" y="11830"/>
                  <a:pt x="21480" y="11668"/>
                  <a:pt x="21480" y="11547"/>
                </a:cubicBezTo>
                <a:cubicBezTo>
                  <a:pt x="21480" y="11506"/>
                  <a:pt x="21480" y="11425"/>
                  <a:pt x="21480" y="11385"/>
                </a:cubicBezTo>
                <a:cubicBezTo>
                  <a:pt x="21480" y="11344"/>
                  <a:pt x="21480" y="11304"/>
                  <a:pt x="21480" y="11263"/>
                </a:cubicBezTo>
                <a:cubicBezTo>
                  <a:pt x="21480" y="11183"/>
                  <a:pt x="21440" y="11102"/>
                  <a:pt x="21440" y="11061"/>
                </a:cubicBezTo>
                <a:cubicBezTo>
                  <a:pt x="21440" y="11021"/>
                  <a:pt x="21400" y="10940"/>
                  <a:pt x="21400" y="10899"/>
                </a:cubicBezTo>
                <a:cubicBezTo>
                  <a:pt x="21400" y="10738"/>
                  <a:pt x="21400" y="10616"/>
                  <a:pt x="21400" y="10454"/>
                </a:cubicBezTo>
                <a:cubicBezTo>
                  <a:pt x="21400" y="10252"/>
                  <a:pt x="21360" y="10050"/>
                  <a:pt x="21360" y="9848"/>
                </a:cubicBezTo>
                <a:cubicBezTo>
                  <a:pt x="21360" y="9645"/>
                  <a:pt x="21320" y="9443"/>
                  <a:pt x="21320" y="9281"/>
                </a:cubicBezTo>
                <a:cubicBezTo>
                  <a:pt x="21320" y="9079"/>
                  <a:pt x="21320" y="8917"/>
                  <a:pt x="21280" y="8715"/>
                </a:cubicBezTo>
                <a:cubicBezTo>
                  <a:pt x="21280" y="8594"/>
                  <a:pt x="21280" y="8513"/>
                  <a:pt x="21280" y="8392"/>
                </a:cubicBezTo>
                <a:cubicBezTo>
                  <a:pt x="21280" y="8311"/>
                  <a:pt x="21280" y="8189"/>
                  <a:pt x="21240" y="8108"/>
                </a:cubicBezTo>
                <a:cubicBezTo>
                  <a:pt x="21240" y="7906"/>
                  <a:pt x="21200" y="7704"/>
                  <a:pt x="21200" y="7502"/>
                </a:cubicBezTo>
                <a:cubicBezTo>
                  <a:pt x="21200" y="7380"/>
                  <a:pt x="21200" y="7259"/>
                  <a:pt x="21160" y="7138"/>
                </a:cubicBezTo>
                <a:cubicBezTo>
                  <a:pt x="21160" y="7016"/>
                  <a:pt x="21120" y="6854"/>
                  <a:pt x="21120" y="6733"/>
                </a:cubicBezTo>
                <a:cubicBezTo>
                  <a:pt x="21120" y="6612"/>
                  <a:pt x="21080" y="6490"/>
                  <a:pt x="21080" y="6369"/>
                </a:cubicBezTo>
                <a:cubicBezTo>
                  <a:pt x="21080" y="6329"/>
                  <a:pt x="21080" y="6329"/>
                  <a:pt x="21080" y="6288"/>
                </a:cubicBezTo>
                <a:cubicBezTo>
                  <a:pt x="21080" y="6207"/>
                  <a:pt x="21040" y="6167"/>
                  <a:pt x="21040" y="6086"/>
                </a:cubicBezTo>
                <a:cubicBezTo>
                  <a:pt x="21040" y="6045"/>
                  <a:pt x="21040" y="6005"/>
                  <a:pt x="21000" y="6005"/>
                </a:cubicBezTo>
                <a:cubicBezTo>
                  <a:pt x="21000" y="6005"/>
                  <a:pt x="21000" y="5965"/>
                  <a:pt x="21000" y="5965"/>
                </a:cubicBezTo>
                <a:cubicBezTo>
                  <a:pt x="21000" y="5965"/>
                  <a:pt x="21000" y="5924"/>
                  <a:pt x="21000" y="5924"/>
                </a:cubicBezTo>
                <a:cubicBezTo>
                  <a:pt x="21000" y="5884"/>
                  <a:pt x="21000" y="5843"/>
                  <a:pt x="20960" y="5803"/>
                </a:cubicBezTo>
                <a:cubicBezTo>
                  <a:pt x="20920" y="5762"/>
                  <a:pt x="20920" y="5762"/>
                  <a:pt x="20880" y="5722"/>
                </a:cubicBezTo>
                <a:cubicBezTo>
                  <a:pt x="20880" y="5722"/>
                  <a:pt x="20840" y="5722"/>
                  <a:pt x="20840" y="5722"/>
                </a:cubicBezTo>
                <a:cubicBezTo>
                  <a:pt x="20800" y="5681"/>
                  <a:pt x="20800" y="5681"/>
                  <a:pt x="20760" y="5681"/>
                </a:cubicBezTo>
                <a:cubicBezTo>
                  <a:pt x="20760" y="5681"/>
                  <a:pt x="20720" y="5641"/>
                  <a:pt x="20720" y="5641"/>
                </a:cubicBezTo>
                <a:cubicBezTo>
                  <a:pt x="20720" y="5641"/>
                  <a:pt x="20680" y="5600"/>
                  <a:pt x="20680" y="5600"/>
                </a:cubicBezTo>
                <a:cubicBezTo>
                  <a:pt x="20680" y="5560"/>
                  <a:pt x="20680" y="5560"/>
                  <a:pt x="20680" y="5520"/>
                </a:cubicBezTo>
                <a:cubicBezTo>
                  <a:pt x="20680" y="5520"/>
                  <a:pt x="20680" y="5479"/>
                  <a:pt x="20680" y="5479"/>
                </a:cubicBezTo>
                <a:cubicBezTo>
                  <a:pt x="20680" y="5398"/>
                  <a:pt x="20640" y="5317"/>
                  <a:pt x="20600" y="5277"/>
                </a:cubicBezTo>
                <a:cubicBezTo>
                  <a:pt x="20600" y="5277"/>
                  <a:pt x="20600" y="5277"/>
                  <a:pt x="20600" y="5277"/>
                </a:cubicBezTo>
                <a:cubicBezTo>
                  <a:pt x="20600" y="5277"/>
                  <a:pt x="20600" y="5236"/>
                  <a:pt x="20560" y="5236"/>
                </a:cubicBezTo>
                <a:cubicBezTo>
                  <a:pt x="20480" y="5115"/>
                  <a:pt x="20360" y="5034"/>
                  <a:pt x="20240" y="4913"/>
                </a:cubicBezTo>
                <a:cubicBezTo>
                  <a:pt x="20200" y="4872"/>
                  <a:pt x="20160" y="4832"/>
                  <a:pt x="20120" y="4791"/>
                </a:cubicBezTo>
                <a:cubicBezTo>
                  <a:pt x="20080" y="4791"/>
                  <a:pt x="20080" y="4751"/>
                  <a:pt x="20040" y="4751"/>
                </a:cubicBezTo>
                <a:cubicBezTo>
                  <a:pt x="20040" y="4751"/>
                  <a:pt x="20000" y="4711"/>
                  <a:pt x="20000" y="4711"/>
                </a:cubicBezTo>
                <a:cubicBezTo>
                  <a:pt x="19960" y="4630"/>
                  <a:pt x="19920" y="4589"/>
                  <a:pt x="19840" y="4508"/>
                </a:cubicBezTo>
                <a:cubicBezTo>
                  <a:pt x="19800" y="4427"/>
                  <a:pt x="19720" y="4347"/>
                  <a:pt x="19680" y="4306"/>
                </a:cubicBezTo>
                <a:cubicBezTo>
                  <a:pt x="19520" y="4144"/>
                  <a:pt x="19400" y="3983"/>
                  <a:pt x="19240" y="3821"/>
                </a:cubicBezTo>
                <a:cubicBezTo>
                  <a:pt x="19120" y="3699"/>
                  <a:pt x="18960" y="3578"/>
                  <a:pt x="18840" y="3457"/>
                </a:cubicBezTo>
                <a:cubicBezTo>
                  <a:pt x="18680" y="3335"/>
                  <a:pt x="18560" y="3214"/>
                  <a:pt x="18400" y="3052"/>
                </a:cubicBezTo>
                <a:cubicBezTo>
                  <a:pt x="18320" y="2971"/>
                  <a:pt x="18280" y="2931"/>
                  <a:pt x="18200" y="2850"/>
                </a:cubicBezTo>
                <a:cubicBezTo>
                  <a:pt x="18120" y="2769"/>
                  <a:pt x="18040" y="2729"/>
                  <a:pt x="17960" y="2648"/>
                </a:cubicBezTo>
                <a:cubicBezTo>
                  <a:pt x="17880" y="2567"/>
                  <a:pt x="17800" y="2526"/>
                  <a:pt x="17720" y="2445"/>
                </a:cubicBezTo>
                <a:cubicBezTo>
                  <a:pt x="17640" y="2405"/>
                  <a:pt x="17560" y="2324"/>
                  <a:pt x="17480" y="2284"/>
                </a:cubicBezTo>
                <a:cubicBezTo>
                  <a:pt x="17320" y="2162"/>
                  <a:pt x="17200" y="2041"/>
                  <a:pt x="17040" y="1960"/>
                </a:cubicBezTo>
                <a:cubicBezTo>
                  <a:pt x="16880" y="1839"/>
                  <a:pt x="16720" y="1758"/>
                  <a:pt x="16560" y="1636"/>
                </a:cubicBezTo>
                <a:cubicBezTo>
                  <a:pt x="16520" y="1596"/>
                  <a:pt x="16440" y="1556"/>
                  <a:pt x="16400" y="1515"/>
                </a:cubicBezTo>
                <a:cubicBezTo>
                  <a:pt x="16360" y="1475"/>
                  <a:pt x="16320" y="1434"/>
                  <a:pt x="16280" y="1394"/>
                </a:cubicBezTo>
                <a:cubicBezTo>
                  <a:pt x="16200" y="1313"/>
                  <a:pt x="16120" y="1232"/>
                  <a:pt x="16040" y="1192"/>
                </a:cubicBezTo>
                <a:cubicBezTo>
                  <a:pt x="15960" y="1111"/>
                  <a:pt x="15840" y="1070"/>
                  <a:pt x="15760" y="989"/>
                </a:cubicBezTo>
                <a:cubicBezTo>
                  <a:pt x="15680" y="908"/>
                  <a:pt x="15600" y="868"/>
                  <a:pt x="15520" y="787"/>
                </a:cubicBezTo>
                <a:cubicBezTo>
                  <a:pt x="15480" y="747"/>
                  <a:pt x="15440" y="747"/>
                  <a:pt x="15440" y="706"/>
                </a:cubicBezTo>
                <a:cubicBezTo>
                  <a:pt x="15440" y="666"/>
                  <a:pt x="15400" y="625"/>
                  <a:pt x="15400" y="585"/>
                </a:cubicBezTo>
                <a:cubicBezTo>
                  <a:pt x="15320" y="504"/>
                  <a:pt x="15240" y="423"/>
                  <a:pt x="15120" y="423"/>
                </a:cubicBezTo>
                <a:cubicBezTo>
                  <a:pt x="15120" y="423"/>
                  <a:pt x="15120" y="423"/>
                  <a:pt x="15080" y="423"/>
                </a:cubicBezTo>
                <a:cubicBezTo>
                  <a:pt x="15080" y="423"/>
                  <a:pt x="15080" y="423"/>
                  <a:pt x="15080" y="423"/>
                </a:cubicBezTo>
                <a:cubicBezTo>
                  <a:pt x="15080" y="423"/>
                  <a:pt x="15080" y="423"/>
                  <a:pt x="15080" y="423"/>
                </a:cubicBezTo>
                <a:cubicBezTo>
                  <a:pt x="15040" y="423"/>
                  <a:pt x="15040" y="423"/>
                  <a:pt x="15000" y="423"/>
                </a:cubicBezTo>
                <a:cubicBezTo>
                  <a:pt x="1500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63"/>
                </a:cubicBezTo>
                <a:cubicBezTo>
                  <a:pt x="14960" y="463"/>
                  <a:pt x="14960" y="463"/>
                  <a:pt x="14960" y="463"/>
                </a:cubicBezTo>
                <a:cubicBezTo>
                  <a:pt x="14920" y="463"/>
                  <a:pt x="14880" y="463"/>
                  <a:pt x="14840" y="463"/>
                </a:cubicBezTo>
                <a:cubicBezTo>
                  <a:pt x="14760" y="463"/>
                  <a:pt x="14640" y="423"/>
                  <a:pt x="14560" y="423"/>
                </a:cubicBezTo>
                <a:cubicBezTo>
                  <a:pt x="14360" y="423"/>
                  <a:pt x="14160" y="383"/>
                  <a:pt x="13960" y="383"/>
                </a:cubicBezTo>
                <a:cubicBezTo>
                  <a:pt x="13760" y="383"/>
                  <a:pt x="13600" y="342"/>
                  <a:pt x="13400" y="342"/>
                </a:cubicBezTo>
                <a:cubicBezTo>
                  <a:pt x="13320" y="342"/>
                  <a:pt x="13240" y="302"/>
                  <a:pt x="13120" y="302"/>
                </a:cubicBezTo>
                <a:cubicBezTo>
                  <a:pt x="13000" y="302"/>
                  <a:pt x="12920" y="261"/>
                  <a:pt x="12800" y="261"/>
                </a:cubicBezTo>
                <a:cubicBezTo>
                  <a:pt x="12600" y="221"/>
                  <a:pt x="12440" y="221"/>
                  <a:pt x="12240" y="180"/>
                </a:cubicBezTo>
                <a:cubicBezTo>
                  <a:pt x="12040" y="140"/>
                  <a:pt x="11840" y="140"/>
                  <a:pt x="11680" y="99"/>
                </a:cubicBezTo>
                <a:cubicBezTo>
                  <a:pt x="11480" y="99"/>
                  <a:pt x="11280" y="59"/>
                  <a:pt x="11120" y="59"/>
                </a:cubicBezTo>
                <a:cubicBezTo>
                  <a:pt x="11000" y="59"/>
                  <a:pt x="10920" y="59"/>
                  <a:pt x="10800" y="59"/>
                </a:cubicBezTo>
                <a:cubicBezTo>
                  <a:pt x="10720" y="59"/>
                  <a:pt x="10640" y="59"/>
                  <a:pt x="10520" y="18"/>
                </a:cubicBezTo>
                <a:cubicBezTo>
                  <a:pt x="10280" y="18"/>
                  <a:pt x="10080" y="-22"/>
                  <a:pt x="9840" y="18"/>
                </a:cubicBezTo>
                <a:cubicBezTo>
                  <a:pt x="9640" y="18"/>
                  <a:pt x="9440" y="18"/>
                  <a:pt x="9240" y="18"/>
                </a:cubicBezTo>
                <a:cubicBezTo>
                  <a:pt x="9040" y="18"/>
                  <a:pt x="8880" y="18"/>
                  <a:pt x="8680" y="18"/>
                </a:cubicBezTo>
                <a:cubicBezTo>
                  <a:pt x="8520" y="18"/>
                  <a:pt x="8320" y="18"/>
                  <a:pt x="8160" y="18"/>
                </a:cubicBezTo>
                <a:cubicBezTo>
                  <a:pt x="8120" y="18"/>
                  <a:pt x="8080" y="18"/>
                  <a:pt x="8040" y="18"/>
                </a:cubicBezTo>
                <a:cubicBezTo>
                  <a:pt x="8040" y="18"/>
                  <a:pt x="8000" y="18"/>
                  <a:pt x="8000" y="18"/>
                </a:cubicBezTo>
                <a:cubicBezTo>
                  <a:pt x="8000" y="18"/>
                  <a:pt x="8000" y="18"/>
                  <a:pt x="8000" y="18"/>
                </a:cubicBezTo>
                <a:cubicBezTo>
                  <a:pt x="7960" y="18"/>
                  <a:pt x="7880" y="59"/>
                  <a:pt x="7880" y="59"/>
                </a:cubicBezTo>
                <a:cubicBezTo>
                  <a:pt x="7880" y="59"/>
                  <a:pt x="7880" y="59"/>
                  <a:pt x="7840" y="59"/>
                </a:cubicBezTo>
                <a:cubicBezTo>
                  <a:pt x="7840" y="59"/>
                  <a:pt x="7800" y="59"/>
                  <a:pt x="7800" y="59"/>
                </a:cubicBezTo>
                <a:cubicBezTo>
                  <a:pt x="7720" y="59"/>
                  <a:pt x="7640" y="99"/>
                  <a:pt x="7560" y="140"/>
                </a:cubicBezTo>
                <a:cubicBezTo>
                  <a:pt x="7520" y="180"/>
                  <a:pt x="7480" y="221"/>
                  <a:pt x="7440" y="261"/>
                </a:cubicBezTo>
                <a:cubicBezTo>
                  <a:pt x="7400" y="302"/>
                  <a:pt x="7360" y="342"/>
                  <a:pt x="7360" y="382"/>
                </a:cubicBezTo>
                <a:cubicBezTo>
                  <a:pt x="7320" y="463"/>
                  <a:pt x="7240" y="504"/>
                  <a:pt x="7200" y="585"/>
                </a:cubicBezTo>
                <a:cubicBezTo>
                  <a:pt x="7120" y="666"/>
                  <a:pt x="7080" y="747"/>
                  <a:pt x="7000" y="787"/>
                </a:cubicBezTo>
                <a:cubicBezTo>
                  <a:pt x="6960" y="868"/>
                  <a:pt x="6880" y="908"/>
                  <a:pt x="6840" y="989"/>
                </a:cubicBezTo>
                <a:cubicBezTo>
                  <a:pt x="6760" y="1070"/>
                  <a:pt x="6720" y="1111"/>
                  <a:pt x="6640" y="1191"/>
                </a:cubicBezTo>
                <a:cubicBezTo>
                  <a:pt x="6560" y="1272"/>
                  <a:pt x="6520" y="1313"/>
                  <a:pt x="6440" y="1394"/>
                </a:cubicBezTo>
                <a:cubicBezTo>
                  <a:pt x="6360" y="1475"/>
                  <a:pt x="6320" y="1556"/>
                  <a:pt x="6280" y="1636"/>
                </a:cubicBezTo>
                <a:cubicBezTo>
                  <a:pt x="6240" y="1717"/>
                  <a:pt x="6160" y="1798"/>
                  <a:pt x="6120" y="1839"/>
                </a:cubicBezTo>
                <a:cubicBezTo>
                  <a:pt x="6040" y="1920"/>
                  <a:pt x="6000" y="2000"/>
                  <a:pt x="5920" y="2041"/>
                </a:cubicBezTo>
                <a:cubicBezTo>
                  <a:pt x="5840" y="2122"/>
                  <a:pt x="5800" y="2162"/>
                  <a:pt x="5720" y="2243"/>
                </a:cubicBezTo>
                <a:cubicBezTo>
                  <a:pt x="5640" y="2324"/>
                  <a:pt x="5600" y="2365"/>
                  <a:pt x="5520" y="2445"/>
                </a:cubicBezTo>
                <a:cubicBezTo>
                  <a:pt x="5440" y="2526"/>
                  <a:pt x="5400" y="2607"/>
                  <a:pt x="5320" y="2688"/>
                </a:cubicBezTo>
                <a:cubicBezTo>
                  <a:pt x="5280" y="2769"/>
                  <a:pt x="5200" y="2850"/>
                  <a:pt x="5160" y="2890"/>
                </a:cubicBezTo>
                <a:cubicBezTo>
                  <a:pt x="5080" y="2971"/>
                  <a:pt x="5040" y="3052"/>
                  <a:pt x="4960" y="3093"/>
                </a:cubicBezTo>
                <a:cubicBezTo>
                  <a:pt x="4920" y="3174"/>
                  <a:pt x="4840" y="3214"/>
                  <a:pt x="4760" y="3295"/>
                </a:cubicBezTo>
                <a:cubicBezTo>
                  <a:pt x="4760" y="3295"/>
                  <a:pt x="4760" y="3295"/>
                  <a:pt x="4720" y="3335"/>
                </a:cubicBezTo>
                <a:cubicBezTo>
                  <a:pt x="4600" y="3416"/>
                  <a:pt x="4480" y="3538"/>
                  <a:pt x="4400" y="3618"/>
                </a:cubicBezTo>
                <a:cubicBezTo>
                  <a:pt x="4360" y="3659"/>
                  <a:pt x="4280" y="3740"/>
                  <a:pt x="4240" y="3780"/>
                </a:cubicBezTo>
                <a:cubicBezTo>
                  <a:pt x="4200" y="3821"/>
                  <a:pt x="4120" y="3902"/>
                  <a:pt x="4080" y="3942"/>
                </a:cubicBezTo>
                <a:cubicBezTo>
                  <a:pt x="4000" y="4063"/>
                  <a:pt x="3880" y="4185"/>
                  <a:pt x="3800" y="4306"/>
                </a:cubicBezTo>
                <a:cubicBezTo>
                  <a:pt x="3760" y="4347"/>
                  <a:pt x="3720" y="4427"/>
                  <a:pt x="3640" y="4468"/>
                </a:cubicBezTo>
                <a:cubicBezTo>
                  <a:pt x="3600" y="4508"/>
                  <a:pt x="3600" y="4508"/>
                  <a:pt x="3560" y="4549"/>
                </a:cubicBezTo>
                <a:cubicBezTo>
                  <a:pt x="3560" y="4549"/>
                  <a:pt x="3560" y="4549"/>
                  <a:pt x="3560" y="4549"/>
                </a:cubicBezTo>
                <a:cubicBezTo>
                  <a:pt x="3480" y="4630"/>
                  <a:pt x="3400" y="4711"/>
                  <a:pt x="3280" y="4791"/>
                </a:cubicBezTo>
                <a:cubicBezTo>
                  <a:pt x="3200" y="4832"/>
                  <a:pt x="3160" y="4913"/>
                  <a:pt x="3080" y="4953"/>
                </a:cubicBezTo>
                <a:cubicBezTo>
                  <a:pt x="3040" y="4994"/>
                  <a:pt x="3000" y="5034"/>
                  <a:pt x="2960" y="5075"/>
                </a:cubicBezTo>
                <a:cubicBezTo>
                  <a:pt x="2920" y="5115"/>
                  <a:pt x="2880" y="5156"/>
                  <a:pt x="2840" y="5196"/>
                </a:cubicBezTo>
                <a:cubicBezTo>
                  <a:pt x="2800" y="5236"/>
                  <a:pt x="2760" y="5277"/>
                  <a:pt x="2720" y="5317"/>
                </a:cubicBezTo>
                <a:cubicBezTo>
                  <a:pt x="2640" y="5439"/>
                  <a:pt x="2520" y="5560"/>
                  <a:pt x="2440" y="5681"/>
                </a:cubicBezTo>
                <a:cubicBezTo>
                  <a:pt x="2280" y="5803"/>
                  <a:pt x="2120" y="5924"/>
                  <a:pt x="1960" y="6045"/>
                </a:cubicBezTo>
                <a:cubicBezTo>
                  <a:pt x="1880" y="6126"/>
                  <a:pt x="1800" y="6167"/>
                  <a:pt x="1720" y="6248"/>
                </a:cubicBezTo>
                <a:cubicBezTo>
                  <a:pt x="1640" y="6329"/>
                  <a:pt x="1520" y="6409"/>
                  <a:pt x="1440" y="6490"/>
                </a:cubicBezTo>
                <a:cubicBezTo>
                  <a:pt x="1320" y="6652"/>
                  <a:pt x="1200" y="6814"/>
                  <a:pt x="1080" y="6976"/>
                </a:cubicBezTo>
                <a:cubicBezTo>
                  <a:pt x="1000" y="7057"/>
                  <a:pt x="960" y="7138"/>
                  <a:pt x="880" y="7259"/>
                </a:cubicBezTo>
                <a:cubicBezTo>
                  <a:pt x="840" y="7299"/>
                  <a:pt x="840" y="7340"/>
                  <a:pt x="800" y="7380"/>
                </a:cubicBezTo>
                <a:cubicBezTo>
                  <a:pt x="800" y="7421"/>
                  <a:pt x="760" y="7421"/>
                  <a:pt x="760" y="7461"/>
                </a:cubicBezTo>
                <a:cubicBezTo>
                  <a:pt x="760" y="7461"/>
                  <a:pt x="720" y="7502"/>
                  <a:pt x="720" y="7502"/>
                </a:cubicBezTo>
                <a:cubicBezTo>
                  <a:pt x="720" y="7542"/>
                  <a:pt x="680" y="7582"/>
                  <a:pt x="680" y="7582"/>
                </a:cubicBezTo>
                <a:cubicBezTo>
                  <a:pt x="640" y="7623"/>
                  <a:pt x="640" y="7623"/>
                  <a:pt x="600" y="7663"/>
                </a:cubicBezTo>
                <a:cubicBezTo>
                  <a:pt x="480" y="7785"/>
                  <a:pt x="320" y="7947"/>
                  <a:pt x="200" y="8068"/>
                </a:cubicBezTo>
                <a:cubicBezTo>
                  <a:pt x="200" y="8068"/>
                  <a:pt x="200" y="8068"/>
                  <a:pt x="200" y="8068"/>
                </a:cubicBezTo>
                <a:cubicBezTo>
                  <a:pt x="200" y="8068"/>
                  <a:pt x="200" y="8068"/>
                  <a:pt x="160" y="8108"/>
                </a:cubicBezTo>
                <a:cubicBezTo>
                  <a:pt x="160" y="8108"/>
                  <a:pt x="160" y="8108"/>
                  <a:pt x="160" y="8108"/>
                </a:cubicBezTo>
                <a:cubicBezTo>
                  <a:pt x="120" y="8149"/>
                  <a:pt x="120" y="8149"/>
                  <a:pt x="80" y="8189"/>
                </a:cubicBezTo>
                <a:cubicBezTo>
                  <a:pt x="40" y="8270"/>
                  <a:pt x="40" y="8311"/>
                  <a:pt x="40" y="8391"/>
                </a:cubicBezTo>
                <a:cubicBezTo>
                  <a:pt x="40" y="8391"/>
                  <a:pt x="40" y="8391"/>
                  <a:pt x="40" y="8391"/>
                </a:cubicBezTo>
                <a:cubicBezTo>
                  <a:pt x="40" y="8432"/>
                  <a:pt x="40" y="8432"/>
                  <a:pt x="0" y="8472"/>
                </a:cubicBezTo>
                <a:cubicBezTo>
                  <a:pt x="0" y="8472"/>
                  <a:pt x="0" y="8513"/>
                  <a:pt x="0" y="8513"/>
                </a:cubicBezTo>
                <a:cubicBezTo>
                  <a:pt x="0" y="8513"/>
                  <a:pt x="0" y="8513"/>
                  <a:pt x="0" y="8513"/>
                </a:cubicBezTo>
                <a:lnTo>
                  <a:pt x="0" y="8513"/>
                </a:lnTo>
                <a:cubicBezTo>
                  <a:pt x="0" y="8513"/>
                  <a:pt x="0" y="8553"/>
                  <a:pt x="0" y="8553"/>
                </a:cubicBezTo>
                <a:cubicBezTo>
                  <a:pt x="0" y="8594"/>
                  <a:pt x="0" y="8634"/>
                  <a:pt x="40" y="8634"/>
                </a:cubicBezTo>
                <a:cubicBezTo>
                  <a:pt x="40" y="8634"/>
                  <a:pt x="40" y="8634"/>
                  <a:pt x="40" y="8634"/>
                </a:cubicBezTo>
                <a:cubicBezTo>
                  <a:pt x="40" y="8958"/>
                  <a:pt x="40" y="9241"/>
                  <a:pt x="40" y="9565"/>
                </a:cubicBezTo>
                <a:cubicBezTo>
                  <a:pt x="40" y="10171"/>
                  <a:pt x="40" y="10778"/>
                  <a:pt x="40" y="11344"/>
                </a:cubicBezTo>
                <a:cubicBezTo>
                  <a:pt x="40" y="12558"/>
                  <a:pt x="40" y="13771"/>
                  <a:pt x="40" y="14985"/>
                </a:cubicBezTo>
                <a:cubicBezTo>
                  <a:pt x="40" y="15308"/>
                  <a:pt x="40" y="15591"/>
                  <a:pt x="40" y="15915"/>
                </a:cubicBezTo>
                <a:cubicBezTo>
                  <a:pt x="40" y="16077"/>
                  <a:pt x="160" y="16158"/>
                  <a:pt x="240" y="16279"/>
                </a:cubicBezTo>
                <a:cubicBezTo>
                  <a:pt x="280" y="16320"/>
                  <a:pt x="360" y="16400"/>
                  <a:pt x="400" y="16441"/>
                </a:cubicBezTo>
                <a:cubicBezTo>
                  <a:pt x="520" y="16562"/>
                  <a:pt x="640" y="16684"/>
                  <a:pt x="720" y="16765"/>
                </a:cubicBezTo>
                <a:cubicBezTo>
                  <a:pt x="1160" y="17209"/>
                  <a:pt x="1560" y="17614"/>
                  <a:pt x="2000" y="18059"/>
                </a:cubicBezTo>
                <a:cubicBezTo>
                  <a:pt x="2840" y="18908"/>
                  <a:pt x="3680" y="19758"/>
                  <a:pt x="4520" y="20607"/>
                </a:cubicBezTo>
                <a:cubicBezTo>
                  <a:pt x="4720" y="20809"/>
                  <a:pt x="4960" y="21052"/>
                  <a:pt x="5160" y="21254"/>
                </a:cubicBezTo>
                <a:cubicBezTo>
                  <a:pt x="5200" y="21295"/>
                  <a:pt x="5280" y="21376"/>
                  <a:pt x="5320" y="21416"/>
                </a:cubicBezTo>
                <a:cubicBezTo>
                  <a:pt x="5360" y="21457"/>
                  <a:pt x="5360" y="21457"/>
                  <a:pt x="5400" y="21497"/>
                </a:cubicBezTo>
                <a:cubicBezTo>
                  <a:pt x="5480" y="21578"/>
                  <a:pt x="5600" y="21578"/>
                  <a:pt x="5680" y="21578"/>
                </a:cubicBezTo>
                <a:cubicBezTo>
                  <a:pt x="5840" y="21578"/>
                  <a:pt x="6000" y="21578"/>
                  <a:pt x="6160" y="21578"/>
                </a:cubicBezTo>
                <a:cubicBezTo>
                  <a:pt x="6760" y="21578"/>
                  <a:pt x="7360" y="21578"/>
                  <a:pt x="8000" y="21578"/>
                </a:cubicBezTo>
                <a:cubicBezTo>
                  <a:pt x="9200" y="21578"/>
                  <a:pt x="10360" y="21578"/>
                  <a:pt x="11560" y="21578"/>
                </a:cubicBezTo>
                <a:cubicBezTo>
                  <a:pt x="11880" y="21578"/>
                  <a:pt x="12160" y="21578"/>
                  <a:pt x="12480" y="21578"/>
                </a:cubicBezTo>
                <a:cubicBezTo>
                  <a:pt x="12640" y="21578"/>
                  <a:pt x="12760" y="21578"/>
                  <a:pt x="12920" y="21578"/>
                </a:cubicBezTo>
                <a:cubicBezTo>
                  <a:pt x="13000" y="21578"/>
                  <a:pt x="13080" y="21578"/>
                  <a:pt x="13120" y="21578"/>
                </a:cubicBezTo>
                <a:cubicBezTo>
                  <a:pt x="13200" y="21578"/>
                  <a:pt x="13280" y="21538"/>
                  <a:pt x="13360" y="21497"/>
                </a:cubicBezTo>
                <a:cubicBezTo>
                  <a:pt x="13400" y="21457"/>
                  <a:pt x="13480" y="21416"/>
                  <a:pt x="13520" y="21335"/>
                </a:cubicBezTo>
                <a:cubicBezTo>
                  <a:pt x="13960" y="20890"/>
                  <a:pt x="14400" y="20445"/>
                  <a:pt x="14800" y="20041"/>
                </a:cubicBezTo>
                <a:cubicBezTo>
                  <a:pt x="15680" y="19151"/>
                  <a:pt x="16520" y="18302"/>
                  <a:pt x="17400" y="17412"/>
                </a:cubicBezTo>
                <a:cubicBezTo>
                  <a:pt x="17840" y="16967"/>
                  <a:pt x="18240" y="16562"/>
                  <a:pt x="18680" y="16117"/>
                </a:cubicBezTo>
                <a:cubicBezTo>
                  <a:pt x="18680" y="16117"/>
                  <a:pt x="18680" y="16117"/>
                  <a:pt x="18720" y="16077"/>
                </a:cubicBezTo>
                <a:cubicBezTo>
                  <a:pt x="18720" y="16077"/>
                  <a:pt x="18720" y="16077"/>
                  <a:pt x="18720" y="16077"/>
                </a:cubicBezTo>
                <a:cubicBezTo>
                  <a:pt x="18760" y="16036"/>
                  <a:pt x="18760" y="16036"/>
                  <a:pt x="18760" y="15996"/>
                </a:cubicBezTo>
                <a:cubicBezTo>
                  <a:pt x="18840" y="15915"/>
                  <a:pt x="18920" y="15834"/>
                  <a:pt x="19000" y="15753"/>
                </a:cubicBezTo>
                <a:cubicBezTo>
                  <a:pt x="19040" y="15713"/>
                  <a:pt x="19080" y="15672"/>
                  <a:pt x="19120" y="15632"/>
                </a:cubicBezTo>
                <a:cubicBezTo>
                  <a:pt x="19160" y="15591"/>
                  <a:pt x="19200" y="15551"/>
                  <a:pt x="19240" y="15551"/>
                </a:cubicBezTo>
                <a:cubicBezTo>
                  <a:pt x="19360" y="15430"/>
                  <a:pt x="19480" y="15349"/>
                  <a:pt x="19560" y="15227"/>
                </a:cubicBezTo>
                <a:cubicBezTo>
                  <a:pt x="19600" y="15187"/>
                  <a:pt x="19680" y="15106"/>
                  <a:pt x="19720" y="15066"/>
                </a:cubicBezTo>
                <a:cubicBezTo>
                  <a:pt x="19800" y="14985"/>
                  <a:pt x="19840" y="14944"/>
                  <a:pt x="19920" y="14863"/>
                </a:cubicBezTo>
                <a:cubicBezTo>
                  <a:pt x="19960" y="14823"/>
                  <a:pt x="20000" y="14782"/>
                  <a:pt x="20040" y="14742"/>
                </a:cubicBezTo>
                <a:cubicBezTo>
                  <a:pt x="20080" y="14702"/>
                  <a:pt x="20120" y="14661"/>
                  <a:pt x="20160" y="14621"/>
                </a:cubicBezTo>
                <a:cubicBezTo>
                  <a:pt x="20200" y="14580"/>
                  <a:pt x="20280" y="14540"/>
                  <a:pt x="20320" y="14499"/>
                </a:cubicBezTo>
                <a:cubicBezTo>
                  <a:pt x="20400" y="14459"/>
                  <a:pt x="20440" y="14378"/>
                  <a:pt x="20520" y="14338"/>
                </a:cubicBezTo>
                <a:cubicBezTo>
                  <a:pt x="20600" y="14297"/>
                  <a:pt x="20640" y="14216"/>
                  <a:pt x="20720" y="14176"/>
                </a:cubicBezTo>
                <a:cubicBezTo>
                  <a:pt x="20840" y="14054"/>
                  <a:pt x="21000" y="13933"/>
                  <a:pt x="21120" y="13812"/>
                </a:cubicBezTo>
                <a:cubicBezTo>
                  <a:pt x="21160" y="13771"/>
                  <a:pt x="21200" y="13690"/>
                  <a:pt x="21280" y="13609"/>
                </a:cubicBezTo>
                <a:cubicBezTo>
                  <a:pt x="21320" y="13569"/>
                  <a:pt x="21360" y="13488"/>
                  <a:pt x="21400" y="13448"/>
                </a:cubicBezTo>
                <a:cubicBezTo>
                  <a:pt x="21400" y="13407"/>
                  <a:pt x="21440" y="13326"/>
                  <a:pt x="21440" y="13326"/>
                </a:cubicBezTo>
                <a:cubicBezTo>
                  <a:pt x="21440" y="13326"/>
                  <a:pt x="21440" y="13286"/>
                  <a:pt x="21440" y="13286"/>
                </a:cubicBezTo>
                <a:cubicBezTo>
                  <a:pt x="21440" y="13245"/>
                  <a:pt x="21440" y="13165"/>
                  <a:pt x="21440" y="13124"/>
                </a:cubicBezTo>
                <a:cubicBezTo>
                  <a:pt x="21400" y="12922"/>
                  <a:pt x="21400" y="12760"/>
                  <a:pt x="21400" y="12558"/>
                </a:cubicBezTo>
                <a:cubicBezTo>
                  <a:pt x="21600" y="12356"/>
                  <a:pt x="21520" y="12153"/>
                  <a:pt x="21520" y="11991"/>
                </a:cubicBezTo>
                <a:close/>
                <a:moveTo>
                  <a:pt x="18360" y="4185"/>
                </a:moveTo>
                <a:cubicBezTo>
                  <a:pt x="18360" y="4185"/>
                  <a:pt x="18360" y="4185"/>
                  <a:pt x="18360" y="4185"/>
                </a:cubicBezTo>
                <a:cubicBezTo>
                  <a:pt x="18440" y="4225"/>
                  <a:pt x="18480" y="4266"/>
                  <a:pt x="18560" y="4347"/>
                </a:cubicBezTo>
                <a:cubicBezTo>
                  <a:pt x="18640" y="4427"/>
                  <a:pt x="18720" y="4468"/>
                  <a:pt x="18800" y="4549"/>
                </a:cubicBezTo>
                <a:cubicBezTo>
                  <a:pt x="18840" y="4589"/>
                  <a:pt x="18880" y="4630"/>
                  <a:pt x="18920" y="4670"/>
                </a:cubicBezTo>
                <a:cubicBezTo>
                  <a:pt x="18960" y="4711"/>
                  <a:pt x="19000" y="4751"/>
                  <a:pt x="19040" y="4791"/>
                </a:cubicBezTo>
                <a:cubicBezTo>
                  <a:pt x="19000" y="4832"/>
                  <a:pt x="18960" y="4872"/>
                  <a:pt x="18960" y="4913"/>
                </a:cubicBezTo>
                <a:cubicBezTo>
                  <a:pt x="18920" y="4953"/>
                  <a:pt x="18880" y="5034"/>
                  <a:pt x="18800" y="5075"/>
                </a:cubicBezTo>
                <a:cubicBezTo>
                  <a:pt x="18800" y="5075"/>
                  <a:pt x="18760" y="5115"/>
                  <a:pt x="18760" y="5115"/>
                </a:cubicBezTo>
                <a:cubicBezTo>
                  <a:pt x="18720" y="5156"/>
                  <a:pt x="18680" y="5196"/>
                  <a:pt x="18680" y="5236"/>
                </a:cubicBezTo>
                <a:cubicBezTo>
                  <a:pt x="18640" y="5277"/>
                  <a:pt x="18600" y="5358"/>
                  <a:pt x="18560" y="5398"/>
                </a:cubicBezTo>
                <a:cubicBezTo>
                  <a:pt x="18520" y="5439"/>
                  <a:pt x="18480" y="5479"/>
                  <a:pt x="18440" y="5520"/>
                </a:cubicBezTo>
                <a:cubicBezTo>
                  <a:pt x="18400" y="5600"/>
                  <a:pt x="18320" y="5681"/>
                  <a:pt x="18280" y="5762"/>
                </a:cubicBezTo>
                <a:cubicBezTo>
                  <a:pt x="18200" y="5884"/>
                  <a:pt x="18120" y="6005"/>
                  <a:pt x="18040" y="6086"/>
                </a:cubicBezTo>
                <a:cubicBezTo>
                  <a:pt x="18000" y="6126"/>
                  <a:pt x="17960" y="6207"/>
                  <a:pt x="17920" y="6288"/>
                </a:cubicBezTo>
                <a:cubicBezTo>
                  <a:pt x="17880" y="6329"/>
                  <a:pt x="17840" y="6409"/>
                  <a:pt x="17800" y="6450"/>
                </a:cubicBezTo>
                <a:cubicBezTo>
                  <a:pt x="17760" y="6490"/>
                  <a:pt x="17720" y="6571"/>
                  <a:pt x="17680" y="6612"/>
                </a:cubicBezTo>
                <a:cubicBezTo>
                  <a:pt x="17680" y="6652"/>
                  <a:pt x="17640" y="6652"/>
                  <a:pt x="17640" y="6693"/>
                </a:cubicBezTo>
                <a:cubicBezTo>
                  <a:pt x="17400" y="6450"/>
                  <a:pt x="17160" y="6207"/>
                  <a:pt x="16880" y="5964"/>
                </a:cubicBezTo>
                <a:cubicBezTo>
                  <a:pt x="16880" y="5964"/>
                  <a:pt x="16920" y="5924"/>
                  <a:pt x="16920" y="5924"/>
                </a:cubicBezTo>
                <a:cubicBezTo>
                  <a:pt x="16960" y="5843"/>
                  <a:pt x="17040" y="5762"/>
                  <a:pt x="17080" y="5681"/>
                </a:cubicBezTo>
                <a:cubicBezTo>
                  <a:pt x="17160" y="5560"/>
                  <a:pt x="17280" y="5439"/>
                  <a:pt x="17360" y="5317"/>
                </a:cubicBezTo>
                <a:cubicBezTo>
                  <a:pt x="17440" y="5236"/>
                  <a:pt x="17480" y="5196"/>
                  <a:pt x="17560" y="5115"/>
                </a:cubicBezTo>
                <a:cubicBezTo>
                  <a:pt x="17600" y="5075"/>
                  <a:pt x="17640" y="5034"/>
                  <a:pt x="17680" y="4994"/>
                </a:cubicBezTo>
                <a:cubicBezTo>
                  <a:pt x="17720" y="4953"/>
                  <a:pt x="17760" y="4913"/>
                  <a:pt x="17760" y="4872"/>
                </a:cubicBezTo>
                <a:cubicBezTo>
                  <a:pt x="17760" y="4872"/>
                  <a:pt x="17800" y="4832"/>
                  <a:pt x="17800" y="4832"/>
                </a:cubicBezTo>
                <a:cubicBezTo>
                  <a:pt x="17840" y="4751"/>
                  <a:pt x="17920" y="4711"/>
                  <a:pt x="17960" y="4630"/>
                </a:cubicBezTo>
                <a:cubicBezTo>
                  <a:pt x="18040" y="4549"/>
                  <a:pt x="18120" y="4427"/>
                  <a:pt x="18200" y="4347"/>
                </a:cubicBezTo>
                <a:cubicBezTo>
                  <a:pt x="18280" y="4306"/>
                  <a:pt x="18320" y="4266"/>
                  <a:pt x="18360" y="4185"/>
                </a:cubicBezTo>
                <a:close/>
                <a:moveTo>
                  <a:pt x="17480" y="3457"/>
                </a:moveTo>
                <a:cubicBezTo>
                  <a:pt x="17480" y="3457"/>
                  <a:pt x="17480" y="3457"/>
                  <a:pt x="17480" y="3457"/>
                </a:cubicBezTo>
                <a:cubicBezTo>
                  <a:pt x="17520" y="3457"/>
                  <a:pt x="17520" y="3457"/>
                  <a:pt x="17520" y="3457"/>
                </a:cubicBezTo>
                <a:cubicBezTo>
                  <a:pt x="17760" y="3659"/>
                  <a:pt x="17960" y="3861"/>
                  <a:pt x="18200" y="4063"/>
                </a:cubicBezTo>
                <a:cubicBezTo>
                  <a:pt x="18200" y="4063"/>
                  <a:pt x="18200" y="4063"/>
                  <a:pt x="18200" y="4063"/>
                </a:cubicBezTo>
                <a:cubicBezTo>
                  <a:pt x="18120" y="4185"/>
                  <a:pt x="18040" y="4266"/>
                  <a:pt x="17960" y="4387"/>
                </a:cubicBezTo>
                <a:cubicBezTo>
                  <a:pt x="17920" y="4427"/>
                  <a:pt x="17880" y="4468"/>
                  <a:pt x="17840" y="4549"/>
                </a:cubicBezTo>
                <a:cubicBezTo>
                  <a:pt x="17800" y="4630"/>
                  <a:pt x="17720" y="4670"/>
                  <a:pt x="17680" y="4751"/>
                </a:cubicBezTo>
                <a:cubicBezTo>
                  <a:pt x="17680" y="4751"/>
                  <a:pt x="17640" y="4791"/>
                  <a:pt x="17640" y="4791"/>
                </a:cubicBezTo>
                <a:cubicBezTo>
                  <a:pt x="17600" y="4832"/>
                  <a:pt x="17560" y="4872"/>
                  <a:pt x="17560" y="4913"/>
                </a:cubicBezTo>
                <a:cubicBezTo>
                  <a:pt x="17520" y="4953"/>
                  <a:pt x="17480" y="4994"/>
                  <a:pt x="17440" y="5034"/>
                </a:cubicBezTo>
                <a:cubicBezTo>
                  <a:pt x="17400" y="5115"/>
                  <a:pt x="17320" y="5156"/>
                  <a:pt x="17280" y="5236"/>
                </a:cubicBezTo>
                <a:cubicBezTo>
                  <a:pt x="17240" y="5277"/>
                  <a:pt x="17200" y="5317"/>
                  <a:pt x="17200" y="5358"/>
                </a:cubicBezTo>
                <a:cubicBezTo>
                  <a:pt x="17160" y="5439"/>
                  <a:pt x="17080" y="5520"/>
                  <a:pt x="17040" y="5600"/>
                </a:cubicBezTo>
                <a:cubicBezTo>
                  <a:pt x="17000" y="5681"/>
                  <a:pt x="16960" y="5762"/>
                  <a:pt x="16880" y="5884"/>
                </a:cubicBezTo>
                <a:cubicBezTo>
                  <a:pt x="16880" y="5884"/>
                  <a:pt x="16880" y="5924"/>
                  <a:pt x="16840" y="5924"/>
                </a:cubicBezTo>
                <a:cubicBezTo>
                  <a:pt x="16760" y="5843"/>
                  <a:pt x="16680" y="5762"/>
                  <a:pt x="16600" y="5681"/>
                </a:cubicBezTo>
                <a:cubicBezTo>
                  <a:pt x="16600" y="5681"/>
                  <a:pt x="16560" y="5641"/>
                  <a:pt x="16560" y="5641"/>
                </a:cubicBezTo>
                <a:cubicBezTo>
                  <a:pt x="16400" y="5479"/>
                  <a:pt x="16200" y="5277"/>
                  <a:pt x="16040" y="5115"/>
                </a:cubicBezTo>
                <a:cubicBezTo>
                  <a:pt x="16080" y="5075"/>
                  <a:pt x="16120" y="5034"/>
                  <a:pt x="16160" y="4994"/>
                </a:cubicBezTo>
                <a:cubicBezTo>
                  <a:pt x="16200" y="4953"/>
                  <a:pt x="16240" y="4913"/>
                  <a:pt x="16280" y="4872"/>
                </a:cubicBezTo>
                <a:cubicBezTo>
                  <a:pt x="16320" y="4832"/>
                  <a:pt x="16360" y="4791"/>
                  <a:pt x="16400" y="4751"/>
                </a:cubicBezTo>
                <a:cubicBezTo>
                  <a:pt x="16440" y="4711"/>
                  <a:pt x="16480" y="4670"/>
                  <a:pt x="16520" y="4630"/>
                </a:cubicBezTo>
                <a:cubicBezTo>
                  <a:pt x="16600" y="4549"/>
                  <a:pt x="16640" y="4468"/>
                  <a:pt x="16720" y="4387"/>
                </a:cubicBezTo>
                <a:cubicBezTo>
                  <a:pt x="16800" y="4266"/>
                  <a:pt x="16880" y="4185"/>
                  <a:pt x="16960" y="4063"/>
                </a:cubicBezTo>
                <a:cubicBezTo>
                  <a:pt x="17000" y="4023"/>
                  <a:pt x="17000" y="3983"/>
                  <a:pt x="17040" y="3983"/>
                </a:cubicBezTo>
                <a:cubicBezTo>
                  <a:pt x="17080" y="3942"/>
                  <a:pt x="17080" y="3902"/>
                  <a:pt x="17120" y="3902"/>
                </a:cubicBezTo>
                <a:cubicBezTo>
                  <a:pt x="17160" y="3861"/>
                  <a:pt x="17200" y="3780"/>
                  <a:pt x="17240" y="3740"/>
                </a:cubicBezTo>
                <a:cubicBezTo>
                  <a:pt x="17280" y="3659"/>
                  <a:pt x="17360" y="3618"/>
                  <a:pt x="17400" y="3538"/>
                </a:cubicBezTo>
                <a:cubicBezTo>
                  <a:pt x="17400" y="3497"/>
                  <a:pt x="17440" y="3457"/>
                  <a:pt x="17480" y="3457"/>
                </a:cubicBezTo>
                <a:close/>
                <a:moveTo>
                  <a:pt x="16640" y="2931"/>
                </a:moveTo>
                <a:cubicBezTo>
                  <a:pt x="16680" y="2890"/>
                  <a:pt x="16680" y="2850"/>
                  <a:pt x="16720" y="2850"/>
                </a:cubicBezTo>
                <a:cubicBezTo>
                  <a:pt x="16720" y="2850"/>
                  <a:pt x="16720" y="2809"/>
                  <a:pt x="16760" y="2809"/>
                </a:cubicBezTo>
                <a:cubicBezTo>
                  <a:pt x="16760" y="2809"/>
                  <a:pt x="16760" y="2809"/>
                  <a:pt x="16760" y="2809"/>
                </a:cubicBezTo>
                <a:cubicBezTo>
                  <a:pt x="16800" y="2850"/>
                  <a:pt x="16800" y="2850"/>
                  <a:pt x="16840" y="2890"/>
                </a:cubicBezTo>
                <a:cubicBezTo>
                  <a:pt x="16880" y="2931"/>
                  <a:pt x="16960" y="3012"/>
                  <a:pt x="17040" y="3052"/>
                </a:cubicBezTo>
                <a:cubicBezTo>
                  <a:pt x="17080" y="3093"/>
                  <a:pt x="17160" y="3133"/>
                  <a:pt x="17200" y="3214"/>
                </a:cubicBezTo>
                <a:cubicBezTo>
                  <a:pt x="17240" y="3254"/>
                  <a:pt x="17280" y="3295"/>
                  <a:pt x="17360" y="3335"/>
                </a:cubicBezTo>
                <a:cubicBezTo>
                  <a:pt x="17320" y="3376"/>
                  <a:pt x="17320" y="3376"/>
                  <a:pt x="17280" y="3416"/>
                </a:cubicBezTo>
                <a:cubicBezTo>
                  <a:pt x="17240" y="3457"/>
                  <a:pt x="17200" y="3538"/>
                  <a:pt x="17120" y="3578"/>
                </a:cubicBezTo>
                <a:cubicBezTo>
                  <a:pt x="17080" y="3618"/>
                  <a:pt x="17080" y="3618"/>
                  <a:pt x="17040" y="3659"/>
                </a:cubicBezTo>
                <a:cubicBezTo>
                  <a:pt x="17000" y="3699"/>
                  <a:pt x="17000" y="3699"/>
                  <a:pt x="16960" y="3740"/>
                </a:cubicBezTo>
                <a:cubicBezTo>
                  <a:pt x="16920" y="3821"/>
                  <a:pt x="16880" y="3861"/>
                  <a:pt x="16840" y="3942"/>
                </a:cubicBezTo>
                <a:cubicBezTo>
                  <a:pt x="16720" y="4144"/>
                  <a:pt x="16600" y="4347"/>
                  <a:pt x="16480" y="4549"/>
                </a:cubicBezTo>
                <a:cubicBezTo>
                  <a:pt x="16400" y="4670"/>
                  <a:pt x="16320" y="4791"/>
                  <a:pt x="16240" y="4913"/>
                </a:cubicBezTo>
                <a:cubicBezTo>
                  <a:pt x="16200" y="4994"/>
                  <a:pt x="16120" y="5034"/>
                  <a:pt x="16080" y="5075"/>
                </a:cubicBezTo>
                <a:cubicBezTo>
                  <a:pt x="16080" y="5075"/>
                  <a:pt x="16040" y="5115"/>
                  <a:pt x="16040" y="5115"/>
                </a:cubicBezTo>
                <a:cubicBezTo>
                  <a:pt x="15840" y="4913"/>
                  <a:pt x="15640" y="4711"/>
                  <a:pt x="15440" y="4508"/>
                </a:cubicBezTo>
                <a:cubicBezTo>
                  <a:pt x="15440" y="4508"/>
                  <a:pt x="15440" y="4468"/>
                  <a:pt x="15480" y="4468"/>
                </a:cubicBezTo>
                <a:cubicBezTo>
                  <a:pt x="15480" y="4427"/>
                  <a:pt x="15520" y="4427"/>
                  <a:pt x="15520" y="4387"/>
                </a:cubicBezTo>
                <a:cubicBezTo>
                  <a:pt x="15560" y="4347"/>
                  <a:pt x="15560" y="4306"/>
                  <a:pt x="15600" y="4266"/>
                </a:cubicBezTo>
                <a:cubicBezTo>
                  <a:pt x="15680" y="4144"/>
                  <a:pt x="15760" y="4023"/>
                  <a:pt x="15880" y="3942"/>
                </a:cubicBezTo>
                <a:cubicBezTo>
                  <a:pt x="16000" y="3821"/>
                  <a:pt x="16120" y="3699"/>
                  <a:pt x="16200" y="3618"/>
                </a:cubicBezTo>
                <a:cubicBezTo>
                  <a:pt x="16240" y="3578"/>
                  <a:pt x="16280" y="3538"/>
                  <a:pt x="16320" y="3457"/>
                </a:cubicBezTo>
                <a:cubicBezTo>
                  <a:pt x="16360" y="3416"/>
                  <a:pt x="16400" y="3376"/>
                  <a:pt x="16440" y="3295"/>
                </a:cubicBezTo>
                <a:cubicBezTo>
                  <a:pt x="16480" y="3254"/>
                  <a:pt x="16480" y="3254"/>
                  <a:pt x="16520" y="3214"/>
                </a:cubicBezTo>
                <a:cubicBezTo>
                  <a:pt x="16520" y="3214"/>
                  <a:pt x="16520" y="3214"/>
                  <a:pt x="16560" y="3174"/>
                </a:cubicBezTo>
                <a:cubicBezTo>
                  <a:pt x="16560" y="3174"/>
                  <a:pt x="16600" y="3133"/>
                  <a:pt x="16600" y="3133"/>
                </a:cubicBezTo>
                <a:cubicBezTo>
                  <a:pt x="16560" y="3052"/>
                  <a:pt x="16600" y="3012"/>
                  <a:pt x="16640" y="2931"/>
                </a:cubicBezTo>
                <a:close/>
                <a:moveTo>
                  <a:pt x="16080" y="2041"/>
                </a:moveTo>
                <a:cubicBezTo>
                  <a:pt x="16080" y="2041"/>
                  <a:pt x="16080" y="2041"/>
                  <a:pt x="16080" y="2041"/>
                </a:cubicBezTo>
                <a:cubicBezTo>
                  <a:pt x="16040" y="2041"/>
                  <a:pt x="16040" y="2041"/>
                  <a:pt x="16080" y="2041"/>
                </a:cubicBezTo>
                <a:cubicBezTo>
                  <a:pt x="16040" y="2041"/>
                  <a:pt x="16040" y="2041"/>
                  <a:pt x="16080" y="2041"/>
                </a:cubicBezTo>
                <a:close/>
                <a:moveTo>
                  <a:pt x="16000" y="2122"/>
                </a:moveTo>
                <a:cubicBezTo>
                  <a:pt x="16040" y="2081"/>
                  <a:pt x="16040" y="2081"/>
                  <a:pt x="16080" y="2041"/>
                </a:cubicBezTo>
                <a:cubicBezTo>
                  <a:pt x="16120" y="2081"/>
                  <a:pt x="16120" y="2081"/>
                  <a:pt x="16160" y="2122"/>
                </a:cubicBezTo>
                <a:cubicBezTo>
                  <a:pt x="16160" y="2122"/>
                  <a:pt x="16200" y="2162"/>
                  <a:pt x="16200" y="2162"/>
                </a:cubicBezTo>
                <a:cubicBezTo>
                  <a:pt x="16280" y="2284"/>
                  <a:pt x="16400" y="2365"/>
                  <a:pt x="16480" y="2486"/>
                </a:cubicBezTo>
                <a:cubicBezTo>
                  <a:pt x="16520" y="2526"/>
                  <a:pt x="16560" y="2607"/>
                  <a:pt x="16640" y="2648"/>
                </a:cubicBezTo>
                <a:cubicBezTo>
                  <a:pt x="16640" y="2648"/>
                  <a:pt x="16600" y="2688"/>
                  <a:pt x="16600" y="2688"/>
                </a:cubicBezTo>
                <a:cubicBezTo>
                  <a:pt x="16600" y="2688"/>
                  <a:pt x="16560" y="2729"/>
                  <a:pt x="16560" y="2729"/>
                </a:cubicBezTo>
                <a:cubicBezTo>
                  <a:pt x="16560" y="2729"/>
                  <a:pt x="16560" y="2769"/>
                  <a:pt x="16520" y="2769"/>
                </a:cubicBezTo>
                <a:cubicBezTo>
                  <a:pt x="16520" y="2769"/>
                  <a:pt x="16480" y="2809"/>
                  <a:pt x="16480" y="2809"/>
                </a:cubicBezTo>
                <a:cubicBezTo>
                  <a:pt x="16440" y="2850"/>
                  <a:pt x="16400" y="2931"/>
                  <a:pt x="16360" y="2971"/>
                </a:cubicBezTo>
                <a:cubicBezTo>
                  <a:pt x="16360" y="3012"/>
                  <a:pt x="16320" y="3012"/>
                  <a:pt x="16320" y="3052"/>
                </a:cubicBezTo>
                <a:cubicBezTo>
                  <a:pt x="16320" y="3093"/>
                  <a:pt x="16280" y="3093"/>
                  <a:pt x="16280" y="3133"/>
                </a:cubicBezTo>
                <a:cubicBezTo>
                  <a:pt x="16280" y="3174"/>
                  <a:pt x="16240" y="3174"/>
                  <a:pt x="16240" y="3214"/>
                </a:cubicBezTo>
                <a:cubicBezTo>
                  <a:pt x="16200" y="3254"/>
                  <a:pt x="16200" y="3295"/>
                  <a:pt x="16160" y="3335"/>
                </a:cubicBezTo>
                <a:cubicBezTo>
                  <a:pt x="16120" y="3376"/>
                  <a:pt x="16080" y="3416"/>
                  <a:pt x="16040" y="3497"/>
                </a:cubicBezTo>
                <a:cubicBezTo>
                  <a:pt x="16000" y="3538"/>
                  <a:pt x="15960" y="3578"/>
                  <a:pt x="15920" y="3618"/>
                </a:cubicBezTo>
                <a:cubicBezTo>
                  <a:pt x="15880" y="3699"/>
                  <a:pt x="15800" y="3740"/>
                  <a:pt x="15760" y="3821"/>
                </a:cubicBezTo>
                <a:cubicBezTo>
                  <a:pt x="15720" y="3902"/>
                  <a:pt x="15640" y="3983"/>
                  <a:pt x="15600" y="4063"/>
                </a:cubicBezTo>
                <a:cubicBezTo>
                  <a:pt x="15560" y="4104"/>
                  <a:pt x="15560" y="4144"/>
                  <a:pt x="15520" y="4185"/>
                </a:cubicBezTo>
                <a:cubicBezTo>
                  <a:pt x="15520" y="4225"/>
                  <a:pt x="15480" y="4225"/>
                  <a:pt x="15480" y="4266"/>
                </a:cubicBezTo>
                <a:cubicBezTo>
                  <a:pt x="15440" y="4347"/>
                  <a:pt x="15400" y="4387"/>
                  <a:pt x="15360" y="4468"/>
                </a:cubicBezTo>
                <a:cubicBezTo>
                  <a:pt x="15360" y="4468"/>
                  <a:pt x="15360" y="4508"/>
                  <a:pt x="15360" y="4508"/>
                </a:cubicBezTo>
                <a:cubicBezTo>
                  <a:pt x="15320" y="4468"/>
                  <a:pt x="15320" y="4468"/>
                  <a:pt x="15280" y="4427"/>
                </a:cubicBezTo>
                <a:cubicBezTo>
                  <a:pt x="15160" y="4306"/>
                  <a:pt x="15040" y="4185"/>
                  <a:pt x="14920" y="4063"/>
                </a:cubicBezTo>
                <a:cubicBezTo>
                  <a:pt x="14920" y="4063"/>
                  <a:pt x="14920" y="4063"/>
                  <a:pt x="14920" y="4063"/>
                </a:cubicBezTo>
                <a:cubicBezTo>
                  <a:pt x="14800" y="3942"/>
                  <a:pt x="14720" y="3861"/>
                  <a:pt x="14600" y="3740"/>
                </a:cubicBezTo>
                <a:cubicBezTo>
                  <a:pt x="14640" y="3699"/>
                  <a:pt x="14680" y="3659"/>
                  <a:pt x="14760" y="3618"/>
                </a:cubicBezTo>
                <a:cubicBezTo>
                  <a:pt x="14760" y="3618"/>
                  <a:pt x="14800" y="3578"/>
                  <a:pt x="14800" y="3578"/>
                </a:cubicBezTo>
                <a:cubicBezTo>
                  <a:pt x="14840" y="3538"/>
                  <a:pt x="14880" y="3497"/>
                  <a:pt x="14880" y="3457"/>
                </a:cubicBezTo>
                <a:cubicBezTo>
                  <a:pt x="14920" y="3416"/>
                  <a:pt x="14920" y="3416"/>
                  <a:pt x="14960" y="3376"/>
                </a:cubicBezTo>
                <a:cubicBezTo>
                  <a:pt x="14960" y="3376"/>
                  <a:pt x="15000" y="3335"/>
                  <a:pt x="15000" y="3335"/>
                </a:cubicBezTo>
                <a:cubicBezTo>
                  <a:pt x="15040" y="3295"/>
                  <a:pt x="15080" y="3214"/>
                  <a:pt x="15160" y="3174"/>
                </a:cubicBezTo>
                <a:cubicBezTo>
                  <a:pt x="15200" y="3133"/>
                  <a:pt x="15240" y="3052"/>
                  <a:pt x="15320" y="3012"/>
                </a:cubicBezTo>
                <a:cubicBezTo>
                  <a:pt x="15400" y="2931"/>
                  <a:pt x="15480" y="2850"/>
                  <a:pt x="15560" y="2729"/>
                </a:cubicBezTo>
                <a:cubicBezTo>
                  <a:pt x="15640" y="2607"/>
                  <a:pt x="15720" y="2526"/>
                  <a:pt x="15840" y="2405"/>
                </a:cubicBezTo>
                <a:cubicBezTo>
                  <a:pt x="15880" y="2365"/>
                  <a:pt x="15920" y="2324"/>
                  <a:pt x="15960" y="2243"/>
                </a:cubicBezTo>
                <a:cubicBezTo>
                  <a:pt x="15920" y="2162"/>
                  <a:pt x="15960" y="2122"/>
                  <a:pt x="16000" y="2122"/>
                </a:cubicBezTo>
                <a:close/>
                <a:moveTo>
                  <a:pt x="14320" y="2243"/>
                </a:moveTo>
                <a:cubicBezTo>
                  <a:pt x="14400" y="2122"/>
                  <a:pt x="14480" y="2000"/>
                  <a:pt x="14600" y="1879"/>
                </a:cubicBezTo>
                <a:cubicBezTo>
                  <a:pt x="14720" y="1717"/>
                  <a:pt x="14880" y="1556"/>
                  <a:pt x="15040" y="1394"/>
                </a:cubicBezTo>
                <a:cubicBezTo>
                  <a:pt x="15080" y="1353"/>
                  <a:pt x="15120" y="1313"/>
                  <a:pt x="15200" y="1272"/>
                </a:cubicBezTo>
                <a:cubicBezTo>
                  <a:pt x="15240" y="1313"/>
                  <a:pt x="15280" y="1353"/>
                  <a:pt x="15320" y="1394"/>
                </a:cubicBezTo>
                <a:cubicBezTo>
                  <a:pt x="15360" y="1434"/>
                  <a:pt x="15400" y="1475"/>
                  <a:pt x="15480" y="1515"/>
                </a:cubicBezTo>
                <a:cubicBezTo>
                  <a:pt x="15520" y="1556"/>
                  <a:pt x="15600" y="1596"/>
                  <a:pt x="15640" y="1636"/>
                </a:cubicBezTo>
                <a:cubicBezTo>
                  <a:pt x="15760" y="1717"/>
                  <a:pt x="15840" y="1798"/>
                  <a:pt x="15960" y="1879"/>
                </a:cubicBezTo>
                <a:cubicBezTo>
                  <a:pt x="15960" y="1879"/>
                  <a:pt x="15920" y="1879"/>
                  <a:pt x="15920" y="1920"/>
                </a:cubicBezTo>
                <a:cubicBezTo>
                  <a:pt x="15920" y="1920"/>
                  <a:pt x="15920" y="1920"/>
                  <a:pt x="15880" y="1960"/>
                </a:cubicBezTo>
                <a:cubicBezTo>
                  <a:pt x="15840" y="2000"/>
                  <a:pt x="15840" y="2000"/>
                  <a:pt x="15800" y="2041"/>
                </a:cubicBezTo>
                <a:cubicBezTo>
                  <a:pt x="15760" y="2081"/>
                  <a:pt x="15720" y="2162"/>
                  <a:pt x="15680" y="2203"/>
                </a:cubicBezTo>
                <a:cubicBezTo>
                  <a:pt x="15600" y="2324"/>
                  <a:pt x="15520" y="2405"/>
                  <a:pt x="15440" y="2526"/>
                </a:cubicBezTo>
                <a:cubicBezTo>
                  <a:pt x="15360" y="2607"/>
                  <a:pt x="15280" y="2729"/>
                  <a:pt x="15240" y="2809"/>
                </a:cubicBezTo>
                <a:cubicBezTo>
                  <a:pt x="15200" y="2890"/>
                  <a:pt x="15160" y="2931"/>
                  <a:pt x="15120" y="3012"/>
                </a:cubicBezTo>
                <a:cubicBezTo>
                  <a:pt x="15080" y="3052"/>
                  <a:pt x="15040" y="3093"/>
                  <a:pt x="15000" y="3174"/>
                </a:cubicBezTo>
                <a:cubicBezTo>
                  <a:pt x="14960" y="3214"/>
                  <a:pt x="14920" y="3254"/>
                  <a:pt x="14920" y="3295"/>
                </a:cubicBezTo>
                <a:cubicBezTo>
                  <a:pt x="14880" y="3376"/>
                  <a:pt x="14800" y="3416"/>
                  <a:pt x="14760" y="3497"/>
                </a:cubicBezTo>
                <a:cubicBezTo>
                  <a:pt x="14720" y="3538"/>
                  <a:pt x="14680" y="3578"/>
                  <a:pt x="14640" y="3618"/>
                </a:cubicBezTo>
                <a:cubicBezTo>
                  <a:pt x="14640" y="3618"/>
                  <a:pt x="14640" y="3618"/>
                  <a:pt x="14640" y="3618"/>
                </a:cubicBezTo>
                <a:cubicBezTo>
                  <a:pt x="14520" y="3497"/>
                  <a:pt x="14360" y="3335"/>
                  <a:pt x="14240" y="3214"/>
                </a:cubicBezTo>
                <a:cubicBezTo>
                  <a:pt x="14160" y="3133"/>
                  <a:pt x="14040" y="3012"/>
                  <a:pt x="13960" y="2931"/>
                </a:cubicBezTo>
                <a:cubicBezTo>
                  <a:pt x="13920" y="2890"/>
                  <a:pt x="13880" y="2850"/>
                  <a:pt x="13880" y="2850"/>
                </a:cubicBezTo>
                <a:cubicBezTo>
                  <a:pt x="13920" y="2809"/>
                  <a:pt x="13960" y="2809"/>
                  <a:pt x="14000" y="2769"/>
                </a:cubicBezTo>
                <a:cubicBezTo>
                  <a:pt x="14040" y="2729"/>
                  <a:pt x="14120" y="2648"/>
                  <a:pt x="14160" y="2607"/>
                </a:cubicBezTo>
                <a:cubicBezTo>
                  <a:pt x="14200" y="2567"/>
                  <a:pt x="14240" y="2526"/>
                  <a:pt x="14280" y="2486"/>
                </a:cubicBezTo>
                <a:cubicBezTo>
                  <a:pt x="14240" y="2365"/>
                  <a:pt x="14280" y="2324"/>
                  <a:pt x="14320" y="2243"/>
                </a:cubicBezTo>
                <a:close/>
                <a:moveTo>
                  <a:pt x="13160" y="1232"/>
                </a:moveTo>
                <a:cubicBezTo>
                  <a:pt x="13200" y="1232"/>
                  <a:pt x="13200" y="1191"/>
                  <a:pt x="13240" y="1191"/>
                </a:cubicBezTo>
                <a:cubicBezTo>
                  <a:pt x="13240" y="1191"/>
                  <a:pt x="13280" y="1151"/>
                  <a:pt x="13280" y="1151"/>
                </a:cubicBezTo>
                <a:cubicBezTo>
                  <a:pt x="13280" y="1151"/>
                  <a:pt x="13280" y="1151"/>
                  <a:pt x="13320" y="1111"/>
                </a:cubicBezTo>
                <a:cubicBezTo>
                  <a:pt x="13320" y="1111"/>
                  <a:pt x="13320" y="1070"/>
                  <a:pt x="13360" y="1070"/>
                </a:cubicBezTo>
                <a:cubicBezTo>
                  <a:pt x="13520" y="1070"/>
                  <a:pt x="13640" y="1070"/>
                  <a:pt x="13800" y="1070"/>
                </a:cubicBezTo>
                <a:cubicBezTo>
                  <a:pt x="13920" y="1070"/>
                  <a:pt x="14040" y="1070"/>
                  <a:pt x="14160" y="1111"/>
                </a:cubicBezTo>
                <a:cubicBezTo>
                  <a:pt x="14040" y="1272"/>
                  <a:pt x="13880" y="1434"/>
                  <a:pt x="13800" y="1596"/>
                </a:cubicBezTo>
                <a:cubicBezTo>
                  <a:pt x="13720" y="1717"/>
                  <a:pt x="13640" y="1839"/>
                  <a:pt x="13560" y="1960"/>
                </a:cubicBezTo>
                <a:cubicBezTo>
                  <a:pt x="13520" y="2000"/>
                  <a:pt x="13480" y="2081"/>
                  <a:pt x="13440" y="2122"/>
                </a:cubicBezTo>
                <a:cubicBezTo>
                  <a:pt x="13400" y="2203"/>
                  <a:pt x="13360" y="2284"/>
                  <a:pt x="13320" y="2365"/>
                </a:cubicBezTo>
                <a:cubicBezTo>
                  <a:pt x="13280" y="2445"/>
                  <a:pt x="13280" y="2486"/>
                  <a:pt x="13280" y="2567"/>
                </a:cubicBezTo>
                <a:cubicBezTo>
                  <a:pt x="13280" y="2567"/>
                  <a:pt x="13280" y="2567"/>
                  <a:pt x="13240" y="2607"/>
                </a:cubicBezTo>
                <a:cubicBezTo>
                  <a:pt x="13200" y="2607"/>
                  <a:pt x="13200" y="2607"/>
                  <a:pt x="13160" y="2607"/>
                </a:cubicBezTo>
                <a:cubicBezTo>
                  <a:pt x="13080" y="2607"/>
                  <a:pt x="13000" y="2607"/>
                  <a:pt x="12960" y="2607"/>
                </a:cubicBezTo>
                <a:cubicBezTo>
                  <a:pt x="12800" y="2607"/>
                  <a:pt x="12640" y="2607"/>
                  <a:pt x="12480" y="2607"/>
                </a:cubicBezTo>
                <a:cubicBezTo>
                  <a:pt x="12280" y="2607"/>
                  <a:pt x="12120" y="2607"/>
                  <a:pt x="11920" y="2607"/>
                </a:cubicBezTo>
                <a:cubicBezTo>
                  <a:pt x="11920" y="2607"/>
                  <a:pt x="11920" y="2607"/>
                  <a:pt x="11960" y="2567"/>
                </a:cubicBezTo>
                <a:cubicBezTo>
                  <a:pt x="12040" y="2486"/>
                  <a:pt x="12120" y="2365"/>
                  <a:pt x="12200" y="2284"/>
                </a:cubicBezTo>
                <a:cubicBezTo>
                  <a:pt x="12280" y="2162"/>
                  <a:pt x="12400" y="2081"/>
                  <a:pt x="12480" y="1960"/>
                </a:cubicBezTo>
                <a:cubicBezTo>
                  <a:pt x="12560" y="1879"/>
                  <a:pt x="12640" y="1758"/>
                  <a:pt x="12720" y="1677"/>
                </a:cubicBezTo>
                <a:cubicBezTo>
                  <a:pt x="12720" y="1636"/>
                  <a:pt x="12760" y="1636"/>
                  <a:pt x="12760" y="1596"/>
                </a:cubicBezTo>
                <a:cubicBezTo>
                  <a:pt x="12800" y="1556"/>
                  <a:pt x="12800" y="1515"/>
                  <a:pt x="12840" y="1515"/>
                </a:cubicBezTo>
                <a:cubicBezTo>
                  <a:pt x="12880" y="1475"/>
                  <a:pt x="12920" y="1434"/>
                  <a:pt x="12960" y="1394"/>
                </a:cubicBezTo>
                <a:cubicBezTo>
                  <a:pt x="13040" y="1313"/>
                  <a:pt x="13120" y="1272"/>
                  <a:pt x="13160" y="1232"/>
                </a:cubicBezTo>
                <a:close/>
                <a:moveTo>
                  <a:pt x="11760" y="908"/>
                </a:moveTo>
                <a:cubicBezTo>
                  <a:pt x="11760" y="908"/>
                  <a:pt x="11760" y="908"/>
                  <a:pt x="11760" y="908"/>
                </a:cubicBezTo>
                <a:cubicBezTo>
                  <a:pt x="11800" y="868"/>
                  <a:pt x="11800" y="868"/>
                  <a:pt x="11800" y="868"/>
                </a:cubicBezTo>
                <a:cubicBezTo>
                  <a:pt x="11880" y="868"/>
                  <a:pt x="11960" y="908"/>
                  <a:pt x="12080" y="908"/>
                </a:cubicBezTo>
                <a:cubicBezTo>
                  <a:pt x="12160" y="908"/>
                  <a:pt x="12280" y="949"/>
                  <a:pt x="12360" y="949"/>
                </a:cubicBezTo>
                <a:cubicBezTo>
                  <a:pt x="12440" y="949"/>
                  <a:pt x="12560" y="949"/>
                  <a:pt x="12640" y="989"/>
                </a:cubicBezTo>
                <a:cubicBezTo>
                  <a:pt x="12800" y="989"/>
                  <a:pt x="12920" y="1030"/>
                  <a:pt x="13080" y="1030"/>
                </a:cubicBezTo>
                <a:cubicBezTo>
                  <a:pt x="13080" y="1030"/>
                  <a:pt x="13040" y="1070"/>
                  <a:pt x="13040" y="1070"/>
                </a:cubicBezTo>
                <a:cubicBezTo>
                  <a:pt x="13000" y="1111"/>
                  <a:pt x="12960" y="1151"/>
                  <a:pt x="12920" y="1232"/>
                </a:cubicBezTo>
                <a:cubicBezTo>
                  <a:pt x="12880" y="1272"/>
                  <a:pt x="12840" y="1313"/>
                  <a:pt x="12800" y="1353"/>
                </a:cubicBezTo>
                <a:cubicBezTo>
                  <a:pt x="12760" y="1394"/>
                  <a:pt x="12760" y="1394"/>
                  <a:pt x="12760" y="1434"/>
                </a:cubicBezTo>
                <a:cubicBezTo>
                  <a:pt x="12720" y="1475"/>
                  <a:pt x="12720" y="1515"/>
                  <a:pt x="12680" y="1515"/>
                </a:cubicBezTo>
                <a:cubicBezTo>
                  <a:pt x="12680" y="1515"/>
                  <a:pt x="12640" y="1556"/>
                  <a:pt x="12640" y="1556"/>
                </a:cubicBezTo>
                <a:cubicBezTo>
                  <a:pt x="12600" y="1596"/>
                  <a:pt x="12600" y="1636"/>
                  <a:pt x="12560" y="1677"/>
                </a:cubicBezTo>
                <a:cubicBezTo>
                  <a:pt x="12520" y="1717"/>
                  <a:pt x="12480" y="1758"/>
                  <a:pt x="12480" y="1798"/>
                </a:cubicBezTo>
                <a:cubicBezTo>
                  <a:pt x="12400" y="1920"/>
                  <a:pt x="12320" y="2041"/>
                  <a:pt x="12240" y="2162"/>
                </a:cubicBezTo>
                <a:cubicBezTo>
                  <a:pt x="12160" y="2284"/>
                  <a:pt x="12080" y="2365"/>
                  <a:pt x="12000" y="2486"/>
                </a:cubicBezTo>
                <a:cubicBezTo>
                  <a:pt x="12000" y="2526"/>
                  <a:pt x="11960" y="2526"/>
                  <a:pt x="11960" y="2567"/>
                </a:cubicBezTo>
                <a:cubicBezTo>
                  <a:pt x="11600" y="2567"/>
                  <a:pt x="11240" y="2567"/>
                  <a:pt x="10880" y="2567"/>
                </a:cubicBezTo>
                <a:cubicBezTo>
                  <a:pt x="10720" y="2567"/>
                  <a:pt x="10560" y="2567"/>
                  <a:pt x="10440" y="2567"/>
                </a:cubicBezTo>
                <a:cubicBezTo>
                  <a:pt x="10440" y="2567"/>
                  <a:pt x="10440" y="2567"/>
                  <a:pt x="10440" y="2567"/>
                </a:cubicBezTo>
                <a:cubicBezTo>
                  <a:pt x="10480" y="2526"/>
                  <a:pt x="10520" y="2486"/>
                  <a:pt x="10520" y="2405"/>
                </a:cubicBezTo>
                <a:cubicBezTo>
                  <a:pt x="10520" y="2365"/>
                  <a:pt x="10560" y="2365"/>
                  <a:pt x="10560" y="2324"/>
                </a:cubicBezTo>
                <a:cubicBezTo>
                  <a:pt x="10600" y="2284"/>
                  <a:pt x="10600" y="2243"/>
                  <a:pt x="10640" y="2203"/>
                </a:cubicBezTo>
                <a:cubicBezTo>
                  <a:pt x="10760" y="2041"/>
                  <a:pt x="10920" y="1879"/>
                  <a:pt x="11040" y="1758"/>
                </a:cubicBezTo>
                <a:cubicBezTo>
                  <a:pt x="11120" y="1677"/>
                  <a:pt x="11200" y="1596"/>
                  <a:pt x="11280" y="1515"/>
                </a:cubicBezTo>
                <a:cubicBezTo>
                  <a:pt x="11360" y="1434"/>
                  <a:pt x="11400" y="1353"/>
                  <a:pt x="11480" y="1272"/>
                </a:cubicBezTo>
                <a:cubicBezTo>
                  <a:pt x="11560" y="1191"/>
                  <a:pt x="11640" y="1111"/>
                  <a:pt x="11680" y="1030"/>
                </a:cubicBezTo>
                <a:cubicBezTo>
                  <a:pt x="11680" y="989"/>
                  <a:pt x="11720" y="949"/>
                  <a:pt x="11760" y="908"/>
                </a:cubicBezTo>
                <a:close/>
                <a:moveTo>
                  <a:pt x="10520" y="949"/>
                </a:moveTo>
                <a:cubicBezTo>
                  <a:pt x="10560" y="908"/>
                  <a:pt x="10560" y="908"/>
                  <a:pt x="10600" y="868"/>
                </a:cubicBezTo>
                <a:cubicBezTo>
                  <a:pt x="10600" y="868"/>
                  <a:pt x="10600" y="827"/>
                  <a:pt x="10640" y="827"/>
                </a:cubicBezTo>
                <a:cubicBezTo>
                  <a:pt x="10640" y="827"/>
                  <a:pt x="10640" y="827"/>
                  <a:pt x="10640" y="827"/>
                </a:cubicBezTo>
                <a:cubicBezTo>
                  <a:pt x="10960" y="827"/>
                  <a:pt x="11280" y="868"/>
                  <a:pt x="11560" y="868"/>
                </a:cubicBezTo>
                <a:cubicBezTo>
                  <a:pt x="11560" y="868"/>
                  <a:pt x="11560" y="868"/>
                  <a:pt x="11600" y="868"/>
                </a:cubicBezTo>
                <a:cubicBezTo>
                  <a:pt x="11600" y="868"/>
                  <a:pt x="11560" y="908"/>
                  <a:pt x="11560" y="908"/>
                </a:cubicBezTo>
                <a:cubicBezTo>
                  <a:pt x="11480" y="989"/>
                  <a:pt x="11440" y="1070"/>
                  <a:pt x="11360" y="1151"/>
                </a:cubicBezTo>
                <a:cubicBezTo>
                  <a:pt x="11280" y="1232"/>
                  <a:pt x="11240" y="1313"/>
                  <a:pt x="11160" y="1394"/>
                </a:cubicBezTo>
                <a:cubicBezTo>
                  <a:pt x="11080" y="1475"/>
                  <a:pt x="11000" y="1556"/>
                  <a:pt x="10920" y="1677"/>
                </a:cubicBezTo>
                <a:cubicBezTo>
                  <a:pt x="10880" y="1717"/>
                  <a:pt x="10840" y="1758"/>
                  <a:pt x="10800" y="1798"/>
                </a:cubicBezTo>
                <a:cubicBezTo>
                  <a:pt x="10760" y="1879"/>
                  <a:pt x="10720" y="1920"/>
                  <a:pt x="10640" y="2000"/>
                </a:cubicBezTo>
                <a:cubicBezTo>
                  <a:pt x="10600" y="2081"/>
                  <a:pt x="10560" y="2122"/>
                  <a:pt x="10520" y="2203"/>
                </a:cubicBezTo>
                <a:cubicBezTo>
                  <a:pt x="10440" y="2324"/>
                  <a:pt x="10400" y="2405"/>
                  <a:pt x="10360" y="2526"/>
                </a:cubicBezTo>
                <a:cubicBezTo>
                  <a:pt x="10360" y="2526"/>
                  <a:pt x="10360" y="2526"/>
                  <a:pt x="10360" y="2526"/>
                </a:cubicBezTo>
                <a:cubicBezTo>
                  <a:pt x="10160" y="2526"/>
                  <a:pt x="9960" y="2526"/>
                  <a:pt x="9760" y="2526"/>
                </a:cubicBezTo>
                <a:cubicBezTo>
                  <a:pt x="9720" y="2526"/>
                  <a:pt x="9720" y="2526"/>
                  <a:pt x="9680" y="2526"/>
                </a:cubicBezTo>
                <a:cubicBezTo>
                  <a:pt x="9600" y="2526"/>
                  <a:pt x="9480" y="2526"/>
                  <a:pt x="9400" y="2526"/>
                </a:cubicBezTo>
                <a:cubicBezTo>
                  <a:pt x="9400" y="2526"/>
                  <a:pt x="9400" y="2526"/>
                  <a:pt x="9400" y="2526"/>
                </a:cubicBezTo>
                <a:cubicBezTo>
                  <a:pt x="9320" y="2526"/>
                  <a:pt x="9240" y="2526"/>
                  <a:pt x="9200" y="2526"/>
                </a:cubicBezTo>
                <a:cubicBezTo>
                  <a:pt x="9200" y="2526"/>
                  <a:pt x="9200" y="2526"/>
                  <a:pt x="9200" y="2526"/>
                </a:cubicBezTo>
                <a:cubicBezTo>
                  <a:pt x="9240" y="2486"/>
                  <a:pt x="9320" y="2405"/>
                  <a:pt x="9360" y="2365"/>
                </a:cubicBezTo>
                <a:cubicBezTo>
                  <a:pt x="9400" y="2324"/>
                  <a:pt x="9440" y="2284"/>
                  <a:pt x="9480" y="2243"/>
                </a:cubicBezTo>
                <a:cubicBezTo>
                  <a:pt x="9560" y="2162"/>
                  <a:pt x="9640" y="2081"/>
                  <a:pt x="9720" y="2000"/>
                </a:cubicBezTo>
                <a:cubicBezTo>
                  <a:pt x="9760" y="1960"/>
                  <a:pt x="9800" y="1920"/>
                  <a:pt x="9840" y="1879"/>
                </a:cubicBezTo>
                <a:cubicBezTo>
                  <a:pt x="9880" y="1839"/>
                  <a:pt x="9880" y="1839"/>
                  <a:pt x="9920" y="1798"/>
                </a:cubicBezTo>
                <a:cubicBezTo>
                  <a:pt x="9920" y="1798"/>
                  <a:pt x="9960" y="1758"/>
                  <a:pt x="9960" y="1758"/>
                </a:cubicBezTo>
                <a:cubicBezTo>
                  <a:pt x="10000" y="1717"/>
                  <a:pt x="10000" y="1717"/>
                  <a:pt x="10040" y="1677"/>
                </a:cubicBezTo>
                <a:cubicBezTo>
                  <a:pt x="10040" y="1677"/>
                  <a:pt x="10040" y="1677"/>
                  <a:pt x="10040" y="1677"/>
                </a:cubicBezTo>
                <a:cubicBezTo>
                  <a:pt x="10040" y="1677"/>
                  <a:pt x="10080" y="1636"/>
                  <a:pt x="10080" y="1636"/>
                </a:cubicBezTo>
                <a:cubicBezTo>
                  <a:pt x="10120" y="1596"/>
                  <a:pt x="10160" y="1556"/>
                  <a:pt x="10200" y="1475"/>
                </a:cubicBezTo>
                <a:cubicBezTo>
                  <a:pt x="10280" y="1353"/>
                  <a:pt x="10360" y="1272"/>
                  <a:pt x="10440" y="1151"/>
                </a:cubicBezTo>
                <a:cubicBezTo>
                  <a:pt x="10440" y="1070"/>
                  <a:pt x="10480" y="989"/>
                  <a:pt x="10520" y="949"/>
                </a:cubicBezTo>
                <a:close/>
                <a:moveTo>
                  <a:pt x="9280" y="747"/>
                </a:moveTo>
                <a:cubicBezTo>
                  <a:pt x="9320" y="747"/>
                  <a:pt x="9320" y="747"/>
                  <a:pt x="9280" y="747"/>
                </a:cubicBezTo>
                <a:cubicBezTo>
                  <a:pt x="9440" y="747"/>
                  <a:pt x="9600" y="747"/>
                  <a:pt x="9720" y="787"/>
                </a:cubicBezTo>
                <a:cubicBezTo>
                  <a:pt x="9920" y="787"/>
                  <a:pt x="10120" y="787"/>
                  <a:pt x="10320" y="827"/>
                </a:cubicBezTo>
                <a:cubicBezTo>
                  <a:pt x="10320" y="827"/>
                  <a:pt x="10360" y="827"/>
                  <a:pt x="10360" y="827"/>
                </a:cubicBezTo>
                <a:cubicBezTo>
                  <a:pt x="10320" y="868"/>
                  <a:pt x="10320" y="908"/>
                  <a:pt x="10280" y="949"/>
                </a:cubicBezTo>
                <a:cubicBezTo>
                  <a:pt x="10200" y="1070"/>
                  <a:pt x="10160" y="1151"/>
                  <a:pt x="10080" y="1232"/>
                </a:cubicBezTo>
                <a:cubicBezTo>
                  <a:pt x="10040" y="1272"/>
                  <a:pt x="10000" y="1353"/>
                  <a:pt x="9960" y="1394"/>
                </a:cubicBezTo>
                <a:cubicBezTo>
                  <a:pt x="9920" y="1434"/>
                  <a:pt x="9920" y="1475"/>
                  <a:pt x="9880" y="1475"/>
                </a:cubicBezTo>
                <a:cubicBezTo>
                  <a:pt x="9880" y="1475"/>
                  <a:pt x="9840" y="1515"/>
                  <a:pt x="9840" y="1556"/>
                </a:cubicBezTo>
                <a:cubicBezTo>
                  <a:pt x="9800" y="1596"/>
                  <a:pt x="9760" y="1636"/>
                  <a:pt x="9720" y="1677"/>
                </a:cubicBezTo>
                <a:cubicBezTo>
                  <a:pt x="9680" y="1717"/>
                  <a:pt x="9640" y="1758"/>
                  <a:pt x="9600" y="1839"/>
                </a:cubicBezTo>
                <a:cubicBezTo>
                  <a:pt x="9560" y="1879"/>
                  <a:pt x="9520" y="1920"/>
                  <a:pt x="9480" y="1960"/>
                </a:cubicBezTo>
                <a:cubicBezTo>
                  <a:pt x="9440" y="2000"/>
                  <a:pt x="9400" y="2041"/>
                  <a:pt x="9360" y="2122"/>
                </a:cubicBezTo>
                <a:cubicBezTo>
                  <a:pt x="9320" y="2162"/>
                  <a:pt x="9280" y="2243"/>
                  <a:pt x="9200" y="2284"/>
                </a:cubicBezTo>
                <a:cubicBezTo>
                  <a:pt x="9160" y="2324"/>
                  <a:pt x="9120" y="2365"/>
                  <a:pt x="9120" y="2405"/>
                </a:cubicBezTo>
                <a:cubicBezTo>
                  <a:pt x="9080" y="2445"/>
                  <a:pt x="9040" y="2486"/>
                  <a:pt x="9040" y="2526"/>
                </a:cubicBezTo>
                <a:cubicBezTo>
                  <a:pt x="8600" y="2526"/>
                  <a:pt x="8160" y="2526"/>
                  <a:pt x="7680" y="2526"/>
                </a:cubicBezTo>
                <a:cubicBezTo>
                  <a:pt x="7680" y="2486"/>
                  <a:pt x="7720" y="2486"/>
                  <a:pt x="7720" y="2445"/>
                </a:cubicBezTo>
                <a:cubicBezTo>
                  <a:pt x="7760" y="2405"/>
                  <a:pt x="7800" y="2324"/>
                  <a:pt x="7840" y="2284"/>
                </a:cubicBezTo>
                <a:cubicBezTo>
                  <a:pt x="7880" y="2243"/>
                  <a:pt x="7920" y="2203"/>
                  <a:pt x="7960" y="2162"/>
                </a:cubicBezTo>
                <a:cubicBezTo>
                  <a:pt x="8040" y="2081"/>
                  <a:pt x="8080" y="2000"/>
                  <a:pt x="8160" y="1960"/>
                </a:cubicBezTo>
                <a:cubicBezTo>
                  <a:pt x="8200" y="1920"/>
                  <a:pt x="8280" y="1839"/>
                  <a:pt x="8320" y="1798"/>
                </a:cubicBezTo>
                <a:cubicBezTo>
                  <a:pt x="8360" y="1758"/>
                  <a:pt x="8400" y="1717"/>
                  <a:pt x="8440" y="1677"/>
                </a:cubicBezTo>
                <a:cubicBezTo>
                  <a:pt x="8480" y="1636"/>
                  <a:pt x="8480" y="1636"/>
                  <a:pt x="8520" y="1596"/>
                </a:cubicBezTo>
                <a:cubicBezTo>
                  <a:pt x="8560" y="1556"/>
                  <a:pt x="8560" y="1556"/>
                  <a:pt x="8600" y="1515"/>
                </a:cubicBezTo>
                <a:cubicBezTo>
                  <a:pt x="8640" y="1475"/>
                  <a:pt x="8640" y="1434"/>
                  <a:pt x="8680" y="1434"/>
                </a:cubicBezTo>
                <a:cubicBezTo>
                  <a:pt x="8680" y="1394"/>
                  <a:pt x="8720" y="1394"/>
                  <a:pt x="8720" y="1353"/>
                </a:cubicBezTo>
                <a:cubicBezTo>
                  <a:pt x="8800" y="1272"/>
                  <a:pt x="8880" y="1151"/>
                  <a:pt x="8960" y="1070"/>
                </a:cubicBezTo>
                <a:cubicBezTo>
                  <a:pt x="9000" y="1030"/>
                  <a:pt x="9040" y="989"/>
                  <a:pt x="9080" y="949"/>
                </a:cubicBezTo>
                <a:cubicBezTo>
                  <a:pt x="9200" y="868"/>
                  <a:pt x="9240" y="827"/>
                  <a:pt x="9280" y="747"/>
                </a:cubicBezTo>
                <a:close/>
                <a:moveTo>
                  <a:pt x="6640" y="2486"/>
                </a:moveTo>
                <a:cubicBezTo>
                  <a:pt x="6720" y="2405"/>
                  <a:pt x="6760" y="2324"/>
                  <a:pt x="6840" y="2284"/>
                </a:cubicBezTo>
                <a:cubicBezTo>
                  <a:pt x="6880" y="2243"/>
                  <a:pt x="6920" y="2243"/>
                  <a:pt x="6960" y="2203"/>
                </a:cubicBezTo>
                <a:cubicBezTo>
                  <a:pt x="7040" y="2162"/>
                  <a:pt x="7120" y="2081"/>
                  <a:pt x="7160" y="2041"/>
                </a:cubicBezTo>
                <a:cubicBezTo>
                  <a:pt x="7240" y="1960"/>
                  <a:pt x="7360" y="1879"/>
                  <a:pt x="7440" y="1798"/>
                </a:cubicBezTo>
                <a:cubicBezTo>
                  <a:pt x="7640" y="1596"/>
                  <a:pt x="7760" y="1353"/>
                  <a:pt x="7920" y="1070"/>
                </a:cubicBezTo>
                <a:cubicBezTo>
                  <a:pt x="8000" y="989"/>
                  <a:pt x="8040" y="908"/>
                  <a:pt x="8120" y="827"/>
                </a:cubicBezTo>
                <a:cubicBezTo>
                  <a:pt x="8160" y="787"/>
                  <a:pt x="8240" y="706"/>
                  <a:pt x="8280" y="625"/>
                </a:cubicBezTo>
                <a:cubicBezTo>
                  <a:pt x="8280" y="625"/>
                  <a:pt x="8320" y="625"/>
                  <a:pt x="8320" y="625"/>
                </a:cubicBezTo>
                <a:cubicBezTo>
                  <a:pt x="8400" y="625"/>
                  <a:pt x="8480" y="625"/>
                  <a:pt x="8600" y="625"/>
                </a:cubicBezTo>
                <a:cubicBezTo>
                  <a:pt x="8680" y="625"/>
                  <a:pt x="8800" y="625"/>
                  <a:pt x="8880" y="625"/>
                </a:cubicBezTo>
                <a:cubicBezTo>
                  <a:pt x="8960" y="625"/>
                  <a:pt x="9040" y="666"/>
                  <a:pt x="9080" y="666"/>
                </a:cubicBezTo>
                <a:cubicBezTo>
                  <a:pt x="9040" y="706"/>
                  <a:pt x="9040" y="747"/>
                  <a:pt x="9000" y="747"/>
                </a:cubicBezTo>
                <a:cubicBezTo>
                  <a:pt x="8920" y="868"/>
                  <a:pt x="8840" y="949"/>
                  <a:pt x="8760" y="1070"/>
                </a:cubicBezTo>
                <a:cubicBezTo>
                  <a:pt x="8720" y="1111"/>
                  <a:pt x="8680" y="1191"/>
                  <a:pt x="8640" y="1232"/>
                </a:cubicBezTo>
                <a:cubicBezTo>
                  <a:pt x="8600" y="1272"/>
                  <a:pt x="8560" y="1353"/>
                  <a:pt x="8520" y="1394"/>
                </a:cubicBezTo>
                <a:cubicBezTo>
                  <a:pt x="8480" y="1434"/>
                  <a:pt x="8440" y="1515"/>
                  <a:pt x="8360" y="1556"/>
                </a:cubicBezTo>
                <a:cubicBezTo>
                  <a:pt x="8320" y="1596"/>
                  <a:pt x="8280" y="1636"/>
                  <a:pt x="8200" y="1717"/>
                </a:cubicBezTo>
                <a:cubicBezTo>
                  <a:pt x="8160" y="1758"/>
                  <a:pt x="8120" y="1798"/>
                  <a:pt x="8120" y="1798"/>
                </a:cubicBezTo>
                <a:cubicBezTo>
                  <a:pt x="8080" y="1839"/>
                  <a:pt x="8040" y="1920"/>
                  <a:pt x="7960" y="1960"/>
                </a:cubicBezTo>
                <a:cubicBezTo>
                  <a:pt x="7920" y="2000"/>
                  <a:pt x="7920" y="2041"/>
                  <a:pt x="7880" y="2081"/>
                </a:cubicBezTo>
                <a:cubicBezTo>
                  <a:pt x="7840" y="2122"/>
                  <a:pt x="7840" y="2162"/>
                  <a:pt x="7800" y="2203"/>
                </a:cubicBezTo>
                <a:cubicBezTo>
                  <a:pt x="7800" y="2243"/>
                  <a:pt x="7760" y="2284"/>
                  <a:pt x="7760" y="2324"/>
                </a:cubicBezTo>
                <a:cubicBezTo>
                  <a:pt x="7760" y="2365"/>
                  <a:pt x="7720" y="2365"/>
                  <a:pt x="7720" y="2405"/>
                </a:cubicBezTo>
                <a:cubicBezTo>
                  <a:pt x="7720" y="2445"/>
                  <a:pt x="7680" y="2486"/>
                  <a:pt x="7680" y="2526"/>
                </a:cubicBezTo>
                <a:cubicBezTo>
                  <a:pt x="7680" y="2526"/>
                  <a:pt x="7680" y="2567"/>
                  <a:pt x="7640" y="2567"/>
                </a:cubicBezTo>
                <a:cubicBezTo>
                  <a:pt x="7280" y="2567"/>
                  <a:pt x="6920" y="2567"/>
                  <a:pt x="6600" y="2567"/>
                </a:cubicBezTo>
                <a:cubicBezTo>
                  <a:pt x="6600" y="2526"/>
                  <a:pt x="6640" y="2526"/>
                  <a:pt x="6640" y="2486"/>
                </a:cubicBezTo>
                <a:close/>
                <a:moveTo>
                  <a:pt x="13200" y="20769"/>
                </a:moveTo>
                <a:cubicBezTo>
                  <a:pt x="10840" y="20769"/>
                  <a:pt x="8480" y="20769"/>
                  <a:pt x="6120" y="20769"/>
                </a:cubicBezTo>
                <a:cubicBezTo>
                  <a:pt x="6080" y="20769"/>
                  <a:pt x="6080" y="20769"/>
                  <a:pt x="6040" y="20769"/>
                </a:cubicBezTo>
                <a:cubicBezTo>
                  <a:pt x="4360" y="19070"/>
                  <a:pt x="2680" y="17371"/>
                  <a:pt x="1000" y="15713"/>
                </a:cubicBezTo>
                <a:cubicBezTo>
                  <a:pt x="1000" y="15713"/>
                  <a:pt x="1000" y="15713"/>
                  <a:pt x="1000" y="15713"/>
                </a:cubicBezTo>
                <a:cubicBezTo>
                  <a:pt x="1000" y="13326"/>
                  <a:pt x="1000" y="10940"/>
                  <a:pt x="1000" y="8553"/>
                </a:cubicBezTo>
                <a:cubicBezTo>
                  <a:pt x="1000" y="8513"/>
                  <a:pt x="1000" y="8513"/>
                  <a:pt x="1000" y="8472"/>
                </a:cubicBezTo>
                <a:cubicBezTo>
                  <a:pt x="2000" y="7461"/>
                  <a:pt x="3000" y="6409"/>
                  <a:pt x="4040" y="5398"/>
                </a:cubicBezTo>
                <a:cubicBezTo>
                  <a:pt x="4200" y="5236"/>
                  <a:pt x="4400" y="5075"/>
                  <a:pt x="4560" y="4913"/>
                </a:cubicBezTo>
                <a:cubicBezTo>
                  <a:pt x="4720" y="4751"/>
                  <a:pt x="4880" y="4630"/>
                  <a:pt x="5040" y="4468"/>
                </a:cubicBezTo>
                <a:cubicBezTo>
                  <a:pt x="5120" y="4387"/>
                  <a:pt x="5200" y="4306"/>
                  <a:pt x="5280" y="4225"/>
                </a:cubicBezTo>
                <a:cubicBezTo>
                  <a:pt x="5360" y="4144"/>
                  <a:pt x="5400" y="4104"/>
                  <a:pt x="5480" y="4023"/>
                </a:cubicBezTo>
                <a:cubicBezTo>
                  <a:pt x="5600" y="3902"/>
                  <a:pt x="5680" y="3780"/>
                  <a:pt x="5760" y="3659"/>
                </a:cubicBezTo>
                <a:cubicBezTo>
                  <a:pt x="5840" y="3538"/>
                  <a:pt x="5920" y="3457"/>
                  <a:pt x="6040" y="3335"/>
                </a:cubicBezTo>
                <a:cubicBezTo>
                  <a:pt x="6040" y="3335"/>
                  <a:pt x="6080" y="3295"/>
                  <a:pt x="6080" y="3295"/>
                </a:cubicBezTo>
                <a:cubicBezTo>
                  <a:pt x="7200" y="3295"/>
                  <a:pt x="8280" y="3295"/>
                  <a:pt x="9400" y="3295"/>
                </a:cubicBezTo>
                <a:cubicBezTo>
                  <a:pt x="9440" y="3295"/>
                  <a:pt x="9440" y="3295"/>
                  <a:pt x="9480" y="3295"/>
                </a:cubicBezTo>
                <a:cubicBezTo>
                  <a:pt x="9560" y="3295"/>
                  <a:pt x="9680" y="3295"/>
                  <a:pt x="9760" y="3295"/>
                </a:cubicBezTo>
                <a:cubicBezTo>
                  <a:pt x="9760" y="3295"/>
                  <a:pt x="9760" y="3295"/>
                  <a:pt x="9760" y="3295"/>
                </a:cubicBezTo>
                <a:cubicBezTo>
                  <a:pt x="10920" y="3295"/>
                  <a:pt x="12080" y="3295"/>
                  <a:pt x="13240" y="3295"/>
                </a:cubicBezTo>
                <a:cubicBezTo>
                  <a:pt x="13640" y="3699"/>
                  <a:pt x="14040" y="4104"/>
                  <a:pt x="14440" y="4508"/>
                </a:cubicBezTo>
                <a:cubicBezTo>
                  <a:pt x="14440" y="4508"/>
                  <a:pt x="14480" y="4549"/>
                  <a:pt x="14480" y="4549"/>
                </a:cubicBezTo>
                <a:cubicBezTo>
                  <a:pt x="15040" y="5115"/>
                  <a:pt x="15560" y="5641"/>
                  <a:pt x="16120" y="6207"/>
                </a:cubicBezTo>
                <a:cubicBezTo>
                  <a:pt x="16120" y="6207"/>
                  <a:pt x="16120" y="6207"/>
                  <a:pt x="16120" y="6207"/>
                </a:cubicBezTo>
                <a:cubicBezTo>
                  <a:pt x="16840" y="6935"/>
                  <a:pt x="17560" y="7663"/>
                  <a:pt x="18280" y="8391"/>
                </a:cubicBezTo>
                <a:cubicBezTo>
                  <a:pt x="18280" y="9403"/>
                  <a:pt x="18280" y="10454"/>
                  <a:pt x="18280" y="11466"/>
                </a:cubicBezTo>
                <a:cubicBezTo>
                  <a:pt x="18280" y="11506"/>
                  <a:pt x="18280" y="11506"/>
                  <a:pt x="18280" y="11547"/>
                </a:cubicBezTo>
                <a:cubicBezTo>
                  <a:pt x="18280" y="11547"/>
                  <a:pt x="18280" y="11547"/>
                  <a:pt x="18280" y="11547"/>
                </a:cubicBezTo>
                <a:cubicBezTo>
                  <a:pt x="18280" y="12881"/>
                  <a:pt x="18280" y="14257"/>
                  <a:pt x="18280" y="15591"/>
                </a:cubicBezTo>
                <a:cubicBezTo>
                  <a:pt x="18280" y="15591"/>
                  <a:pt x="18280" y="15591"/>
                  <a:pt x="18280" y="15591"/>
                </a:cubicBezTo>
                <a:cubicBezTo>
                  <a:pt x="16560" y="17331"/>
                  <a:pt x="14880" y="19070"/>
                  <a:pt x="13200" y="20769"/>
                </a:cubicBezTo>
                <a:close/>
                <a:moveTo>
                  <a:pt x="18800" y="7542"/>
                </a:moveTo>
                <a:cubicBezTo>
                  <a:pt x="18760" y="7623"/>
                  <a:pt x="18720" y="7704"/>
                  <a:pt x="18720" y="7785"/>
                </a:cubicBezTo>
                <a:cubicBezTo>
                  <a:pt x="18680" y="7744"/>
                  <a:pt x="18640" y="7704"/>
                  <a:pt x="18600" y="7663"/>
                </a:cubicBezTo>
                <a:cubicBezTo>
                  <a:pt x="18400" y="7461"/>
                  <a:pt x="18160" y="7218"/>
                  <a:pt x="17960" y="7016"/>
                </a:cubicBezTo>
                <a:cubicBezTo>
                  <a:pt x="17880" y="6935"/>
                  <a:pt x="17800" y="6854"/>
                  <a:pt x="17720" y="6774"/>
                </a:cubicBezTo>
                <a:cubicBezTo>
                  <a:pt x="17720" y="6774"/>
                  <a:pt x="17720" y="6774"/>
                  <a:pt x="17720" y="6774"/>
                </a:cubicBezTo>
                <a:cubicBezTo>
                  <a:pt x="17760" y="6733"/>
                  <a:pt x="17800" y="6693"/>
                  <a:pt x="17840" y="6612"/>
                </a:cubicBezTo>
                <a:cubicBezTo>
                  <a:pt x="17880" y="6571"/>
                  <a:pt x="17920" y="6490"/>
                  <a:pt x="18000" y="6450"/>
                </a:cubicBezTo>
                <a:cubicBezTo>
                  <a:pt x="18080" y="6329"/>
                  <a:pt x="18200" y="6207"/>
                  <a:pt x="18280" y="6126"/>
                </a:cubicBezTo>
                <a:cubicBezTo>
                  <a:pt x="18360" y="6005"/>
                  <a:pt x="18480" y="5884"/>
                  <a:pt x="18560" y="5762"/>
                </a:cubicBezTo>
                <a:cubicBezTo>
                  <a:pt x="18640" y="5641"/>
                  <a:pt x="18760" y="5520"/>
                  <a:pt x="18840" y="5439"/>
                </a:cubicBezTo>
                <a:cubicBezTo>
                  <a:pt x="18840" y="5439"/>
                  <a:pt x="18880" y="5398"/>
                  <a:pt x="18880" y="5398"/>
                </a:cubicBezTo>
                <a:cubicBezTo>
                  <a:pt x="18920" y="5358"/>
                  <a:pt x="18960" y="5317"/>
                  <a:pt x="19000" y="5277"/>
                </a:cubicBezTo>
                <a:cubicBezTo>
                  <a:pt x="19040" y="5236"/>
                  <a:pt x="19080" y="5156"/>
                  <a:pt x="19160" y="5115"/>
                </a:cubicBezTo>
                <a:cubicBezTo>
                  <a:pt x="19200" y="5075"/>
                  <a:pt x="19240" y="5034"/>
                  <a:pt x="19280" y="4994"/>
                </a:cubicBezTo>
                <a:cubicBezTo>
                  <a:pt x="19280" y="4994"/>
                  <a:pt x="19280" y="4994"/>
                  <a:pt x="19280" y="4994"/>
                </a:cubicBezTo>
                <a:cubicBezTo>
                  <a:pt x="19280" y="4994"/>
                  <a:pt x="19280" y="4994"/>
                  <a:pt x="19280" y="4994"/>
                </a:cubicBezTo>
                <a:cubicBezTo>
                  <a:pt x="19280" y="4994"/>
                  <a:pt x="19280" y="4994"/>
                  <a:pt x="19280" y="4994"/>
                </a:cubicBezTo>
                <a:cubicBezTo>
                  <a:pt x="19280" y="5034"/>
                  <a:pt x="19320" y="5034"/>
                  <a:pt x="19320" y="5075"/>
                </a:cubicBezTo>
                <a:cubicBezTo>
                  <a:pt x="19360" y="5156"/>
                  <a:pt x="19440" y="5236"/>
                  <a:pt x="19520" y="5277"/>
                </a:cubicBezTo>
                <a:cubicBezTo>
                  <a:pt x="19560" y="5317"/>
                  <a:pt x="19600" y="5358"/>
                  <a:pt x="19640" y="5358"/>
                </a:cubicBezTo>
                <a:cubicBezTo>
                  <a:pt x="19680" y="5398"/>
                  <a:pt x="19720" y="5398"/>
                  <a:pt x="19720" y="5439"/>
                </a:cubicBezTo>
                <a:cubicBezTo>
                  <a:pt x="19760" y="5479"/>
                  <a:pt x="19760" y="5479"/>
                  <a:pt x="19800" y="5520"/>
                </a:cubicBezTo>
                <a:cubicBezTo>
                  <a:pt x="19840" y="5560"/>
                  <a:pt x="19880" y="5601"/>
                  <a:pt x="19920" y="5641"/>
                </a:cubicBezTo>
                <a:cubicBezTo>
                  <a:pt x="19920" y="5641"/>
                  <a:pt x="19960" y="5681"/>
                  <a:pt x="20000" y="5681"/>
                </a:cubicBezTo>
                <a:cubicBezTo>
                  <a:pt x="20040" y="5722"/>
                  <a:pt x="20080" y="5722"/>
                  <a:pt x="20120" y="5762"/>
                </a:cubicBezTo>
                <a:cubicBezTo>
                  <a:pt x="20160" y="5803"/>
                  <a:pt x="20200" y="5803"/>
                  <a:pt x="20240" y="5803"/>
                </a:cubicBezTo>
                <a:cubicBezTo>
                  <a:pt x="20240" y="5843"/>
                  <a:pt x="20200" y="5884"/>
                  <a:pt x="20200" y="5924"/>
                </a:cubicBezTo>
                <a:cubicBezTo>
                  <a:pt x="20200" y="5924"/>
                  <a:pt x="20200" y="5924"/>
                  <a:pt x="20200" y="5965"/>
                </a:cubicBezTo>
                <a:cubicBezTo>
                  <a:pt x="20160" y="6005"/>
                  <a:pt x="20160" y="6045"/>
                  <a:pt x="20120" y="6045"/>
                </a:cubicBezTo>
                <a:cubicBezTo>
                  <a:pt x="20080" y="6086"/>
                  <a:pt x="20000" y="6167"/>
                  <a:pt x="19960" y="6207"/>
                </a:cubicBezTo>
                <a:cubicBezTo>
                  <a:pt x="19880" y="6288"/>
                  <a:pt x="19840" y="6369"/>
                  <a:pt x="19760" y="6410"/>
                </a:cubicBezTo>
                <a:cubicBezTo>
                  <a:pt x="19720" y="6490"/>
                  <a:pt x="19640" y="6531"/>
                  <a:pt x="19600" y="6612"/>
                </a:cubicBezTo>
                <a:cubicBezTo>
                  <a:pt x="19520" y="6733"/>
                  <a:pt x="19440" y="6814"/>
                  <a:pt x="19320" y="6935"/>
                </a:cubicBezTo>
                <a:cubicBezTo>
                  <a:pt x="19240" y="7016"/>
                  <a:pt x="19160" y="7097"/>
                  <a:pt x="19120" y="7178"/>
                </a:cubicBezTo>
                <a:cubicBezTo>
                  <a:pt x="18960" y="7299"/>
                  <a:pt x="18880" y="7421"/>
                  <a:pt x="18800" y="7542"/>
                </a:cubicBezTo>
                <a:close/>
                <a:moveTo>
                  <a:pt x="19040" y="8594"/>
                </a:moveTo>
                <a:cubicBezTo>
                  <a:pt x="19040" y="8553"/>
                  <a:pt x="19040" y="8513"/>
                  <a:pt x="19040" y="8432"/>
                </a:cubicBezTo>
                <a:cubicBezTo>
                  <a:pt x="19080" y="8391"/>
                  <a:pt x="19120" y="8351"/>
                  <a:pt x="19160" y="8311"/>
                </a:cubicBezTo>
                <a:cubicBezTo>
                  <a:pt x="19200" y="8270"/>
                  <a:pt x="19240" y="8230"/>
                  <a:pt x="19280" y="8189"/>
                </a:cubicBezTo>
                <a:cubicBezTo>
                  <a:pt x="19280" y="8189"/>
                  <a:pt x="19280" y="8189"/>
                  <a:pt x="19320" y="8149"/>
                </a:cubicBezTo>
                <a:cubicBezTo>
                  <a:pt x="19320" y="8149"/>
                  <a:pt x="19360" y="8149"/>
                  <a:pt x="19360" y="8108"/>
                </a:cubicBezTo>
                <a:cubicBezTo>
                  <a:pt x="19480" y="8027"/>
                  <a:pt x="19560" y="7906"/>
                  <a:pt x="19680" y="7825"/>
                </a:cubicBezTo>
                <a:cubicBezTo>
                  <a:pt x="19720" y="7785"/>
                  <a:pt x="19760" y="7785"/>
                  <a:pt x="19760" y="7744"/>
                </a:cubicBezTo>
                <a:cubicBezTo>
                  <a:pt x="19840" y="7663"/>
                  <a:pt x="19920" y="7582"/>
                  <a:pt x="20000" y="7502"/>
                </a:cubicBezTo>
                <a:cubicBezTo>
                  <a:pt x="20080" y="7380"/>
                  <a:pt x="20200" y="7299"/>
                  <a:pt x="20280" y="7178"/>
                </a:cubicBezTo>
                <a:cubicBezTo>
                  <a:pt x="20320" y="7138"/>
                  <a:pt x="20360" y="7097"/>
                  <a:pt x="20400" y="7057"/>
                </a:cubicBezTo>
                <a:cubicBezTo>
                  <a:pt x="20400" y="7138"/>
                  <a:pt x="20400" y="7218"/>
                  <a:pt x="20440" y="7299"/>
                </a:cubicBezTo>
                <a:cubicBezTo>
                  <a:pt x="20440" y="7461"/>
                  <a:pt x="20440" y="7663"/>
                  <a:pt x="20480" y="7825"/>
                </a:cubicBezTo>
                <a:cubicBezTo>
                  <a:pt x="20480" y="7906"/>
                  <a:pt x="20480" y="8027"/>
                  <a:pt x="20520" y="8108"/>
                </a:cubicBezTo>
                <a:cubicBezTo>
                  <a:pt x="20520" y="8108"/>
                  <a:pt x="20520" y="8149"/>
                  <a:pt x="20520" y="8149"/>
                </a:cubicBezTo>
                <a:cubicBezTo>
                  <a:pt x="20480" y="8189"/>
                  <a:pt x="20480" y="8189"/>
                  <a:pt x="20440" y="8230"/>
                </a:cubicBezTo>
                <a:cubicBezTo>
                  <a:pt x="20440" y="8230"/>
                  <a:pt x="20440" y="8230"/>
                  <a:pt x="20400" y="8270"/>
                </a:cubicBezTo>
                <a:cubicBezTo>
                  <a:pt x="20400" y="8270"/>
                  <a:pt x="20360" y="8311"/>
                  <a:pt x="20360" y="8311"/>
                </a:cubicBezTo>
                <a:cubicBezTo>
                  <a:pt x="20360" y="8311"/>
                  <a:pt x="20320" y="8351"/>
                  <a:pt x="20320" y="8351"/>
                </a:cubicBezTo>
                <a:cubicBezTo>
                  <a:pt x="20280" y="8392"/>
                  <a:pt x="20240" y="8432"/>
                  <a:pt x="20160" y="8513"/>
                </a:cubicBezTo>
                <a:cubicBezTo>
                  <a:pt x="20120" y="8553"/>
                  <a:pt x="20080" y="8594"/>
                  <a:pt x="20040" y="8634"/>
                </a:cubicBezTo>
                <a:cubicBezTo>
                  <a:pt x="20040" y="8634"/>
                  <a:pt x="20000" y="8675"/>
                  <a:pt x="20000" y="8675"/>
                </a:cubicBezTo>
                <a:cubicBezTo>
                  <a:pt x="19960" y="8715"/>
                  <a:pt x="19920" y="8756"/>
                  <a:pt x="19920" y="8796"/>
                </a:cubicBezTo>
                <a:cubicBezTo>
                  <a:pt x="19920" y="8796"/>
                  <a:pt x="19880" y="8836"/>
                  <a:pt x="19880" y="8836"/>
                </a:cubicBezTo>
                <a:cubicBezTo>
                  <a:pt x="19880" y="8836"/>
                  <a:pt x="19880" y="8836"/>
                  <a:pt x="19880" y="8836"/>
                </a:cubicBezTo>
                <a:cubicBezTo>
                  <a:pt x="19840" y="8917"/>
                  <a:pt x="19800" y="8958"/>
                  <a:pt x="19720" y="9039"/>
                </a:cubicBezTo>
                <a:cubicBezTo>
                  <a:pt x="19680" y="9079"/>
                  <a:pt x="19640" y="9160"/>
                  <a:pt x="19600" y="9200"/>
                </a:cubicBezTo>
                <a:cubicBezTo>
                  <a:pt x="19520" y="9322"/>
                  <a:pt x="19440" y="9443"/>
                  <a:pt x="19360" y="9565"/>
                </a:cubicBezTo>
                <a:cubicBezTo>
                  <a:pt x="19320" y="9605"/>
                  <a:pt x="19280" y="9686"/>
                  <a:pt x="19240" y="9726"/>
                </a:cubicBezTo>
                <a:cubicBezTo>
                  <a:pt x="19240" y="9767"/>
                  <a:pt x="19200" y="9767"/>
                  <a:pt x="19200" y="9807"/>
                </a:cubicBezTo>
                <a:cubicBezTo>
                  <a:pt x="19160" y="9848"/>
                  <a:pt x="19160" y="9888"/>
                  <a:pt x="19120" y="9888"/>
                </a:cubicBezTo>
                <a:cubicBezTo>
                  <a:pt x="19040" y="9484"/>
                  <a:pt x="19040" y="9039"/>
                  <a:pt x="19040" y="8594"/>
                </a:cubicBezTo>
                <a:close/>
                <a:moveTo>
                  <a:pt x="19040" y="10414"/>
                </a:moveTo>
                <a:cubicBezTo>
                  <a:pt x="19040" y="10252"/>
                  <a:pt x="19040" y="10131"/>
                  <a:pt x="19040" y="9969"/>
                </a:cubicBezTo>
                <a:cubicBezTo>
                  <a:pt x="19120" y="9848"/>
                  <a:pt x="19240" y="9726"/>
                  <a:pt x="19320" y="9605"/>
                </a:cubicBezTo>
                <a:cubicBezTo>
                  <a:pt x="19360" y="9524"/>
                  <a:pt x="19440" y="9443"/>
                  <a:pt x="19480" y="9403"/>
                </a:cubicBezTo>
                <a:cubicBezTo>
                  <a:pt x="19520" y="9362"/>
                  <a:pt x="19560" y="9322"/>
                  <a:pt x="19600" y="9241"/>
                </a:cubicBezTo>
                <a:cubicBezTo>
                  <a:pt x="19640" y="9200"/>
                  <a:pt x="19640" y="9160"/>
                  <a:pt x="19680" y="9120"/>
                </a:cubicBezTo>
                <a:cubicBezTo>
                  <a:pt x="19720" y="9079"/>
                  <a:pt x="19760" y="8998"/>
                  <a:pt x="19840" y="8958"/>
                </a:cubicBezTo>
                <a:cubicBezTo>
                  <a:pt x="19840" y="8958"/>
                  <a:pt x="19880" y="8917"/>
                  <a:pt x="19880" y="8917"/>
                </a:cubicBezTo>
                <a:cubicBezTo>
                  <a:pt x="19880" y="8917"/>
                  <a:pt x="19920" y="8877"/>
                  <a:pt x="19920" y="8877"/>
                </a:cubicBezTo>
                <a:cubicBezTo>
                  <a:pt x="19960" y="8836"/>
                  <a:pt x="20000" y="8796"/>
                  <a:pt x="20040" y="8756"/>
                </a:cubicBezTo>
                <a:cubicBezTo>
                  <a:pt x="20080" y="8715"/>
                  <a:pt x="20160" y="8675"/>
                  <a:pt x="20200" y="8634"/>
                </a:cubicBezTo>
                <a:cubicBezTo>
                  <a:pt x="20240" y="8594"/>
                  <a:pt x="20320" y="8553"/>
                  <a:pt x="20360" y="8472"/>
                </a:cubicBezTo>
                <a:cubicBezTo>
                  <a:pt x="20360" y="8472"/>
                  <a:pt x="20400" y="8432"/>
                  <a:pt x="20400" y="8432"/>
                </a:cubicBezTo>
                <a:cubicBezTo>
                  <a:pt x="20400" y="8553"/>
                  <a:pt x="20400" y="8715"/>
                  <a:pt x="20400" y="8836"/>
                </a:cubicBezTo>
                <a:cubicBezTo>
                  <a:pt x="20400" y="8958"/>
                  <a:pt x="20400" y="9039"/>
                  <a:pt x="20400" y="9160"/>
                </a:cubicBezTo>
                <a:cubicBezTo>
                  <a:pt x="20400" y="9160"/>
                  <a:pt x="20400" y="9200"/>
                  <a:pt x="20400" y="9200"/>
                </a:cubicBezTo>
                <a:cubicBezTo>
                  <a:pt x="20400" y="9322"/>
                  <a:pt x="20400" y="9443"/>
                  <a:pt x="20400" y="9565"/>
                </a:cubicBezTo>
                <a:cubicBezTo>
                  <a:pt x="20400" y="9565"/>
                  <a:pt x="20400" y="9565"/>
                  <a:pt x="20400" y="9565"/>
                </a:cubicBezTo>
                <a:cubicBezTo>
                  <a:pt x="20400" y="9565"/>
                  <a:pt x="20360" y="9565"/>
                  <a:pt x="20360" y="9605"/>
                </a:cubicBezTo>
                <a:cubicBezTo>
                  <a:pt x="20360" y="9605"/>
                  <a:pt x="20360" y="9605"/>
                  <a:pt x="20320" y="9605"/>
                </a:cubicBezTo>
                <a:cubicBezTo>
                  <a:pt x="20320" y="9605"/>
                  <a:pt x="20280" y="9605"/>
                  <a:pt x="20280" y="9645"/>
                </a:cubicBezTo>
                <a:cubicBezTo>
                  <a:pt x="20280" y="9645"/>
                  <a:pt x="20240" y="9686"/>
                  <a:pt x="20240" y="9686"/>
                </a:cubicBezTo>
                <a:cubicBezTo>
                  <a:pt x="20240" y="9686"/>
                  <a:pt x="20200" y="9726"/>
                  <a:pt x="20200" y="9726"/>
                </a:cubicBezTo>
                <a:cubicBezTo>
                  <a:pt x="20160" y="9767"/>
                  <a:pt x="20120" y="9807"/>
                  <a:pt x="20040" y="9888"/>
                </a:cubicBezTo>
                <a:cubicBezTo>
                  <a:pt x="20000" y="9929"/>
                  <a:pt x="19960" y="9969"/>
                  <a:pt x="19880" y="10050"/>
                </a:cubicBezTo>
                <a:cubicBezTo>
                  <a:pt x="19880" y="10050"/>
                  <a:pt x="19880" y="10050"/>
                  <a:pt x="19840" y="10090"/>
                </a:cubicBezTo>
                <a:cubicBezTo>
                  <a:pt x="19840" y="10090"/>
                  <a:pt x="19800" y="10131"/>
                  <a:pt x="19800" y="10131"/>
                </a:cubicBezTo>
                <a:cubicBezTo>
                  <a:pt x="19800" y="10131"/>
                  <a:pt x="19760" y="10171"/>
                  <a:pt x="19760" y="10171"/>
                </a:cubicBezTo>
                <a:cubicBezTo>
                  <a:pt x="19720" y="10212"/>
                  <a:pt x="19720" y="10252"/>
                  <a:pt x="19680" y="10293"/>
                </a:cubicBezTo>
                <a:cubicBezTo>
                  <a:pt x="19680" y="10293"/>
                  <a:pt x="19640" y="10333"/>
                  <a:pt x="19640" y="10333"/>
                </a:cubicBezTo>
                <a:cubicBezTo>
                  <a:pt x="19600" y="10414"/>
                  <a:pt x="19560" y="10454"/>
                  <a:pt x="19520" y="10535"/>
                </a:cubicBezTo>
                <a:cubicBezTo>
                  <a:pt x="19440" y="10657"/>
                  <a:pt x="19400" y="10738"/>
                  <a:pt x="19320" y="10859"/>
                </a:cubicBezTo>
                <a:cubicBezTo>
                  <a:pt x="19240" y="10980"/>
                  <a:pt x="19160" y="11102"/>
                  <a:pt x="19080" y="11223"/>
                </a:cubicBezTo>
                <a:cubicBezTo>
                  <a:pt x="19040" y="11263"/>
                  <a:pt x="19000" y="11304"/>
                  <a:pt x="18960" y="11385"/>
                </a:cubicBezTo>
                <a:cubicBezTo>
                  <a:pt x="19040" y="11021"/>
                  <a:pt x="19040" y="10738"/>
                  <a:pt x="19040" y="10414"/>
                </a:cubicBezTo>
                <a:close/>
                <a:moveTo>
                  <a:pt x="19040" y="11547"/>
                </a:moveTo>
                <a:cubicBezTo>
                  <a:pt x="19040" y="11506"/>
                  <a:pt x="19040" y="11506"/>
                  <a:pt x="19040" y="11466"/>
                </a:cubicBezTo>
                <a:cubicBezTo>
                  <a:pt x="19040" y="11466"/>
                  <a:pt x="19040" y="11466"/>
                  <a:pt x="19040" y="11466"/>
                </a:cubicBezTo>
                <a:cubicBezTo>
                  <a:pt x="19040" y="11425"/>
                  <a:pt x="19040" y="11385"/>
                  <a:pt x="19040" y="11385"/>
                </a:cubicBezTo>
                <a:cubicBezTo>
                  <a:pt x="19040" y="11385"/>
                  <a:pt x="19080" y="11344"/>
                  <a:pt x="19080" y="11344"/>
                </a:cubicBezTo>
                <a:cubicBezTo>
                  <a:pt x="19120" y="11263"/>
                  <a:pt x="19200" y="11223"/>
                  <a:pt x="19240" y="11142"/>
                </a:cubicBezTo>
                <a:cubicBezTo>
                  <a:pt x="19240" y="11142"/>
                  <a:pt x="19280" y="11102"/>
                  <a:pt x="19280" y="11102"/>
                </a:cubicBezTo>
                <a:cubicBezTo>
                  <a:pt x="19320" y="11061"/>
                  <a:pt x="19360" y="11021"/>
                  <a:pt x="19360" y="10980"/>
                </a:cubicBezTo>
                <a:cubicBezTo>
                  <a:pt x="19400" y="10940"/>
                  <a:pt x="19440" y="10899"/>
                  <a:pt x="19480" y="10859"/>
                </a:cubicBezTo>
                <a:cubicBezTo>
                  <a:pt x="19520" y="10778"/>
                  <a:pt x="19600" y="10738"/>
                  <a:pt x="19640" y="10657"/>
                </a:cubicBezTo>
                <a:cubicBezTo>
                  <a:pt x="19680" y="10616"/>
                  <a:pt x="19720" y="10576"/>
                  <a:pt x="19760" y="10535"/>
                </a:cubicBezTo>
                <a:cubicBezTo>
                  <a:pt x="19800" y="10495"/>
                  <a:pt x="19840" y="10414"/>
                  <a:pt x="19880" y="10374"/>
                </a:cubicBezTo>
                <a:cubicBezTo>
                  <a:pt x="19920" y="10333"/>
                  <a:pt x="19920" y="10333"/>
                  <a:pt x="19960" y="10293"/>
                </a:cubicBezTo>
                <a:cubicBezTo>
                  <a:pt x="19960" y="10293"/>
                  <a:pt x="20000" y="10252"/>
                  <a:pt x="20000" y="10252"/>
                </a:cubicBezTo>
                <a:cubicBezTo>
                  <a:pt x="20040" y="10212"/>
                  <a:pt x="20080" y="10171"/>
                  <a:pt x="20120" y="10131"/>
                </a:cubicBezTo>
                <a:cubicBezTo>
                  <a:pt x="20160" y="10090"/>
                  <a:pt x="20200" y="10090"/>
                  <a:pt x="20200" y="10050"/>
                </a:cubicBezTo>
                <a:cubicBezTo>
                  <a:pt x="20240" y="10009"/>
                  <a:pt x="20280" y="9969"/>
                  <a:pt x="20320" y="9929"/>
                </a:cubicBezTo>
                <a:cubicBezTo>
                  <a:pt x="20360" y="9888"/>
                  <a:pt x="20360" y="9888"/>
                  <a:pt x="20400" y="9848"/>
                </a:cubicBezTo>
                <a:cubicBezTo>
                  <a:pt x="20400" y="9848"/>
                  <a:pt x="20440" y="9807"/>
                  <a:pt x="20440" y="9807"/>
                </a:cubicBezTo>
                <a:cubicBezTo>
                  <a:pt x="20440" y="9807"/>
                  <a:pt x="20480" y="9767"/>
                  <a:pt x="20480" y="9767"/>
                </a:cubicBezTo>
                <a:cubicBezTo>
                  <a:pt x="20480" y="9888"/>
                  <a:pt x="20480" y="9969"/>
                  <a:pt x="20480" y="10090"/>
                </a:cubicBezTo>
                <a:cubicBezTo>
                  <a:pt x="20480" y="10252"/>
                  <a:pt x="20480" y="10374"/>
                  <a:pt x="20520" y="10535"/>
                </a:cubicBezTo>
                <a:cubicBezTo>
                  <a:pt x="20520" y="10576"/>
                  <a:pt x="20520" y="10616"/>
                  <a:pt x="20520" y="10657"/>
                </a:cubicBezTo>
                <a:cubicBezTo>
                  <a:pt x="20520" y="10657"/>
                  <a:pt x="20520" y="10697"/>
                  <a:pt x="20520" y="10697"/>
                </a:cubicBezTo>
                <a:cubicBezTo>
                  <a:pt x="20480" y="10738"/>
                  <a:pt x="20440" y="10778"/>
                  <a:pt x="20400" y="10818"/>
                </a:cubicBezTo>
                <a:cubicBezTo>
                  <a:pt x="20320" y="10899"/>
                  <a:pt x="20240" y="11021"/>
                  <a:pt x="20160" y="11102"/>
                </a:cubicBezTo>
                <a:cubicBezTo>
                  <a:pt x="20120" y="11142"/>
                  <a:pt x="20120" y="11182"/>
                  <a:pt x="20080" y="11223"/>
                </a:cubicBezTo>
                <a:cubicBezTo>
                  <a:pt x="20080" y="11223"/>
                  <a:pt x="20040" y="11263"/>
                  <a:pt x="20040" y="11263"/>
                </a:cubicBezTo>
                <a:cubicBezTo>
                  <a:pt x="20000" y="11304"/>
                  <a:pt x="19960" y="11385"/>
                  <a:pt x="19920" y="11425"/>
                </a:cubicBezTo>
                <a:cubicBezTo>
                  <a:pt x="19840" y="11547"/>
                  <a:pt x="19760" y="11627"/>
                  <a:pt x="19680" y="11749"/>
                </a:cubicBezTo>
                <a:cubicBezTo>
                  <a:pt x="19640" y="11789"/>
                  <a:pt x="19640" y="11830"/>
                  <a:pt x="19600" y="11870"/>
                </a:cubicBezTo>
                <a:cubicBezTo>
                  <a:pt x="19560" y="11951"/>
                  <a:pt x="19520" y="11991"/>
                  <a:pt x="19440" y="12072"/>
                </a:cubicBezTo>
                <a:cubicBezTo>
                  <a:pt x="19360" y="12194"/>
                  <a:pt x="19280" y="12275"/>
                  <a:pt x="19200" y="12396"/>
                </a:cubicBezTo>
                <a:cubicBezTo>
                  <a:pt x="19160" y="12477"/>
                  <a:pt x="19120" y="12517"/>
                  <a:pt x="19080" y="12598"/>
                </a:cubicBezTo>
                <a:cubicBezTo>
                  <a:pt x="19080" y="12598"/>
                  <a:pt x="19080" y="12639"/>
                  <a:pt x="19040" y="12639"/>
                </a:cubicBezTo>
                <a:cubicBezTo>
                  <a:pt x="19040" y="12275"/>
                  <a:pt x="19040" y="11911"/>
                  <a:pt x="19040" y="11547"/>
                </a:cubicBezTo>
                <a:close/>
                <a:moveTo>
                  <a:pt x="19040" y="12720"/>
                </a:moveTo>
                <a:cubicBezTo>
                  <a:pt x="19080" y="12639"/>
                  <a:pt x="19160" y="12598"/>
                  <a:pt x="19200" y="12517"/>
                </a:cubicBezTo>
                <a:cubicBezTo>
                  <a:pt x="19280" y="12396"/>
                  <a:pt x="19360" y="12315"/>
                  <a:pt x="19440" y="12234"/>
                </a:cubicBezTo>
                <a:cubicBezTo>
                  <a:pt x="19520" y="12153"/>
                  <a:pt x="19600" y="12032"/>
                  <a:pt x="19680" y="11951"/>
                </a:cubicBezTo>
                <a:cubicBezTo>
                  <a:pt x="19760" y="11870"/>
                  <a:pt x="19840" y="11749"/>
                  <a:pt x="19920" y="11668"/>
                </a:cubicBezTo>
                <a:cubicBezTo>
                  <a:pt x="19960" y="11627"/>
                  <a:pt x="20000" y="11587"/>
                  <a:pt x="20040" y="11547"/>
                </a:cubicBezTo>
                <a:cubicBezTo>
                  <a:pt x="20080" y="11506"/>
                  <a:pt x="20120" y="11466"/>
                  <a:pt x="20160" y="11425"/>
                </a:cubicBezTo>
                <a:cubicBezTo>
                  <a:pt x="20200" y="11385"/>
                  <a:pt x="20280" y="11304"/>
                  <a:pt x="20320" y="11263"/>
                </a:cubicBezTo>
                <a:cubicBezTo>
                  <a:pt x="20360" y="11223"/>
                  <a:pt x="20400" y="11182"/>
                  <a:pt x="20480" y="11102"/>
                </a:cubicBezTo>
                <a:cubicBezTo>
                  <a:pt x="20480" y="11102"/>
                  <a:pt x="20520" y="11061"/>
                  <a:pt x="20520" y="11061"/>
                </a:cubicBezTo>
                <a:cubicBezTo>
                  <a:pt x="20520" y="11061"/>
                  <a:pt x="20520" y="11102"/>
                  <a:pt x="20520" y="11102"/>
                </a:cubicBezTo>
                <a:cubicBezTo>
                  <a:pt x="20520" y="11263"/>
                  <a:pt x="20520" y="11425"/>
                  <a:pt x="20560" y="11587"/>
                </a:cubicBezTo>
                <a:cubicBezTo>
                  <a:pt x="20560" y="11749"/>
                  <a:pt x="20600" y="11870"/>
                  <a:pt x="20600" y="12032"/>
                </a:cubicBezTo>
                <a:cubicBezTo>
                  <a:pt x="20600" y="12032"/>
                  <a:pt x="20560" y="12072"/>
                  <a:pt x="20560" y="12072"/>
                </a:cubicBezTo>
                <a:cubicBezTo>
                  <a:pt x="20520" y="12113"/>
                  <a:pt x="20480" y="12153"/>
                  <a:pt x="20440" y="12194"/>
                </a:cubicBezTo>
                <a:cubicBezTo>
                  <a:pt x="20400" y="12234"/>
                  <a:pt x="20320" y="12315"/>
                  <a:pt x="20280" y="12356"/>
                </a:cubicBezTo>
                <a:cubicBezTo>
                  <a:pt x="20240" y="12396"/>
                  <a:pt x="20240" y="12396"/>
                  <a:pt x="20200" y="12436"/>
                </a:cubicBezTo>
                <a:cubicBezTo>
                  <a:pt x="20200" y="12436"/>
                  <a:pt x="20200" y="12436"/>
                  <a:pt x="20160" y="12477"/>
                </a:cubicBezTo>
                <a:cubicBezTo>
                  <a:pt x="20080" y="12598"/>
                  <a:pt x="19960" y="12679"/>
                  <a:pt x="19880" y="12800"/>
                </a:cubicBezTo>
                <a:cubicBezTo>
                  <a:pt x="19880" y="12800"/>
                  <a:pt x="19880" y="12800"/>
                  <a:pt x="19880" y="12841"/>
                </a:cubicBezTo>
                <a:cubicBezTo>
                  <a:pt x="19840" y="12881"/>
                  <a:pt x="19840" y="12881"/>
                  <a:pt x="19800" y="12922"/>
                </a:cubicBezTo>
                <a:cubicBezTo>
                  <a:pt x="19760" y="13003"/>
                  <a:pt x="19680" y="13043"/>
                  <a:pt x="19640" y="13124"/>
                </a:cubicBezTo>
                <a:cubicBezTo>
                  <a:pt x="19560" y="13205"/>
                  <a:pt x="19480" y="13326"/>
                  <a:pt x="19440" y="13407"/>
                </a:cubicBezTo>
                <a:cubicBezTo>
                  <a:pt x="19400" y="13448"/>
                  <a:pt x="19400" y="13488"/>
                  <a:pt x="19360" y="13529"/>
                </a:cubicBezTo>
                <a:cubicBezTo>
                  <a:pt x="19320" y="13609"/>
                  <a:pt x="19280" y="13650"/>
                  <a:pt x="19240" y="13731"/>
                </a:cubicBezTo>
                <a:cubicBezTo>
                  <a:pt x="19200" y="13812"/>
                  <a:pt x="19160" y="13852"/>
                  <a:pt x="19120" y="13933"/>
                </a:cubicBezTo>
                <a:cubicBezTo>
                  <a:pt x="19080" y="13974"/>
                  <a:pt x="19080" y="14014"/>
                  <a:pt x="19040" y="14014"/>
                </a:cubicBezTo>
                <a:cubicBezTo>
                  <a:pt x="19040" y="13488"/>
                  <a:pt x="19040" y="13124"/>
                  <a:pt x="19040" y="12720"/>
                </a:cubicBezTo>
                <a:close/>
                <a:moveTo>
                  <a:pt x="20680" y="13165"/>
                </a:moveTo>
                <a:cubicBezTo>
                  <a:pt x="20640" y="13205"/>
                  <a:pt x="20600" y="13286"/>
                  <a:pt x="20520" y="13326"/>
                </a:cubicBezTo>
                <a:cubicBezTo>
                  <a:pt x="20440" y="13407"/>
                  <a:pt x="20360" y="13488"/>
                  <a:pt x="20280" y="13569"/>
                </a:cubicBezTo>
                <a:cubicBezTo>
                  <a:pt x="20240" y="13609"/>
                  <a:pt x="20160" y="13690"/>
                  <a:pt x="20120" y="13731"/>
                </a:cubicBezTo>
                <a:cubicBezTo>
                  <a:pt x="20000" y="13852"/>
                  <a:pt x="19880" y="13933"/>
                  <a:pt x="19760" y="14054"/>
                </a:cubicBezTo>
                <a:cubicBezTo>
                  <a:pt x="19640" y="14176"/>
                  <a:pt x="19560" y="14257"/>
                  <a:pt x="19440" y="14378"/>
                </a:cubicBezTo>
                <a:cubicBezTo>
                  <a:pt x="19320" y="14499"/>
                  <a:pt x="19240" y="14621"/>
                  <a:pt x="19120" y="14742"/>
                </a:cubicBezTo>
                <a:cubicBezTo>
                  <a:pt x="19120" y="14782"/>
                  <a:pt x="19080" y="14782"/>
                  <a:pt x="19080" y="14823"/>
                </a:cubicBezTo>
                <a:cubicBezTo>
                  <a:pt x="19080" y="14863"/>
                  <a:pt x="19040" y="14863"/>
                  <a:pt x="19040" y="14904"/>
                </a:cubicBezTo>
                <a:cubicBezTo>
                  <a:pt x="19040" y="14904"/>
                  <a:pt x="19000" y="14944"/>
                  <a:pt x="19000" y="14944"/>
                </a:cubicBezTo>
                <a:cubicBezTo>
                  <a:pt x="19000" y="14661"/>
                  <a:pt x="19000" y="14378"/>
                  <a:pt x="19000" y="14095"/>
                </a:cubicBezTo>
                <a:cubicBezTo>
                  <a:pt x="19000" y="14054"/>
                  <a:pt x="19000" y="14014"/>
                  <a:pt x="19000" y="13974"/>
                </a:cubicBezTo>
                <a:cubicBezTo>
                  <a:pt x="19000" y="13933"/>
                  <a:pt x="19040" y="13933"/>
                  <a:pt x="19040" y="13893"/>
                </a:cubicBezTo>
                <a:cubicBezTo>
                  <a:pt x="19080" y="13852"/>
                  <a:pt x="19080" y="13812"/>
                  <a:pt x="19120" y="13812"/>
                </a:cubicBezTo>
                <a:cubicBezTo>
                  <a:pt x="19120" y="13812"/>
                  <a:pt x="19120" y="13812"/>
                  <a:pt x="19160" y="13771"/>
                </a:cubicBezTo>
                <a:cubicBezTo>
                  <a:pt x="19240" y="13690"/>
                  <a:pt x="19320" y="13569"/>
                  <a:pt x="19400" y="13488"/>
                </a:cubicBezTo>
                <a:cubicBezTo>
                  <a:pt x="19480" y="13367"/>
                  <a:pt x="19600" y="13286"/>
                  <a:pt x="19680" y="13165"/>
                </a:cubicBezTo>
                <a:cubicBezTo>
                  <a:pt x="19720" y="13124"/>
                  <a:pt x="19720" y="13084"/>
                  <a:pt x="19760" y="13084"/>
                </a:cubicBezTo>
                <a:cubicBezTo>
                  <a:pt x="19800" y="13003"/>
                  <a:pt x="19880" y="12962"/>
                  <a:pt x="19920" y="12881"/>
                </a:cubicBezTo>
                <a:cubicBezTo>
                  <a:pt x="19920" y="12881"/>
                  <a:pt x="19960" y="12841"/>
                  <a:pt x="19960" y="12841"/>
                </a:cubicBezTo>
                <a:cubicBezTo>
                  <a:pt x="20000" y="12800"/>
                  <a:pt x="20040" y="12760"/>
                  <a:pt x="20040" y="12760"/>
                </a:cubicBezTo>
                <a:cubicBezTo>
                  <a:pt x="20120" y="12679"/>
                  <a:pt x="20160" y="12639"/>
                  <a:pt x="20240" y="12558"/>
                </a:cubicBezTo>
                <a:cubicBezTo>
                  <a:pt x="20320" y="12477"/>
                  <a:pt x="20440" y="12396"/>
                  <a:pt x="20520" y="12315"/>
                </a:cubicBezTo>
                <a:cubicBezTo>
                  <a:pt x="20520" y="12315"/>
                  <a:pt x="20560" y="12275"/>
                  <a:pt x="20560" y="12275"/>
                </a:cubicBezTo>
                <a:cubicBezTo>
                  <a:pt x="20560" y="12356"/>
                  <a:pt x="20560" y="12396"/>
                  <a:pt x="20560" y="12477"/>
                </a:cubicBezTo>
                <a:cubicBezTo>
                  <a:pt x="20560" y="12639"/>
                  <a:pt x="20600" y="12800"/>
                  <a:pt x="20600" y="12922"/>
                </a:cubicBezTo>
                <a:cubicBezTo>
                  <a:pt x="20600" y="13003"/>
                  <a:pt x="20600" y="13084"/>
                  <a:pt x="20640" y="13164"/>
                </a:cubicBezTo>
                <a:cubicBezTo>
                  <a:pt x="20720" y="13124"/>
                  <a:pt x="20720" y="13124"/>
                  <a:pt x="20680" y="13165"/>
                </a:cubicBezTo>
                <a:cubicBezTo>
                  <a:pt x="20720" y="13124"/>
                  <a:pt x="20720" y="13165"/>
                  <a:pt x="20680" y="13165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C07D2DD4-D0CB-4BA7-BDF1-7BA36161B58A}"/>
              </a:ext>
            </a:extLst>
          </p:cNvPr>
          <p:cNvSpPr/>
          <p:nvPr/>
        </p:nvSpPr>
        <p:spPr>
          <a:xfrm>
            <a:off x="2530459" y="2660817"/>
            <a:ext cx="1730087" cy="1705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8" extrusionOk="0">
                <a:moveTo>
                  <a:pt x="17567" y="17412"/>
                </a:moveTo>
                <a:cubicBezTo>
                  <a:pt x="18006" y="16967"/>
                  <a:pt x="18406" y="16562"/>
                  <a:pt x="18845" y="16117"/>
                </a:cubicBezTo>
                <a:cubicBezTo>
                  <a:pt x="18845" y="16117"/>
                  <a:pt x="18845" y="16117"/>
                  <a:pt x="18885" y="16077"/>
                </a:cubicBezTo>
                <a:cubicBezTo>
                  <a:pt x="18885" y="16077"/>
                  <a:pt x="18885" y="16077"/>
                  <a:pt x="18885" y="16077"/>
                </a:cubicBezTo>
                <a:cubicBezTo>
                  <a:pt x="18925" y="16036"/>
                  <a:pt x="18925" y="16036"/>
                  <a:pt x="18925" y="15996"/>
                </a:cubicBezTo>
                <a:cubicBezTo>
                  <a:pt x="19005" y="15915"/>
                  <a:pt x="19084" y="15834"/>
                  <a:pt x="19164" y="15753"/>
                </a:cubicBezTo>
                <a:cubicBezTo>
                  <a:pt x="19204" y="15713"/>
                  <a:pt x="19244" y="15672"/>
                  <a:pt x="19284" y="15632"/>
                </a:cubicBezTo>
                <a:cubicBezTo>
                  <a:pt x="19324" y="15591"/>
                  <a:pt x="19364" y="15551"/>
                  <a:pt x="19404" y="15551"/>
                </a:cubicBezTo>
                <a:cubicBezTo>
                  <a:pt x="19524" y="15430"/>
                  <a:pt x="19643" y="15349"/>
                  <a:pt x="19723" y="15227"/>
                </a:cubicBezTo>
                <a:cubicBezTo>
                  <a:pt x="19763" y="15187"/>
                  <a:pt x="19843" y="15106"/>
                  <a:pt x="19883" y="15066"/>
                </a:cubicBezTo>
                <a:cubicBezTo>
                  <a:pt x="19963" y="14985"/>
                  <a:pt x="20003" y="14944"/>
                  <a:pt x="20083" y="14863"/>
                </a:cubicBezTo>
                <a:cubicBezTo>
                  <a:pt x="20123" y="14823"/>
                  <a:pt x="20163" y="14782"/>
                  <a:pt x="20203" y="14742"/>
                </a:cubicBezTo>
                <a:cubicBezTo>
                  <a:pt x="20242" y="14702"/>
                  <a:pt x="20282" y="14661"/>
                  <a:pt x="20322" y="14621"/>
                </a:cubicBezTo>
                <a:cubicBezTo>
                  <a:pt x="20362" y="14580"/>
                  <a:pt x="20442" y="14540"/>
                  <a:pt x="20482" y="14499"/>
                </a:cubicBezTo>
                <a:cubicBezTo>
                  <a:pt x="20562" y="14459"/>
                  <a:pt x="20602" y="14378"/>
                  <a:pt x="20682" y="14338"/>
                </a:cubicBezTo>
                <a:cubicBezTo>
                  <a:pt x="20761" y="14297"/>
                  <a:pt x="20801" y="14216"/>
                  <a:pt x="20881" y="14176"/>
                </a:cubicBezTo>
                <a:cubicBezTo>
                  <a:pt x="21001" y="14054"/>
                  <a:pt x="21161" y="13933"/>
                  <a:pt x="21281" y="13812"/>
                </a:cubicBezTo>
                <a:cubicBezTo>
                  <a:pt x="21320" y="13771"/>
                  <a:pt x="21360" y="13690"/>
                  <a:pt x="21440" y="13609"/>
                </a:cubicBezTo>
                <a:cubicBezTo>
                  <a:pt x="21480" y="13569"/>
                  <a:pt x="21520" y="13488"/>
                  <a:pt x="21560" y="13448"/>
                </a:cubicBezTo>
                <a:cubicBezTo>
                  <a:pt x="21560" y="13407"/>
                  <a:pt x="21600" y="13326"/>
                  <a:pt x="21600" y="13326"/>
                </a:cubicBezTo>
                <a:cubicBezTo>
                  <a:pt x="21600" y="13326"/>
                  <a:pt x="21600" y="13286"/>
                  <a:pt x="21600" y="13286"/>
                </a:cubicBezTo>
                <a:cubicBezTo>
                  <a:pt x="21600" y="13245"/>
                  <a:pt x="21600" y="13165"/>
                  <a:pt x="21600" y="13124"/>
                </a:cubicBezTo>
                <a:cubicBezTo>
                  <a:pt x="21560" y="12922"/>
                  <a:pt x="21560" y="12760"/>
                  <a:pt x="21560" y="12558"/>
                </a:cubicBezTo>
                <a:cubicBezTo>
                  <a:pt x="21560" y="12356"/>
                  <a:pt x="21520" y="12194"/>
                  <a:pt x="21480" y="11991"/>
                </a:cubicBezTo>
                <a:cubicBezTo>
                  <a:pt x="21480" y="11830"/>
                  <a:pt x="21440" y="11668"/>
                  <a:pt x="21440" y="11547"/>
                </a:cubicBezTo>
                <a:cubicBezTo>
                  <a:pt x="21440" y="11506"/>
                  <a:pt x="21440" y="11425"/>
                  <a:pt x="21440" y="11385"/>
                </a:cubicBezTo>
                <a:cubicBezTo>
                  <a:pt x="21440" y="11344"/>
                  <a:pt x="21440" y="11304"/>
                  <a:pt x="21440" y="11263"/>
                </a:cubicBezTo>
                <a:cubicBezTo>
                  <a:pt x="21440" y="11183"/>
                  <a:pt x="21400" y="11102"/>
                  <a:pt x="21400" y="11061"/>
                </a:cubicBezTo>
                <a:cubicBezTo>
                  <a:pt x="21400" y="11021"/>
                  <a:pt x="21360" y="10940"/>
                  <a:pt x="21360" y="10899"/>
                </a:cubicBezTo>
                <a:cubicBezTo>
                  <a:pt x="21360" y="10738"/>
                  <a:pt x="21360" y="10616"/>
                  <a:pt x="21360" y="10454"/>
                </a:cubicBezTo>
                <a:cubicBezTo>
                  <a:pt x="21360" y="10252"/>
                  <a:pt x="21321" y="10050"/>
                  <a:pt x="21321" y="9848"/>
                </a:cubicBezTo>
                <a:cubicBezTo>
                  <a:pt x="21321" y="9645"/>
                  <a:pt x="21281" y="9443"/>
                  <a:pt x="21281" y="9281"/>
                </a:cubicBezTo>
                <a:cubicBezTo>
                  <a:pt x="21281" y="9079"/>
                  <a:pt x="21281" y="8917"/>
                  <a:pt x="21241" y="8715"/>
                </a:cubicBezTo>
                <a:cubicBezTo>
                  <a:pt x="21241" y="8594"/>
                  <a:pt x="21241" y="8513"/>
                  <a:pt x="21241" y="8392"/>
                </a:cubicBezTo>
                <a:cubicBezTo>
                  <a:pt x="21241" y="8311"/>
                  <a:pt x="21241" y="8189"/>
                  <a:pt x="21201" y="8108"/>
                </a:cubicBezTo>
                <a:cubicBezTo>
                  <a:pt x="21201" y="7906"/>
                  <a:pt x="21161" y="7704"/>
                  <a:pt x="21161" y="7502"/>
                </a:cubicBezTo>
                <a:cubicBezTo>
                  <a:pt x="21161" y="7380"/>
                  <a:pt x="21161" y="7259"/>
                  <a:pt x="21121" y="7138"/>
                </a:cubicBezTo>
                <a:cubicBezTo>
                  <a:pt x="21121" y="7016"/>
                  <a:pt x="21081" y="6854"/>
                  <a:pt x="21081" y="6733"/>
                </a:cubicBezTo>
                <a:cubicBezTo>
                  <a:pt x="21081" y="6612"/>
                  <a:pt x="21041" y="6490"/>
                  <a:pt x="21041" y="6369"/>
                </a:cubicBezTo>
                <a:cubicBezTo>
                  <a:pt x="21041" y="6329"/>
                  <a:pt x="21041" y="6329"/>
                  <a:pt x="21041" y="6288"/>
                </a:cubicBezTo>
                <a:cubicBezTo>
                  <a:pt x="21041" y="6207"/>
                  <a:pt x="21001" y="6167"/>
                  <a:pt x="21001" y="6086"/>
                </a:cubicBezTo>
                <a:cubicBezTo>
                  <a:pt x="21001" y="6045"/>
                  <a:pt x="21001" y="6005"/>
                  <a:pt x="20961" y="6005"/>
                </a:cubicBezTo>
                <a:cubicBezTo>
                  <a:pt x="20961" y="6005"/>
                  <a:pt x="20961" y="5965"/>
                  <a:pt x="20961" y="5965"/>
                </a:cubicBezTo>
                <a:cubicBezTo>
                  <a:pt x="20961" y="5965"/>
                  <a:pt x="20961" y="5924"/>
                  <a:pt x="20961" y="5924"/>
                </a:cubicBezTo>
                <a:cubicBezTo>
                  <a:pt x="20961" y="5884"/>
                  <a:pt x="20961" y="5843"/>
                  <a:pt x="20921" y="5803"/>
                </a:cubicBezTo>
                <a:cubicBezTo>
                  <a:pt x="20881" y="5762"/>
                  <a:pt x="20881" y="5762"/>
                  <a:pt x="20842" y="5722"/>
                </a:cubicBezTo>
                <a:cubicBezTo>
                  <a:pt x="20842" y="5722"/>
                  <a:pt x="20802" y="5722"/>
                  <a:pt x="20802" y="5722"/>
                </a:cubicBezTo>
                <a:cubicBezTo>
                  <a:pt x="20762" y="5681"/>
                  <a:pt x="20762" y="5681"/>
                  <a:pt x="20722" y="5681"/>
                </a:cubicBezTo>
                <a:cubicBezTo>
                  <a:pt x="20722" y="5681"/>
                  <a:pt x="20682" y="5641"/>
                  <a:pt x="20682" y="5641"/>
                </a:cubicBezTo>
                <a:cubicBezTo>
                  <a:pt x="20682" y="5641"/>
                  <a:pt x="20642" y="5600"/>
                  <a:pt x="20642" y="5600"/>
                </a:cubicBezTo>
                <a:cubicBezTo>
                  <a:pt x="20642" y="5560"/>
                  <a:pt x="20642" y="5560"/>
                  <a:pt x="20642" y="5520"/>
                </a:cubicBezTo>
                <a:cubicBezTo>
                  <a:pt x="20642" y="5520"/>
                  <a:pt x="20642" y="5479"/>
                  <a:pt x="20642" y="5479"/>
                </a:cubicBezTo>
                <a:cubicBezTo>
                  <a:pt x="20642" y="5398"/>
                  <a:pt x="20602" y="5317"/>
                  <a:pt x="20562" y="5277"/>
                </a:cubicBezTo>
                <a:cubicBezTo>
                  <a:pt x="20562" y="5277"/>
                  <a:pt x="20562" y="5277"/>
                  <a:pt x="20562" y="5277"/>
                </a:cubicBezTo>
                <a:cubicBezTo>
                  <a:pt x="20562" y="5277"/>
                  <a:pt x="20562" y="5236"/>
                  <a:pt x="20522" y="5236"/>
                </a:cubicBezTo>
                <a:cubicBezTo>
                  <a:pt x="20442" y="5115"/>
                  <a:pt x="20323" y="5034"/>
                  <a:pt x="20203" y="4913"/>
                </a:cubicBezTo>
                <a:cubicBezTo>
                  <a:pt x="20163" y="4872"/>
                  <a:pt x="20123" y="4832"/>
                  <a:pt x="20083" y="4791"/>
                </a:cubicBezTo>
                <a:cubicBezTo>
                  <a:pt x="20043" y="4791"/>
                  <a:pt x="20043" y="4751"/>
                  <a:pt x="20003" y="4751"/>
                </a:cubicBezTo>
                <a:cubicBezTo>
                  <a:pt x="20003" y="4751"/>
                  <a:pt x="19963" y="4711"/>
                  <a:pt x="19963" y="4711"/>
                </a:cubicBezTo>
                <a:cubicBezTo>
                  <a:pt x="19923" y="4630"/>
                  <a:pt x="19883" y="4589"/>
                  <a:pt x="19804" y="4508"/>
                </a:cubicBezTo>
                <a:cubicBezTo>
                  <a:pt x="19764" y="4427"/>
                  <a:pt x="19684" y="4347"/>
                  <a:pt x="19644" y="4306"/>
                </a:cubicBezTo>
                <a:cubicBezTo>
                  <a:pt x="19484" y="4144"/>
                  <a:pt x="19364" y="3983"/>
                  <a:pt x="19205" y="3821"/>
                </a:cubicBezTo>
                <a:cubicBezTo>
                  <a:pt x="19085" y="3699"/>
                  <a:pt x="18925" y="3578"/>
                  <a:pt x="18805" y="3457"/>
                </a:cubicBezTo>
                <a:cubicBezTo>
                  <a:pt x="18646" y="3335"/>
                  <a:pt x="18526" y="3214"/>
                  <a:pt x="18366" y="3052"/>
                </a:cubicBezTo>
                <a:cubicBezTo>
                  <a:pt x="18286" y="2971"/>
                  <a:pt x="18246" y="2931"/>
                  <a:pt x="18167" y="2850"/>
                </a:cubicBezTo>
                <a:cubicBezTo>
                  <a:pt x="18087" y="2769"/>
                  <a:pt x="18007" y="2729"/>
                  <a:pt x="17927" y="2648"/>
                </a:cubicBezTo>
                <a:cubicBezTo>
                  <a:pt x="17847" y="2567"/>
                  <a:pt x="17767" y="2526"/>
                  <a:pt x="17687" y="2445"/>
                </a:cubicBezTo>
                <a:cubicBezTo>
                  <a:pt x="17608" y="2405"/>
                  <a:pt x="17528" y="2324"/>
                  <a:pt x="17448" y="2284"/>
                </a:cubicBezTo>
                <a:cubicBezTo>
                  <a:pt x="17288" y="2162"/>
                  <a:pt x="17168" y="2041"/>
                  <a:pt x="17009" y="1960"/>
                </a:cubicBezTo>
                <a:cubicBezTo>
                  <a:pt x="16849" y="1839"/>
                  <a:pt x="16689" y="1758"/>
                  <a:pt x="16530" y="1636"/>
                </a:cubicBezTo>
                <a:cubicBezTo>
                  <a:pt x="16490" y="1596"/>
                  <a:pt x="16410" y="1556"/>
                  <a:pt x="16370" y="1515"/>
                </a:cubicBezTo>
                <a:cubicBezTo>
                  <a:pt x="16330" y="1475"/>
                  <a:pt x="16290" y="1434"/>
                  <a:pt x="16250" y="1394"/>
                </a:cubicBezTo>
                <a:cubicBezTo>
                  <a:pt x="16170" y="1313"/>
                  <a:pt x="16090" y="1232"/>
                  <a:pt x="16011" y="1192"/>
                </a:cubicBezTo>
                <a:cubicBezTo>
                  <a:pt x="15931" y="1111"/>
                  <a:pt x="15811" y="1070"/>
                  <a:pt x="15731" y="989"/>
                </a:cubicBezTo>
                <a:cubicBezTo>
                  <a:pt x="15651" y="908"/>
                  <a:pt x="15571" y="868"/>
                  <a:pt x="15492" y="787"/>
                </a:cubicBezTo>
                <a:cubicBezTo>
                  <a:pt x="15452" y="747"/>
                  <a:pt x="15412" y="747"/>
                  <a:pt x="15412" y="706"/>
                </a:cubicBezTo>
                <a:cubicBezTo>
                  <a:pt x="15412" y="666"/>
                  <a:pt x="15372" y="625"/>
                  <a:pt x="15372" y="585"/>
                </a:cubicBezTo>
                <a:cubicBezTo>
                  <a:pt x="15292" y="504"/>
                  <a:pt x="15212" y="423"/>
                  <a:pt x="15092" y="423"/>
                </a:cubicBezTo>
                <a:cubicBezTo>
                  <a:pt x="15092" y="423"/>
                  <a:pt x="15092" y="423"/>
                  <a:pt x="15052" y="423"/>
                </a:cubicBezTo>
                <a:cubicBezTo>
                  <a:pt x="15052" y="423"/>
                  <a:pt x="15052" y="423"/>
                  <a:pt x="15052" y="423"/>
                </a:cubicBezTo>
                <a:cubicBezTo>
                  <a:pt x="15052" y="423"/>
                  <a:pt x="15052" y="423"/>
                  <a:pt x="15052" y="423"/>
                </a:cubicBezTo>
                <a:cubicBezTo>
                  <a:pt x="15012" y="423"/>
                  <a:pt x="15012" y="423"/>
                  <a:pt x="14973" y="423"/>
                </a:cubicBezTo>
                <a:cubicBezTo>
                  <a:pt x="14973" y="423"/>
                  <a:pt x="14933" y="423"/>
                  <a:pt x="14933" y="423"/>
                </a:cubicBezTo>
                <a:cubicBezTo>
                  <a:pt x="14933" y="423"/>
                  <a:pt x="14933" y="423"/>
                  <a:pt x="14933" y="423"/>
                </a:cubicBezTo>
                <a:cubicBezTo>
                  <a:pt x="14933" y="423"/>
                  <a:pt x="14933" y="423"/>
                  <a:pt x="14933" y="423"/>
                </a:cubicBezTo>
                <a:cubicBezTo>
                  <a:pt x="14933" y="423"/>
                  <a:pt x="14933" y="423"/>
                  <a:pt x="14933" y="423"/>
                </a:cubicBezTo>
                <a:cubicBezTo>
                  <a:pt x="14933" y="423"/>
                  <a:pt x="14933" y="423"/>
                  <a:pt x="14933" y="463"/>
                </a:cubicBezTo>
                <a:cubicBezTo>
                  <a:pt x="14933" y="463"/>
                  <a:pt x="14933" y="463"/>
                  <a:pt x="14933" y="463"/>
                </a:cubicBezTo>
                <a:cubicBezTo>
                  <a:pt x="14893" y="463"/>
                  <a:pt x="14853" y="463"/>
                  <a:pt x="14813" y="463"/>
                </a:cubicBezTo>
                <a:cubicBezTo>
                  <a:pt x="14733" y="463"/>
                  <a:pt x="14613" y="423"/>
                  <a:pt x="14533" y="423"/>
                </a:cubicBezTo>
                <a:cubicBezTo>
                  <a:pt x="14334" y="423"/>
                  <a:pt x="14134" y="383"/>
                  <a:pt x="13934" y="383"/>
                </a:cubicBezTo>
                <a:cubicBezTo>
                  <a:pt x="13735" y="383"/>
                  <a:pt x="13575" y="342"/>
                  <a:pt x="13375" y="342"/>
                </a:cubicBezTo>
                <a:cubicBezTo>
                  <a:pt x="13296" y="342"/>
                  <a:pt x="13216" y="302"/>
                  <a:pt x="13096" y="302"/>
                </a:cubicBezTo>
                <a:cubicBezTo>
                  <a:pt x="12976" y="302"/>
                  <a:pt x="12896" y="261"/>
                  <a:pt x="12777" y="261"/>
                </a:cubicBezTo>
                <a:cubicBezTo>
                  <a:pt x="12577" y="221"/>
                  <a:pt x="12417" y="221"/>
                  <a:pt x="12218" y="180"/>
                </a:cubicBezTo>
                <a:cubicBezTo>
                  <a:pt x="12018" y="140"/>
                  <a:pt x="11818" y="140"/>
                  <a:pt x="11659" y="99"/>
                </a:cubicBezTo>
                <a:cubicBezTo>
                  <a:pt x="11459" y="99"/>
                  <a:pt x="11259" y="59"/>
                  <a:pt x="11100" y="59"/>
                </a:cubicBezTo>
                <a:cubicBezTo>
                  <a:pt x="10980" y="59"/>
                  <a:pt x="10900" y="59"/>
                  <a:pt x="10780" y="59"/>
                </a:cubicBezTo>
                <a:cubicBezTo>
                  <a:pt x="10700" y="59"/>
                  <a:pt x="10620" y="59"/>
                  <a:pt x="10501" y="18"/>
                </a:cubicBezTo>
                <a:cubicBezTo>
                  <a:pt x="10261" y="18"/>
                  <a:pt x="10062" y="-22"/>
                  <a:pt x="9822" y="18"/>
                </a:cubicBezTo>
                <a:cubicBezTo>
                  <a:pt x="9622" y="18"/>
                  <a:pt x="9423" y="18"/>
                  <a:pt x="9223" y="18"/>
                </a:cubicBezTo>
                <a:cubicBezTo>
                  <a:pt x="9023" y="18"/>
                  <a:pt x="8864" y="18"/>
                  <a:pt x="8664" y="18"/>
                </a:cubicBezTo>
                <a:cubicBezTo>
                  <a:pt x="8504" y="18"/>
                  <a:pt x="8305" y="18"/>
                  <a:pt x="8145" y="18"/>
                </a:cubicBezTo>
                <a:cubicBezTo>
                  <a:pt x="8105" y="18"/>
                  <a:pt x="8065" y="18"/>
                  <a:pt x="8025" y="18"/>
                </a:cubicBezTo>
                <a:cubicBezTo>
                  <a:pt x="8025" y="18"/>
                  <a:pt x="7985" y="18"/>
                  <a:pt x="7985" y="18"/>
                </a:cubicBezTo>
                <a:cubicBezTo>
                  <a:pt x="7985" y="18"/>
                  <a:pt x="7985" y="18"/>
                  <a:pt x="7985" y="18"/>
                </a:cubicBezTo>
                <a:cubicBezTo>
                  <a:pt x="7945" y="18"/>
                  <a:pt x="7865" y="59"/>
                  <a:pt x="7865" y="59"/>
                </a:cubicBezTo>
                <a:cubicBezTo>
                  <a:pt x="7865" y="59"/>
                  <a:pt x="7865" y="59"/>
                  <a:pt x="7826" y="59"/>
                </a:cubicBezTo>
                <a:cubicBezTo>
                  <a:pt x="7826" y="59"/>
                  <a:pt x="7786" y="59"/>
                  <a:pt x="7786" y="59"/>
                </a:cubicBezTo>
                <a:cubicBezTo>
                  <a:pt x="7706" y="59"/>
                  <a:pt x="7626" y="99"/>
                  <a:pt x="7546" y="140"/>
                </a:cubicBezTo>
                <a:cubicBezTo>
                  <a:pt x="7506" y="180"/>
                  <a:pt x="7466" y="221"/>
                  <a:pt x="7426" y="261"/>
                </a:cubicBezTo>
                <a:cubicBezTo>
                  <a:pt x="7386" y="302"/>
                  <a:pt x="7346" y="342"/>
                  <a:pt x="7346" y="382"/>
                </a:cubicBezTo>
                <a:cubicBezTo>
                  <a:pt x="7307" y="463"/>
                  <a:pt x="7227" y="504"/>
                  <a:pt x="7187" y="585"/>
                </a:cubicBezTo>
                <a:cubicBezTo>
                  <a:pt x="7107" y="666"/>
                  <a:pt x="7067" y="747"/>
                  <a:pt x="6987" y="787"/>
                </a:cubicBezTo>
                <a:cubicBezTo>
                  <a:pt x="6947" y="868"/>
                  <a:pt x="6867" y="908"/>
                  <a:pt x="6827" y="989"/>
                </a:cubicBezTo>
                <a:cubicBezTo>
                  <a:pt x="6748" y="1070"/>
                  <a:pt x="6708" y="1111"/>
                  <a:pt x="6628" y="1191"/>
                </a:cubicBezTo>
                <a:cubicBezTo>
                  <a:pt x="6548" y="1272"/>
                  <a:pt x="6508" y="1313"/>
                  <a:pt x="6428" y="1394"/>
                </a:cubicBezTo>
                <a:cubicBezTo>
                  <a:pt x="6348" y="1475"/>
                  <a:pt x="6308" y="1556"/>
                  <a:pt x="6268" y="1636"/>
                </a:cubicBezTo>
                <a:cubicBezTo>
                  <a:pt x="6228" y="1717"/>
                  <a:pt x="6149" y="1798"/>
                  <a:pt x="6109" y="1839"/>
                </a:cubicBezTo>
                <a:cubicBezTo>
                  <a:pt x="6029" y="1920"/>
                  <a:pt x="5989" y="2000"/>
                  <a:pt x="5909" y="2041"/>
                </a:cubicBezTo>
                <a:cubicBezTo>
                  <a:pt x="5829" y="2122"/>
                  <a:pt x="5789" y="2162"/>
                  <a:pt x="5709" y="2243"/>
                </a:cubicBezTo>
                <a:cubicBezTo>
                  <a:pt x="5630" y="2324"/>
                  <a:pt x="5590" y="2365"/>
                  <a:pt x="5510" y="2445"/>
                </a:cubicBezTo>
                <a:cubicBezTo>
                  <a:pt x="5430" y="2526"/>
                  <a:pt x="5390" y="2607"/>
                  <a:pt x="5310" y="2688"/>
                </a:cubicBezTo>
                <a:cubicBezTo>
                  <a:pt x="5270" y="2769"/>
                  <a:pt x="5190" y="2850"/>
                  <a:pt x="5150" y="2890"/>
                </a:cubicBezTo>
                <a:cubicBezTo>
                  <a:pt x="5071" y="2971"/>
                  <a:pt x="5031" y="3052"/>
                  <a:pt x="4951" y="3093"/>
                </a:cubicBezTo>
                <a:cubicBezTo>
                  <a:pt x="4911" y="3174"/>
                  <a:pt x="4831" y="3214"/>
                  <a:pt x="4751" y="3295"/>
                </a:cubicBezTo>
                <a:cubicBezTo>
                  <a:pt x="4751" y="3295"/>
                  <a:pt x="4751" y="3295"/>
                  <a:pt x="4711" y="3335"/>
                </a:cubicBezTo>
                <a:cubicBezTo>
                  <a:pt x="4591" y="3416"/>
                  <a:pt x="4472" y="3538"/>
                  <a:pt x="4392" y="3618"/>
                </a:cubicBezTo>
                <a:cubicBezTo>
                  <a:pt x="4352" y="3659"/>
                  <a:pt x="4272" y="3740"/>
                  <a:pt x="4232" y="3780"/>
                </a:cubicBezTo>
                <a:cubicBezTo>
                  <a:pt x="4192" y="3821"/>
                  <a:pt x="4112" y="3902"/>
                  <a:pt x="4072" y="3942"/>
                </a:cubicBezTo>
                <a:cubicBezTo>
                  <a:pt x="3993" y="4063"/>
                  <a:pt x="3873" y="4185"/>
                  <a:pt x="3793" y="4306"/>
                </a:cubicBezTo>
                <a:cubicBezTo>
                  <a:pt x="3753" y="4347"/>
                  <a:pt x="3713" y="4427"/>
                  <a:pt x="3633" y="4468"/>
                </a:cubicBezTo>
                <a:cubicBezTo>
                  <a:pt x="3593" y="4508"/>
                  <a:pt x="3593" y="4508"/>
                  <a:pt x="3553" y="4549"/>
                </a:cubicBezTo>
                <a:cubicBezTo>
                  <a:pt x="3553" y="4549"/>
                  <a:pt x="3553" y="4549"/>
                  <a:pt x="3553" y="4549"/>
                </a:cubicBezTo>
                <a:cubicBezTo>
                  <a:pt x="3474" y="4630"/>
                  <a:pt x="3394" y="4711"/>
                  <a:pt x="3274" y="4791"/>
                </a:cubicBezTo>
                <a:cubicBezTo>
                  <a:pt x="3194" y="4832"/>
                  <a:pt x="3154" y="4913"/>
                  <a:pt x="3074" y="4953"/>
                </a:cubicBezTo>
                <a:cubicBezTo>
                  <a:pt x="3034" y="4994"/>
                  <a:pt x="2994" y="5034"/>
                  <a:pt x="2954" y="5075"/>
                </a:cubicBezTo>
                <a:cubicBezTo>
                  <a:pt x="2915" y="5115"/>
                  <a:pt x="2875" y="5156"/>
                  <a:pt x="2835" y="5196"/>
                </a:cubicBezTo>
                <a:cubicBezTo>
                  <a:pt x="2795" y="5236"/>
                  <a:pt x="2755" y="5277"/>
                  <a:pt x="2715" y="5317"/>
                </a:cubicBezTo>
                <a:cubicBezTo>
                  <a:pt x="2635" y="5439"/>
                  <a:pt x="2515" y="5560"/>
                  <a:pt x="2435" y="5681"/>
                </a:cubicBezTo>
                <a:cubicBezTo>
                  <a:pt x="2276" y="5803"/>
                  <a:pt x="2116" y="5924"/>
                  <a:pt x="1956" y="6045"/>
                </a:cubicBezTo>
                <a:cubicBezTo>
                  <a:pt x="1876" y="6126"/>
                  <a:pt x="1797" y="6167"/>
                  <a:pt x="1717" y="6248"/>
                </a:cubicBezTo>
                <a:cubicBezTo>
                  <a:pt x="1637" y="6329"/>
                  <a:pt x="1517" y="6409"/>
                  <a:pt x="1437" y="6490"/>
                </a:cubicBezTo>
                <a:cubicBezTo>
                  <a:pt x="1317" y="6652"/>
                  <a:pt x="1198" y="6814"/>
                  <a:pt x="1078" y="6976"/>
                </a:cubicBezTo>
                <a:cubicBezTo>
                  <a:pt x="998" y="7057"/>
                  <a:pt x="958" y="7138"/>
                  <a:pt x="878" y="7259"/>
                </a:cubicBezTo>
                <a:cubicBezTo>
                  <a:pt x="838" y="7299"/>
                  <a:pt x="838" y="7340"/>
                  <a:pt x="798" y="7380"/>
                </a:cubicBezTo>
                <a:cubicBezTo>
                  <a:pt x="798" y="7421"/>
                  <a:pt x="759" y="7421"/>
                  <a:pt x="759" y="7461"/>
                </a:cubicBezTo>
                <a:cubicBezTo>
                  <a:pt x="759" y="7461"/>
                  <a:pt x="719" y="7502"/>
                  <a:pt x="719" y="7502"/>
                </a:cubicBezTo>
                <a:cubicBezTo>
                  <a:pt x="719" y="7542"/>
                  <a:pt x="679" y="7582"/>
                  <a:pt x="679" y="7582"/>
                </a:cubicBezTo>
                <a:cubicBezTo>
                  <a:pt x="639" y="7623"/>
                  <a:pt x="639" y="7623"/>
                  <a:pt x="599" y="7663"/>
                </a:cubicBezTo>
                <a:cubicBezTo>
                  <a:pt x="479" y="7785"/>
                  <a:pt x="319" y="7947"/>
                  <a:pt x="200" y="8068"/>
                </a:cubicBezTo>
                <a:cubicBezTo>
                  <a:pt x="200" y="8068"/>
                  <a:pt x="200" y="8068"/>
                  <a:pt x="200" y="8068"/>
                </a:cubicBezTo>
                <a:cubicBezTo>
                  <a:pt x="200" y="8068"/>
                  <a:pt x="200" y="8068"/>
                  <a:pt x="160" y="8108"/>
                </a:cubicBezTo>
                <a:cubicBezTo>
                  <a:pt x="160" y="8108"/>
                  <a:pt x="160" y="8108"/>
                  <a:pt x="160" y="8108"/>
                </a:cubicBezTo>
                <a:cubicBezTo>
                  <a:pt x="120" y="8149"/>
                  <a:pt x="120" y="8149"/>
                  <a:pt x="80" y="8189"/>
                </a:cubicBezTo>
                <a:cubicBezTo>
                  <a:pt x="40" y="8270"/>
                  <a:pt x="40" y="8311"/>
                  <a:pt x="40" y="8391"/>
                </a:cubicBezTo>
                <a:cubicBezTo>
                  <a:pt x="40" y="8391"/>
                  <a:pt x="40" y="8391"/>
                  <a:pt x="40" y="8391"/>
                </a:cubicBezTo>
                <a:cubicBezTo>
                  <a:pt x="40" y="8432"/>
                  <a:pt x="40" y="8432"/>
                  <a:pt x="0" y="8472"/>
                </a:cubicBezTo>
                <a:cubicBezTo>
                  <a:pt x="0" y="8472"/>
                  <a:pt x="0" y="8513"/>
                  <a:pt x="0" y="8513"/>
                </a:cubicBezTo>
                <a:cubicBezTo>
                  <a:pt x="0" y="8513"/>
                  <a:pt x="0" y="8513"/>
                  <a:pt x="0" y="8513"/>
                </a:cubicBezTo>
                <a:lnTo>
                  <a:pt x="0" y="8513"/>
                </a:lnTo>
                <a:cubicBezTo>
                  <a:pt x="0" y="8513"/>
                  <a:pt x="0" y="8553"/>
                  <a:pt x="0" y="8553"/>
                </a:cubicBezTo>
                <a:cubicBezTo>
                  <a:pt x="0" y="8594"/>
                  <a:pt x="0" y="8634"/>
                  <a:pt x="40" y="8634"/>
                </a:cubicBezTo>
                <a:cubicBezTo>
                  <a:pt x="40" y="8634"/>
                  <a:pt x="40" y="8634"/>
                  <a:pt x="40" y="8634"/>
                </a:cubicBezTo>
                <a:cubicBezTo>
                  <a:pt x="40" y="8958"/>
                  <a:pt x="40" y="9241"/>
                  <a:pt x="40" y="9565"/>
                </a:cubicBezTo>
                <a:cubicBezTo>
                  <a:pt x="40" y="10171"/>
                  <a:pt x="40" y="10778"/>
                  <a:pt x="40" y="11344"/>
                </a:cubicBezTo>
                <a:cubicBezTo>
                  <a:pt x="40" y="12558"/>
                  <a:pt x="40" y="13771"/>
                  <a:pt x="40" y="14985"/>
                </a:cubicBezTo>
                <a:cubicBezTo>
                  <a:pt x="40" y="15308"/>
                  <a:pt x="40" y="15591"/>
                  <a:pt x="40" y="15915"/>
                </a:cubicBezTo>
                <a:cubicBezTo>
                  <a:pt x="40" y="16077"/>
                  <a:pt x="160" y="16158"/>
                  <a:pt x="240" y="16279"/>
                </a:cubicBezTo>
                <a:cubicBezTo>
                  <a:pt x="279" y="16320"/>
                  <a:pt x="359" y="16400"/>
                  <a:pt x="399" y="16441"/>
                </a:cubicBezTo>
                <a:cubicBezTo>
                  <a:pt x="519" y="16562"/>
                  <a:pt x="639" y="16684"/>
                  <a:pt x="719" y="16765"/>
                </a:cubicBezTo>
                <a:cubicBezTo>
                  <a:pt x="1158" y="17209"/>
                  <a:pt x="1557" y="17614"/>
                  <a:pt x="1996" y="18059"/>
                </a:cubicBezTo>
                <a:cubicBezTo>
                  <a:pt x="2835" y="18908"/>
                  <a:pt x="3673" y="19758"/>
                  <a:pt x="4512" y="20607"/>
                </a:cubicBezTo>
                <a:cubicBezTo>
                  <a:pt x="4711" y="20809"/>
                  <a:pt x="4951" y="21052"/>
                  <a:pt x="5151" y="21254"/>
                </a:cubicBezTo>
                <a:cubicBezTo>
                  <a:pt x="5190" y="21295"/>
                  <a:pt x="5270" y="21376"/>
                  <a:pt x="5310" y="21416"/>
                </a:cubicBezTo>
                <a:cubicBezTo>
                  <a:pt x="5350" y="21457"/>
                  <a:pt x="5350" y="21457"/>
                  <a:pt x="5390" y="21497"/>
                </a:cubicBezTo>
                <a:cubicBezTo>
                  <a:pt x="5470" y="21578"/>
                  <a:pt x="5590" y="21578"/>
                  <a:pt x="5670" y="21578"/>
                </a:cubicBezTo>
                <a:cubicBezTo>
                  <a:pt x="5829" y="21578"/>
                  <a:pt x="5989" y="21578"/>
                  <a:pt x="6149" y="21578"/>
                </a:cubicBezTo>
                <a:cubicBezTo>
                  <a:pt x="6748" y="21578"/>
                  <a:pt x="7347" y="21578"/>
                  <a:pt x="7985" y="21578"/>
                </a:cubicBezTo>
                <a:cubicBezTo>
                  <a:pt x="9183" y="21578"/>
                  <a:pt x="10341" y="21578"/>
                  <a:pt x="11539" y="21578"/>
                </a:cubicBezTo>
                <a:cubicBezTo>
                  <a:pt x="11858" y="21578"/>
                  <a:pt x="12138" y="21578"/>
                  <a:pt x="12457" y="21578"/>
                </a:cubicBezTo>
                <a:cubicBezTo>
                  <a:pt x="12617" y="21578"/>
                  <a:pt x="12737" y="21578"/>
                  <a:pt x="12896" y="21578"/>
                </a:cubicBezTo>
                <a:cubicBezTo>
                  <a:pt x="12976" y="21578"/>
                  <a:pt x="13056" y="21578"/>
                  <a:pt x="13096" y="21578"/>
                </a:cubicBezTo>
                <a:cubicBezTo>
                  <a:pt x="13176" y="21578"/>
                  <a:pt x="13256" y="21538"/>
                  <a:pt x="13336" y="21497"/>
                </a:cubicBezTo>
                <a:cubicBezTo>
                  <a:pt x="13375" y="21457"/>
                  <a:pt x="13455" y="21416"/>
                  <a:pt x="13495" y="21335"/>
                </a:cubicBezTo>
                <a:cubicBezTo>
                  <a:pt x="13934" y="20890"/>
                  <a:pt x="14374" y="20445"/>
                  <a:pt x="14773" y="20041"/>
                </a:cubicBezTo>
                <a:cubicBezTo>
                  <a:pt x="15811" y="19151"/>
                  <a:pt x="16689" y="18261"/>
                  <a:pt x="17567" y="17412"/>
                </a:cubicBezTo>
                <a:close/>
                <a:moveTo>
                  <a:pt x="20562" y="12436"/>
                </a:moveTo>
                <a:cubicBezTo>
                  <a:pt x="20562" y="12598"/>
                  <a:pt x="20602" y="12760"/>
                  <a:pt x="20602" y="12881"/>
                </a:cubicBezTo>
                <a:cubicBezTo>
                  <a:pt x="20602" y="12962"/>
                  <a:pt x="20602" y="13043"/>
                  <a:pt x="20642" y="13124"/>
                </a:cubicBezTo>
                <a:cubicBezTo>
                  <a:pt x="20642" y="13124"/>
                  <a:pt x="20642" y="13124"/>
                  <a:pt x="20642" y="13164"/>
                </a:cubicBezTo>
                <a:cubicBezTo>
                  <a:pt x="20642" y="13164"/>
                  <a:pt x="20642" y="13164"/>
                  <a:pt x="20642" y="13205"/>
                </a:cubicBezTo>
                <a:cubicBezTo>
                  <a:pt x="20602" y="13245"/>
                  <a:pt x="20562" y="13326"/>
                  <a:pt x="20482" y="13367"/>
                </a:cubicBezTo>
                <a:cubicBezTo>
                  <a:pt x="20402" y="13448"/>
                  <a:pt x="20322" y="13529"/>
                  <a:pt x="20242" y="13609"/>
                </a:cubicBezTo>
                <a:cubicBezTo>
                  <a:pt x="20202" y="13650"/>
                  <a:pt x="20123" y="13731"/>
                  <a:pt x="20083" y="13771"/>
                </a:cubicBezTo>
                <a:cubicBezTo>
                  <a:pt x="19963" y="13893"/>
                  <a:pt x="19843" y="13973"/>
                  <a:pt x="19723" y="14095"/>
                </a:cubicBezTo>
                <a:cubicBezTo>
                  <a:pt x="19604" y="14216"/>
                  <a:pt x="19524" y="14297"/>
                  <a:pt x="19404" y="14418"/>
                </a:cubicBezTo>
                <a:cubicBezTo>
                  <a:pt x="19284" y="14540"/>
                  <a:pt x="19204" y="14661"/>
                  <a:pt x="19084" y="14782"/>
                </a:cubicBezTo>
                <a:cubicBezTo>
                  <a:pt x="19084" y="14823"/>
                  <a:pt x="19045" y="14823"/>
                  <a:pt x="19045" y="14863"/>
                </a:cubicBezTo>
                <a:cubicBezTo>
                  <a:pt x="19045" y="14904"/>
                  <a:pt x="19005" y="14904"/>
                  <a:pt x="19005" y="14944"/>
                </a:cubicBezTo>
                <a:cubicBezTo>
                  <a:pt x="19005" y="14944"/>
                  <a:pt x="18965" y="14985"/>
                  <a:pt x="18965" y="14985"/>
                </a:cubicBezTo>
                <a:cubicBezTo>
                  <a:pt x="18965" y="14702"/>
                  <a:pt x="18965" y="14418"/>
                  <a:pt x="18965" y="14135"/>
                </a:cubicBezTo>
                <a:cubicBezTo>
                  <a:pt x="18965" y="14095"/>
                  <a:pt x="18965" y="14054"/>
                  <a:pt x="18965" y="14014"/>
                </a:cubicBezTo>
                <a:cubicBezTo>
                  <a:pt x="18965" y="13973"/>
                  <a:pt x="19005" y="13973"/>
                  <a:pt x="19005" y="13933"/>
                </a:cubicBezTo>
                <a:cubicBezTo>
                  <a:pt x="19045" y="13893"/>
                  <a:pt x="19045" y="13852"/>
                  <a:pt x="19084" y="13852"/>
                </a:cubicBezTo>
                <a:cubicBezTo>
                  <a:pt x="19084" y="13852"/>
                  <a:pt x="19084" y="13852"/>
                  <a:pt x="19124" y="13812"/>
                </a:cubicBezTo>
                <a:cubicBezTo>
                  <a:pt x="19204" y="13731"/>
                  <a:pt x="19284" y="13609"/>
                  <a:pt x="19364" y="13529"/>
                </a:cubicBezTo>
                <a:cubicBezTo>
                  <a:pt x="19444" y="13407"/>
                  <a:pt x="19564" y="13326"/>
                  <a:pt x="19643" y="13205"/>
                </a:cubicBezTo>
                <a:cubicBezTo>
                  <a:pt x="19683" y="13164"/>
                  <a:pt x="19683" y="13124"/>
                  <a:pt x="19723" y="13124"/>
                </a:cubicBezTo>
                <a:cubicBezTo>
                  <a:pt x="19763" y="13043"/>
                  <a:pt x="19843" y="13003"/>
                  <a:pt x="19883" y="12922"/>
                </a:cubicBezTo>
                <a:cubicBezTo>
                  <a:pt x="19883" y="12922"/>
                  <a:pt x="19923" y="12881"/>
                  <a:pt x="19923" y="12881"/>
                </a:cubicBezTo>
                <a:cubicBezTo>
                  <a:pt x="19963" y="12841"/>
                  <a:pt x="20003" y="12800"/>
                  <a:pt x="20003" y="12800"/>
                </a:cubicBezTo>
                <a:cubicBezTo>
                  <a:pt x="20083" y="12720"/>
                  <a:pt x="20122" y="12679"/>
                  <a:pt x="20202" y="12598"/>
                </a:cubicBezTo>
                <a:cubicBezTo>
                  <a:pt x="20282" y="12517"/>
                  <a:pt x="20402" y="12436"/>
                  <a:pt x="20482" y="12355"/>
                </a:cubicBezTo>
                <a:cubicBezTo>
                  <a:pt x="20482" y="12355"/>
                  <a:pt x="20522" y="12315"/>
                  <a:pt x="20522" y="12315"/>
                </a:cubicBezTo>
                <a:cubicBezTo>
                  <a:pt x="20522" y="12275"/>
                  <a:pt x="20522" y="12356"/>
                  <a:pt x="20562" y="12436"/>
                </a:cubicBezTo>
                <a:close/>
                <a:moveTo>
                  <a:pt x="20442" y="11061"/>
                </a:moveTo>
                <a:cubicBezTo>
                  <a:pt x="20442" y="11223"/>
                  <a:pt x="20442" y="11385"/>
                  <a:pt x="20482" y="11547"/>
                </a:cubicBezTo>
                <a:cubicBezTo>
                  <a:pt x="20482" y="11708"/>
                  <a:pt x="20522" y="11830"/>
                  <a:pt x="20522" y="11991"/>
                </a:cubicBezTo>
                <a:cubicBezTo>
                  <a:pt x="20522" y="11991"/>
                  <a:pt x="20482" y="12032"/>
                  <a:pt x="20482" y="12032"/>
                </a:cubicBezTo>
                <a:cubicBezTo>
                  <a:pt x="20442" y="12072"/>
                  <a:pt x="20402" y="12113"/>
                  <a:pt x="20362" y="12153"/>
                </a:cubicBezTo>
                <a:cubicBezTo>
                  <a:pt x="20322" y="12194"/>
                  <a:pt x="20242" y="12275"/>
                  <a:pt x="20202" y="12315"/>
                </a:cubicBezTo>
                <a:cubicBezTo>
                  <a:pt x="20162" y="12356"/>
                  <a:pt x="20162" y="12356"/>
                  <a:pt x="20123" y="12396"/>
                </a:cubicBezTo>
                <a:cubicBezTo>
                  <a:pt x="20123" y="12396"/>
                  <a:pt x="20123" y="12396"/>
                  <a:pt x="20083" y="12436"/>
                </a:cubicBezTo>
                <a:cubicBezTo>
                  <a:pt x="20003" y="12558"/>
                  <a:pt x="19883" y="12639"/>
                  <a:pt x="19803" y="12760"/>
                </a:cubicBezTo>
                <a:cubicBezTo>
                  <a:pt x="19803" y="12760"/>
                  <a:pt x="19803" y="12760"/>
                  <a:pt x="19803" y="12800"/>
                </a:cubicBezTo>
                <a:cubicBezTo>
                  <a:pt x="19763" y="12841"/>
                  <a:pt x="19763" y="12841"/>
                  <a:pt x="19723" y="12881"/>
                </a:cubicBezTo>
                <a:cubicBezTo>
                  <a:pt x="19683" y="12962"/>
                  <a:pt x="19604" y="13003"/>
                  <a:pt x="19564" y="13084"/>
                </a:cubicBezTo>
                <a:cubicBezTo>
                  <a:pt x="19484" y="13165"/>
                  <a:pt x="19404" y="13286"/>
                  <a:pt x="19364" y="13367"/>
                </a:cubicBezTo>
                <a:cubicBezTo>
                  <a:pt x="19324" y="13407"/>
                  <a:pt x="19324" y="13448"/>
                  <a:pt x="19284" y="13488"/>
                </a:cubicBezTo>
                <a:cubicBezTo>
                  <a:pt x="19244" y="13569"/>
                  <a:pt x="19204" y="13609"/>
                  <a:pt x="19164" y="13690"/>
                </a:cubicBezTo>
                <a:cubicBezTo>
                  <a:pt x="19124" y="13771"/>
                  <a:pt x="19085" y="13812"/>
                  <a:pt x="19045" y="13893"/>
                </a:cubicBezTo>
                <a:cubicBezTo>
                  <a:pt x="19005" y="13933"/>
                  <a:pt x="19005" y="13973"/>
                  <a:pt x="18965" y="13973"/>
                </a:cubicBezTo>
                <a:cubicBezTo>
                  <a:pt x="18965" y="13569"/>
                  <a:pt x="18965" y="13205"/>
                  <a:pt x="18965" y="12800"/>
                </a:cubicBezTo>
                <a:cubicBezTo>
                  <a:pt x="19005" y="12720"/>
                  <a:pt x="19085" y="12679"/>
                  <a:pt x="19124" y="12598"/>
                </a:cubicBezTo>
                <a:cubicBezTo>
                  <a:pt x="19204" y="12477"/>
                  <a:pt x="19284" y="12396"/>
                  <a:pt x="19364" y="12315"/>
                </a:cubicBezTo>
                <a:cubicBezTo>
                  <a:pt x="19444" y="12234"/>
                  <a:pt x="19524" y="12113"/>
                  <a:pt x="19604" y="12032"/>
                </a:cubicBezTo>
                <a:cubicBezTo>
                  <a:pt x="19683" y="11951"/>
                  <a:pt x="19763" y="11830"/>
                  <a:pt x="19843" y="11749"/>
                </a:cubicBezTo>
                <a:cubicBezTo>
                  <a:pt x="19883" y="11708"/>
                  <a:pt x="19923" y="11668"/>
                  <a:pt x="19963" y="11627"/>
                </a:cubicBezTo>
                <a:cubicBezTo>
                  <a:pt x="20003" y="11587"/>
                  <a:pt x="20043" y="11547"/>
                  <a:pt x="20083" y="11506"/>
                </a:cubicBezTo>
                <a:cubicBezTo>
                  <a:pt x="20123" y="11466"/>
                  <a:pt x="20203" y="11385"/>
                  <a:pt x="20242" y="11344"/>
                </a:cubicBezTo>
                <a:cubicBezTo>
                  <a:pt x="20282" y="11304"/>
                  <a:pt x="20322" y="11263"/>
                  <a:pt x="20402" y="11182"/>
                </a:cubicBezTo>
                <a:cubicBezTo>
                  <a:pt x="20402" y="11182"/>
                  <a:pt x="20442" y="11142"/>
                  <a:pt x="20442" y="11142"/>
                </a:cubicBezTo>
                <a:cubicBezTo>
                  <a:pt x="20442" y="11021"/>
                  <a:pt x="20442" y="11061"/>
                  <a:pt x="20442" y="11061"/>
                </a:cubicBezTo>
                <a:close/>
                <a:moveTo>
                  <a:pt x="20402" y="10131"/>
                </a:moveTo>
                <a:cubicBezTo>
                  <a:pt x="20402" y="10293"/>
                  <a:pt x="20402" y="10414"/>
                  <a:pt x="20442" y="10576"/>
                </a:cubicBezTo>
                <a:cubicBezTo>
                  <a:pt x="20442" y="10616"/>
                  <a:pt x="20442" y="10657"/>
                  <a:pt x="20442" y="10697"/>
                </a:cubicBezTo>
                <a:cubicBezTo>
                  <a:pt x="20442" y="10697"/>
                  <a:pt x="20442" y="10738"/>
                  <a:pt x="20442" y="10738"/>
                </a:cubicBezTo>
                <a:cubicBezTo>
                  <a:pt x="20402" y="10778"/>
                  <a:pt x="20362" y="10818"/>
                  <a:pt x="20322" y="10859"/>
                </a:cubicBezTo>
                <a:cubicBezTo>
                  <a:pt x="20242" y="10940"/>
                  <a:pt x="20162" y="11061"/>
                  <a:pt x="20083" y="11142"/>
                </a:cubicBezTo>
                <a:cubicBezTo>
                  <a:pt x="20043" y="11182"/>
                  <a:pt x="20043" y="11223"/>
                  <a:pt x="20003" y="11263"/>
                </a:cubicBezTo>
                <a:cubicBezTo>
                  <a:pt x="20003" y="11263"/>
                  <a:pt x="19963" y="11304"/>
                  <a:pt x="19963" y="11304"/>
                </a:cubicBezTo>
                <a:cubicBezTo>
                  <a:pt x="19923" y="11344"/>
                  <a:pt x="19883" y="11425"/>
                  <a:pt x="19843" y="11466"/>
                </a:cubicBezTo>
                <a:cubicBezTo>
                  <a:pt x="19763" y="11587"/>
                  <a:pt x="19683" y="11668"/>
                  <a:pt x="19604" y="11789"/>
                </a:cubicBezTo>
                <a:cubicBezTo>
                  <a:pt x="19564" y="11830"/>
                  <a:pt x="19564" y="11870"/>
                  <a:pt x="19524" y="11911"/>
                </a:cubicBezTo>
                <a:cubicBezTo>
                  <a:pt x="19484" y="11991"/>
                  <a:pt x="19444" y="12032"/>
                  <a:pt x="19364" y="12113"/>
                </a:cubicBezTo>
                <a:cubicBezTo>
                  <a:pt x="19284" y="12234"/>
                  <a:pt x="19204" y="12315"/>
                  <a:pt x="19124" y="12436"/>
                </a:cubicBezTo>
                <a:cubicBezTo>
                  <a:pt x="19085" y="12517"/>
                  <a:pt x="19045" y="12558"/>
                  <a:pt x="19005" y="12639"/>
                </a:cubicBezTo>
                <a:cubicBezTo>
                  <a:pt x="19005" y="12639"/>
                  <a:pt x="19005" y="12679"/>
                  <a:pt x="18965" y="12679"/>
                </a:cubicBezTo>
                <a:cubicBezTo>
                  <a:pt x="18965" y="12315"/>
                  <a:pt x="18965" y="11951"/>
                  <a:pt x="18965" y="11587"/>
                </a:cubicBezTo>
                <a:cubicBezTo>
                  <a:pt x="18965" y="11546"/>
                  <a:pt x="18965" y="11546"/>
                  <a:pt x="18965" y="11506"/>
                </a:cubicBezTo>
                <a:cubicBezTo>
                  <a:pt x="18965" y="11506"/>
                  <a:pt x="18965" y="11506"/>
                  <a:pt x="18965" y="11506"/>
                </a:cubicBezTo>
                <a:cubicBezTo>
                  <a:pt x="18965" y="11466"/>
                  <a:pt x="18965" y="11425"/>
                  <a:pt x="18965" y="11425"/>
                </a:cubicBezTo>
                <a:cubicBezTo>
                  <a:pt x="18965" y="11425"/>
                  <a:pt x="19005" y="11385"/>
                  <a:pt x="19005" y="11385"/>
                </a:cubicBezTo>
                <a:cubicBezTo>
                  <a:pt x="19045" y="11304"/>
                  <a:pt x="19124" y="11263"/>
                  <a:pt x="19164" y="11182"/>
                </a:cubicBezTo>
                <a:cubicBezTo>
                  <a:pt x="19164" y="11182"/>
                  <a:pt x="19204" y="11142"/>
                  <a:pt x="19204" y="11142"/>
                </a:cubicBezTo>
                <a:cubicBezTo>
                  <a:pt x="19244" y="11102"/>
                  <a:pt x="19284" y="11061"/>
                  <a:pt x="19284" y="11021"/>
                </a:cubicBezTo>
                <a:cubicBezTo>
                  <a:pt x="19324" y="10980"/>
                  <a:pt x="19364" y="10940"/>
                  <a:pt x="19404" y="10899"/>
                </a:cubicBezTo>
                <a:cubicBezTo>
                  <a:pt x="19444" y="10818"/>
                  <a:pt x="19524" y="10778"/>
                  <a:pt x="19564" y="10697"/>
                </a:cubicBezTo>
                <a:cubicBezTo>
                  <a:pt x="19604" y="10657"/>
                  <a:pt x="19643" y="10616"/>
                  <a:pt x="19683" y="10576"/>
                </a:cubicBezTo>
                <a:cubicBezTo>
                  <a:pt x="19723" y="10535"/>
                  <a:pt x="19763" y="10454"/>
                  <a:pt x="19803" y="10414"/>
                </a:cubicBezTo>
                <a:cubicBezTo>
                  <a:pt x="19843" y="10373"/>
                  <a:pt x="19843" y="10373"/>
                  <a:pt x="19883" y="10333"/>
                </a:cubicBezTo>
                <a:cubicBezTo>
                  <a:pt x="19883" y="10333"/>
                  <a:pt x="19923" y="10293"/>
                  <a:pt x="19923" y="10293"/>
                </a:cubicBezTo>
                <a:cubicBezTo>
                  <a:pt x="19963" y="10252"/>
                  <a:pt x="20003" y="10212"/>
                  <a:pt x="20043" y="10171"/>
                </a:cubicBezTo>
                <a:cubicBezTo>
                  <a:pt x="20083" y="10131"/>
                  <a:pt x="20123" y="10131"/>
                  <a:pt x="20123" y="10090"/>
                </a:cubicBezTo>
                <a:cubicBezTo>
                  <a:pt x="20163" y="10050"/>
                  <a:pt x="20202" y="10009"/>
                  <a:pt x="20242" y="9969"/>
                </a:cubicBezTo>
                <a:cubicBezTo>
                  <a:pt x="20282" y="9929"/>
                  <a:pt x="20282" y="9929"/>
                  <a:pt x="20322" y="9888"/>
                </a:cubicBezTo>
                <a:cubicBezTo>
                  <a:pt x="20322" y="9888"/>
                  <a:pt x="20362" y="9848"/>
                  <a:pt x="20362" y="9848"/>
                </a:cubicBezTo>
                <a:cubicBezTo>
                  <a:pt x="20362" y="9848"/>
                  <a:pt x="20402" y="9807"/>
                  <a:pt x="20402" y="9807"/>
                </a:cubicBezTo>
                <a:cubicBezTo>
                  <a:pt x="20362" y="9929"/>
                  <a:pt x="20402" y="10009"/>
                  <a:pt x="20402" y="10131"/>
                </a:cubicBezTo>
                <a:close/>
                <a:moveTo>
                  <a:pt x="20322" y="8877"/>
                </a:moveTo>
                <a:cubicBezTo>
                  <a:pt x="20322" y="8998"/>
                  <a:pt x="20322" y="9079"/>
                  <a:pt x="20322" y="9200"/>
                </a:cubicBezTo>
                <a:cubicBezTo>
                  <a:pt x="20322" y="9200"/>
                  <a:pt x="20322" y="9241"/>
                  <a:pt x="20322" y="9241"/>
                </a:cubicBezTo>
                <a:cubicBezTo>
                  <a:pt x="20322" y="9362"/>
                  <a:pt x="20322" y="9484"/>
                  <a:pt x="20322" y="9605"/>
                </a:cubicBezTo>
                <a:cubicBezTo>
                  <a:pt x="20322" y="9605"/>
                  <a:pt x="20322" y="9605"/>
                  <a:pt x="20322" y="9605"/>
                </a:cubicBezTo>
                <a:cubicBezTo>
                  <a:pt x="20322" y="9605"/>
                  <a:pt x="20282" y="9605"/>
                  <a:pt x="20282" y="9645"/>
                </a:cubicBezTo>
                <a:cubicBezTo>
                  <a:pt x="20282" y="9645"/>
                  <a:pt x="20282" y="9645"/>
                  <a:pt x="20242" y="9645"/>
                </a:cubicBezTo>
                <a:cubicBezTo>
                  <a:pt x="20242" y="9645"/>
                  <a:pt x="20203" y="9645"/>
                  <a:pt x="20203" y="9686"/>
                </a:cubicBezTo>
                <a:cubicBezTo>
                  <a:pt x="20203" y="9686"/>
                  <a:pt x="20163" y="9726"/>
                  <a:pt x="20163" y="9726"/>
                </a:cubicBezTo>
                <a:cubicBezTo>
                  <a:pt x="20163" y="9726"/>
                  <a:pt x="20123" y="9767"/>
                  <a:pt x="20123" y="9767"/>
                </a:cubicBezTo>
                <a:cubicBezTo>
                  <a:pt x="20083" y="9807"/>
                  <a:pt x="20043" y="9848"/>
                  <a:pt x="19963" y="9929"/>
                </a:cubicBezTo>
                <a:cubicBezTo>
                  <a:pt x="19923" y="9969"/>
                  <a:pt x="19883" y="10009"/>
                  <a:pt x="19803" y="10090"/>
                </a:cubicBezTo>
                <a:cubicBezTo>
                  <a:pt x="19803" y="10090"/>
                  <a:pt x="19803" y="10090"/>
                  <a:pt x="19763" y="10131"/>
                </a:cubicBezTo>
                <a:cubicBezTo>
                  <a:pt x="19763" y="10131"/>
                  <a:pt x="19723" y="10171"/>
                  <a:pt x="19723" y="10171"/>
                </a:cubicBezTo>
                <a:cubicBezTo>
                  <a:pt x="19723" y="10171"/>
                  <a:pt x="19683" y="10212"/>
                  <a:pt x="19683" y="10212"/>
                </a:cubicBezTo>
                <a:cubicBezTo>
                  <a:pt x="19644" y="10252"/>
                  <a:pt x="19644" y="10293"/>
                  <a:pt x="19604" y="10333"/>
                </a:cubicBezTo>
                <a:cubicBezTo>
                  <a:pt x="19604" y="10333"/>
                  <a:pt x="19564" y="10373"/>
                  <a:pt x="19564" y="10373"/>
                </a:cubicBezTo>
                <a:cubicBezTo>
                  <a:pt x="19524" y="10454"/>
                  <a:pt x="19484" y="10495"/>
                  <a:pt x="19444" y="10576"/>
                </a:cubicBezTo>
                <a:cubicBezTo>
                  <a:pt x="19364" y="10697"/>
                  <a:pt x="19324" y="10778"/>
                  <a:pt x="19244" y="10899"/>
                </a:cubicBezTo>
                <a:cubicBezTo>
                  <a:pt x="19164" y="11021"/>
                  <a:pt x="19085" y="11142"/>
                  <a:pt x="19005" y="11263"/>
                </a:cubicBezTo>
                <a:cubicBezTo>
                  <a:pt x="18965" y="11304"/>
                  <a:pt x="18925" y="11344"/>
                  <a:pt x="18885" y="11425"/>
                </a:cubicBezTo>
                <a:cubicBezTo>
                  <a:pt x="18885" y="11102"/>
                  <a:pt x="18885" y="10818"/>
                  <a:pt x="18885" y="10495"/>
                </a:cubicBezTo>
                <a:cubicBezTo>
                  <a:pt x="18885" y="10333"/>
                  <a:pt x="18885" y="10212"/>
                  <a:pt x="18885" y="10050"/>
                </a:cubicBezTo>
                <a:cubicBezTo>
                  <a:pt x="18965" y="9929"/>
                  <a:pt x="19085" y="9807"/>
                  <a:pt x="19164" y="9686"/>
                </a:cubicBezTo>
                <a:cubicBezTo>
                  <a:pt x="19204" y="9605"/>
                  <a:pt x="19284" y="9524"/>
                  <a:pt x="19324" y="9484"/>
                </a:cubicBezTo>
                <a:cubicBezTo>
                  <a:pt x="19364" y="9443"/>
                  <a:pt x="19404" y="9403"/>
                  <a:pt x="19444" y="9322"/>
                </a:cubicBezTo>
                <a:cubicBezTo>
                  <a:pt x="19484" y="9281"/>
                  <a:pt x="19484" y="9241"/>
                  <a:pt x="19524" y="9200"/>
                </a:cubicBezTo>
                <a:cubicBezTo>
                  <a:pt x="19564" y="9160"/>
                  <a:pt x="19604" y="9079"/>
                  <a:pt x="19683" y="9039"/>
                </a:cubicBezTo>
                <a:cubicBezTo>
                  <a:pt x="19683" y="9039"/>
                  <a:pt x="19723" y="8998"/>
                  <a:pt x="19723" y="8998"/>
                </a:cubicBezTo>
                <a:cubicBezTo>
                  <a:pt x="19723" y="8998"/>
                  <a:pt x="19763" y="8958"/>
                  <a:pt x="19763" y="8958"/>
                </a:cubicBezTo>
                <a:cubicBezTo>
                  <a:pt x="19803" y="8917"/>
                  <a:pt x="19843" y="8877"/>
                  <a:pt x="19883" y="8836"/>
                </a:cubicBezTo>
                <a:cubicBezTo>
                  <a:pt x="19923" y="8796"/>
                  <a:pt x="20003" y="8756"/>
                  <a:pt x="20043" y="8715"/>
                </a:cubicBezTo>
                <a:cubicBezTo>
                  <a:pt x="20083" y="8675"/>
                  <a:pt x="20163" y="8634"/>
                  <a:pt x="20203" y="8553"/>
                </a:cubicBezTo>
                <a:cubicBezTo>
                  <a:pt x="20203" y="8553"/>
                  <a:pt x="20242" y="8513"/>
                  <a:pt x="20242" y="8513"/>
                </a:cubicBezTo>
                <a:cubicBezTo>
                  <a:pt x="20322" y="8594"/>
                  <a:pt x="20322" y="8715"/>
                  <a:pt x="20322" y="8877"/>
                </a:cubicBezTo>
                <a:close/>
                <a:moveTo>
                  <a:pt x="20202" y="7057"/>
                </a:moveTo>
                <a:cubicBezTo>
                  <a:pt x="20202" y="7138"/>
                  <a:pt x="20202" y="7218"/>
                  <a:pt x="20242" y="7299"/>
                </a:cubicBezTo>
                <a:cubicBezTo>
                  <a:pt x="20242" y="7461"/>
                  <a:pt x="20242" y="7663"/>
                  <a:pt x="20282" y="7825"/>
                </a:cubicBezTo>
                <a:cubicBezTo>
                  <a:pt x="20282" y="7906"/>
                  <a:pt x="20282" y="8027"/>
                  <a:pt x="20322" y="8108"/>
                </a:cubicBezTo>
                <a:cubicBezTo>
                  <a:pt x="20322" y="8108"/>
                  <a:pt x="20322" y="8149"/>
                  <a:pt x="20322" y="8149"/>
                </a:cubicBezTo>
                <a:cubicBezTo>
                  <a:pt x="20282" y="8189"/>
                  <a:pt x="20282" y="8189"/>
                  <a:pt x="20242" y="8230"/>
                </a:cubicBezTo>
                <a:cubicBezTo>
                  <a:pt x="20242" y="8230"/>
                  <a:pt x="20242" y="8230"/>
                  <a:pt x="20202" y="8270"/>
                </a:cubicBezTo>
                <a:cubicBezTo>
                  <a:pt x="20202" y="8270"/>
                  <a:pt x="20163" y="8311"/>
                  <a:pt x="20163" y="8311"/>
                </a:cubicBezTo>
                <a:cubicBezTo>
                  <a:pt x="20163" y="8311"/>
                  <a:pt x="20123" y="8351"/>
                  <a:pt x="20123" y="8351"/>
                </a:cubicBezTo>
                <a:cubicBezTo>
                  <a:pt x="20083" y="8391"/>
                  <a:pt x="20043" y="8432"/>
                  <a:pt x="19963" y="8513"/>
                </a:cubicBezTo>
                <a:cubicBezTo>
                  <a:pt x="19923" y="8553"/>
                  <a:pt x="19883" y="8594"/>
                  <a:pt x="19843" y="8634"/>
                </a:cubicBezTo>
                <a:cubicBezTo>
                  <a:pt x="19843" y="8634"/>
                  <a:pt x="19803" y="8675"/>
                  <a:pt x="19803" y="8675"/>
                </a:cubicBezTo>
                <a:cubicBezTo>
                  <a:pt x="19763" y="8715"/>
                  <a:pt x="19723" y="8756"/>
                  <a:pt x="19723" y="8796"/>
                </a:cubicBezTo>
                <a:cubicBezTo>
                  <a:pt x="19723" y="8796"/>
                  <a:pt x="19683" y="8836"/>
                  <a:pt x="19683" y="8836"/>
                </a:cubicBezTo>
                <a:cubicBezTo>
                  <a:pt x="19683" y="8836"/>
                  <a:pt x="19683" y="8836"/>
                  <a:pt x="19683" y="8836"/>
                </a:cubicBezTo>
                <a:cubicBezTo>
                  <a:pt x="19644" y="8917"/>
                  <a:pt x="19604" y="8958"/>
                  <a:pt x="19524" y="9039"/>
                </a:cubicBezTo>
                <a:cubicBezTo>
                  <a:pt x="19484" y="9079"/>
                  <a:pt x="19444" y="9160"/>
                  <a:pt x="19404" y="9200"/>
                </a:cubicBezTo>
                <a:cubicBezTo>
                  <a:pt x="19324" y="9322"/>
                  <a:pt x="19244" y="9443"/>
                  <a:pt x="19164" y="9564"/>
                </a:cubicBezTo>
                <a:cubicBezTo>
                  <a:pt x="19124" y="9605"/>
                  <a:pt x="19085" y="9686"/>
                  <a:pt x="19045" y="9726"/>
                </a:cubicBezTo>
                <a:cubicBezTo>
                  <a:pt x="19045" y="9767"/>
                  <a:pt x="19005" y="9767"/>
                  <a:pt x="19005" y="9807"/>
                </a:cubicBezTo>
                <a:cubicBezTo>
                  <a:pt x="18965" y="9848"/>
                  <a:pt x="18965" y="9888"/>
                  <a:pt x="18925" y="9888"/>
                </a:cubicBezTo>
                <a:cubicBezTo>
                  <a:pt x="18925" y="9443"/>
                  <a:pt x="18925" y="8998"/>
                  <a:pt x="18925" y="8553"/>
                </a:cubicBezTo>
                <a:cubicBezTo>
                  <a:pt x="18925" y="8513"/>
                  <a:pt x="18925" y="8472"/>
                  <a:pt x="18925" y="8391"/>
                </a:cubicBezTo>
                <a:cubicBezTo>
                  <a:pt x="18965" y="8351"/>
                  <a:pt x="19005" y="8311"/>
                  <a:pt x="19045" y="8270"/>
                </a:cubicBezTo>
                <a:cubicBezTo>
                  <a:pt x="19085" y="8230"/>
                  <a:pt x="19124" y="8189"/>
                  <a:pt x="19164" y="8149"/>
                </a:cubicBezTo>
                <a:cubicBezTo>
                  <a:pt x="19164" y="8149"/>
                  <a:pt x="19164" y="8149"/>
                  <a:pt x="19204" y="8108"/>
                </a:cubicBezTo>
                <a:cubicBezTo>
                  <a:pt x="19204" y="8108"/>
                  <a:pt x="19244" y="8108"/>
                  <a:pt x="19244" y="8068"/>
                </a:cubicBezTo>
                <a:cubicBezTo>
                  <a:pt x="19364" y="7987"/>
                  <a:pt x="19444" y="7866"/>
                  <a:pt x="19564" y="7785"/>
                </a:cubicBezTo>
                <a:cubicBezTo>
                  <a:pt x="19604" y="7744"/>
                  <a:pt x="19644" y="7744"/>
                  <a:pt x="19644" y="7704"/>
                </a:cubicBezTo>
                <a:cubicBezTo>
                  <a:pt x="19723" y="7623"/>
                  <a:pt x="19803" y="7542"/>
                  <a:pt x="19883" y="7461"/>
                </a:cubicBezTo>
                <a:cubicBezTo>
                  <a:pt x="19963" y="7340"/>
                  <a:pt x="20083" y="7259"/>
                  <a:pt x="20163" y="7138"/>
                </a:cubicBezTo>
                <a:cubicBezTo>
                  <a:pt x="20123" y="7138"/>
                  <a:pt x="20163" y="7097"/>
                  <a:pt x="20202" y="7057"/>
                </a:cubicBezTo>
                <a:close/>
                <a:moveTo>
                  <a:pt x="19124" y="4953"/>
                </a:moveTo>
                <a:cubicBezTo>
                  <a:pt x="19124" y="4953"/>
                  <a:pt x="19124" y="4953"/>
                  <a:pt x="19124" y="4953"/>
                </a:cubicBezTo>
                <a:cubicBezTo>
                  <a:pt x="19124" y="4953"/>
                  <a:pt x="19124" y="4953"/>
                  <a:pt x="19124" y="4953"/>
                </a:cubicBezTo>
                <a:cubicBezTo>
                  <a:pt x="19164" y="4994"/>
                  <a:pt x="19164" y="4994"/>
                  <a:pt x="19124" y="4953"/>
                </a:cubicBezTo>
                <a:cubicBezTo>
                  <a:pt x="19164" y="4994"/>
                  <a:pt x="19204" y="4994"/>
                  <a:pt x="19204" y="5034"/>
                </a:cubicBezTo>
                <a:cubicBezTo>
                  <a:pt x="19244" y="5115"/>
                  <a:pt x="19324" y="5196"/>
                  <a:pt x="19404" y="5236"/>
                </a:cubicBezTo>
                <a:cubicBezTo>
                  <a:pt x="19444" y="5277"/>
                  <a:pt x="19484" y="5317"/>
                  <a:pt x="19524" y="5317"/>
                </a:cubicBezTo>
                <a:cubicBezTo>
                  <a:pt x="19564" y="5358"/>
                  <a:pt x="19604" y="5358"/>
                  <a:pt x="19604" y="5398"/>
                </a:cubicBezTo>
                <a:cubicBezTo>
                  <a:pt x="19643" y="5439"/>
                  <a:pt x="19643" y="5439"/>
                  <a:pt x="19683" y="5479"/>
                </a:cubicBezTo>
                <a:cubicBezTo>
                  <a:pt x="19723" y="5520"/>
                  <a:pt x="19763" y="5560"/>
                  <a:pt x="19803" y="5600"/>
                </a:cubicBezTo>
                <a:cubicBezTo>
                  <a:pt x="19803" y="5600"/>
                  <a:pt x="19843" y="5641"/>
                  <a:pt x="19883" y="5641"/>
                </a:cubicBezTo>
                <a:cubicBezTo>
                  <a:pt x="19923" y="5681"/>
                  <a:pt x="19963" y="5681"/>
                  <a:pt x="20003" y="5722"/>
                </a:cubicBezTo>
                <a:cubicBezTo>
                  <a:pt x="20043" y="5762"/>
                  <a:pt x="20083" y="5762"/>
                  <a:pt x="20123" y="5762"/>
                </a:cubicBezTo>
                <a:cubicBezTo>
                  <a:pt x="20123" y="5803"/>
                  <a:pt x="20083" y="5843"/>
                  <a:pt x="20083" y="5884"/>
                </a:cubicBezTo>
                <a:cubicBezTo>
                  <a:pt x="20083" y="5884"/>
                  <a:pt x="20083" y="5884"/>
                  <a:pt x="20083" y="5924"/>
                </a:cubicBezTo>
                <a:cubicBezTo>
                  <a:pt x="20043" y="5965"/>
                  <a:pt x="20043" y="6005"/>
                  <a:pt x="20003" y="6005"/>
                </a:cubicBezTo>
                <a:cubicBezTo>
                  <a:pt x="19963" y="6045"/>
                  <a:pt x="19883" y="6126"/>
                  <a:pt x="19843" y="6167"/>
                </a:cubicBezTo>
                <a:cubicBezTo>
                  <a:pt x="19763" y="6248"/>
                  <a:pt x="19723" y="6329"/>
                  <a:pt x="19644" y="6369"/>
                </a:cubicBezTo>
                <a:cubicBezTo>
                  <a:pt x="19604" y="6450"/>
                  <a:pt x="19524" y="6490"/>
                  <a:pt x="19484" y="6571"/>
                </a:cubicBezTo>
                <a:cubicBezTo>
                  <a:pt x="19404" y="6693"/>
                  <a:pt x="19324" y="6774"/>
                  <a:pt x="19204" y="6895"/>
                </a:cubicBezTo>
                <a:cubicBezTo>
                  <a:pt x="19125" y="6976"/>
                  <a:pt x="19045" y="7057"/>
                  <a:pt x="19005" y="7138"/>
                </a:cubicBezTo>
                <a:cubicBezTo>
                  <a:pt x="18885" y="7259"/>
                  <a:pt x="18805" y="7380"/>
                  <a:pt x="18725" y="7502"/>
                </a:cubicBezTo>
                <a:cubicBezTo>
                  <a:pt x="18685" y="7582"/>
                  <a:pt x="18645" y="7663"/>
                  <a:pt x="18645" y="7744"/>
                </a:cubicBezTo>
                <a:cubicBezTo>
                  <a:pt x="18605" y="7704"/>
                  <a:pt x="18566" y="7663"/>
                  <a:pt x="18526" y="7623"/>
                </a:cubicBezTo>
                <a:cubicBezTo>
                  <a:pt x="18326" y="7421"/>
                  <a:pt x="18086" y="7178"/>
                  <a:pt x="17887" y="6976"/>
                </a:cubicBezTo>
                <a:cubicBezTo>
                  <a:pt x="17807" y="6895"/>
                  <a:pt x="17727" y="6814"/>
                  <a:pt x="17647" y="6733"/>
                </a:cubicBezTo>
                <a:cubicBezTo>
                  <a:pt x="17647" y="6733"/>
                  <a:pt x="17647" y="6733"/>
                  <a:pt x="17647" y="6733"/>
                </a:cubicBezTo>
                <a:cubicBezTo>
                  <a:pt x="17687" y="6693"/>
                  <a:pt x="17727" y="6652"/>
                  <a:pt x="17767" y="6571"/>
                </a:cubicBezTo>
                <a:cubicBezTo>
                  <a:pt x="17807" y="6531"/>
                  <a:pt x="17847" y="6450"/>
                  <a:pt x="17927" y="6409"/>
                </a:cubicBezTo>
                <a:cubicBezTo>
                  <a:pt x="18007" y="6288"/>
                  <a:pt x="18126" y="6167"/>
                  <a:pt x="18206" y="6086"/>
                </a:cubicBezTo>
                <a:cubicBezTo>
                  <a:pt x="18286" y="5965"/>
                  <a:pt x="18406" y="5843"/>
                  <a:pt x="18486" y="5722"/>
                </a:cubicBezTo>
                <a:cubicBezTo>
                  <a:pt x="18566" y="5600"/>
                  <a:pt x="18685" y="5479"/>
                  <a:pt x="18765" y="5398"/>
                </a:cubicBezTo>
                <a:cubicBezTo>
                  <a:pt x="18765" y="5398"/>
                  <a:pt x="18805" y="5358"/>
                  <a:pt x="18805" y="5358"/>
                </a:cubicBezTo>
                <a:cubicBezTo>
                  <a:pt x="18845" y="5317"/>
                  <a:pt x="18885" y="5277"/>
                  <a:pt x="18925" y="5236"/>
                </a:cubicBezTo>
                <a:cubicBezTo>
                  <a:pt x="18965" y="5196"/>
                  <a:pt x="19005" y="5115"/>
                  <a:pt x="19085" y="5075"/>
                </a:cubicBezTo>
                <a:cubicBezTo>
                  <a:pt x="19045" y="5034"/>
                  <a:pt x="19085" y="4994"/>
                  <a:pt x="19124" y="4953"/>
                </a:cubicBezTo>
                <a:close/>
                <a:moveTo>
                  <a:pt x="18246" y="4225"/>
                </a:moveTo>
                <a:cubicBezTo>
                  <a:pt x="18286" y="4185"/>
                  <a:pt x="18286" y="4185"/>
                  <a:pt x="18246" y="4225"/>
                </a:cubicBezTo>
                <a:cubicBezTo>
                  <a:pt x="18326" y="4266"/>
                  <a:pt x="18366" y="4306"/>
                  <a:pt x="18446" y="4387"/>
                </a:cubicBezTo>
                <a:cubicBezTo>
                  <a:pt x="18526" y="4468"/>
                  <a:pt x="18605" y="4508"/>
                  <a:pt x="18685" y="4589"/>
                </a:cubicBezTo>
                <a:cubicBezTo>
                  <a:pt x="18725" y="4630"/>
                  <a:pt x="18765" y="4670"/>
                  <a:pt x="18805" y="4711"/>
                </a:cubicBezTo>
                <a:cubicBezTo>
                  <a:pt x="18845" y="4751"/>
                  <a:pt x="18885" y="4791"/>
                  <a:pt x="18925" y="4832"/>
                </a:cubicBezTo>
                <a:cubicBezTo>
                  <a:pt x="18885" y="4872"/>
                  <a:pt x="18845" y="4913"/>
                  <a:pt x="18845" y="4953"/>
                </a:cubicBezTo>
                <a:cubicBezTo>
                  <a:pt x="18805" y="4994"/>
                  <a:pt x="18765" y="5075"/>
                  <a:pt x="18685" y="5115"/>
                </a:cubicBezTo>
                <a:cubicBezTo>
                  <a:pt x="18685" y="5115"/>
                  <a:pt x="18645" y="5155"/>
                  <a:pt x="18645" y="5155"/>
                </a:cubicBezTo>
                <a:cubicBezTo>
                  <a:pt x="18605" y="5196"/>
                  <a:pt x="18566" y="5236"/>
                  <a:pt x="18566" y="5277"/>
                </a:cubicBezTo>
                <a:cubicBezTo>
                  <a:pt x="18526" y="5317"/>
                  <a:pt x="18486" y="5398"/>
                  <a:pt x="18446" y="5439"/>
                </a:cubicBezTo>
                <a:cubicBezTo>
                  <a:pt x="18406" y="5479"/>
                  <a:pt x="18366" y="5520"/>
                  <a:pt x="18326" y="5560"/>
                </a:cubicBezTo>
                <a:cubicBezTo>
                  <a:pt x="18286" y="5641"/>
                  <a:pt x="18206" y="5722"/>
                  <a:pt x="18166" y="5803"/>
                </a:cubicBezTo>
                <a:cubicBezTo>
                  <a:pt x="18086" y="5924"/>
                  <a:pt x="18006" y="6045"/>
                  <a:pt x="17927" y="6126"/>
                </a:cubicBezTo>
                <a:cubicBezTo>
                  <a:pt x="17887" y="6167"/>
                  <a:pt x="17847" y="6248"/>
                  <a:pt x="17807" y="6329"/>
                </a:cubicBezTo>
                <a:cubicBezTo>
                  <a:pt x="17767" y="6369"/>
                  <a:pt x="17727" y="6450"/>
                  <a:pt x="17687" y="6490"/>
                </a:cubicBezTo>
                <a:cubicBezTo>
                  <a:pt x="17647" y="6531"/>
                  <a:pt x="17607" y="6612"/>
                  <a:pt x="17567" y="6652"/>
                </a:cubicBezTo>
                <a:cubicBezTo>
                  <a:pt x="17567" y="6693"/>
                  <a:pt x="17527" y="6693"/>
                  <a:pt x="17527" y="6733"/>
                </a:cubicBezTo>
                <a:cubicBezTo>
                  <a:pt x="17288" y="6490"/>
                  <a:pt x="17048" y="6248"/>
                  <a:pt x="16769" y="6005"/>
                </a:cubicBezTo>
                <a:cubicBezTo>
                  <a:pt x="16769" y="6005"/>
                  <a:pt x="16809" y="5964"/>
                  <a:pt x="16809" y="5964"/>
                </a:cubicBezTo>
                <a:cubicBezTo>
                  <a:pt x="16849" y="5884"/>
                  <a:pt x="16928" y="5803"/>
                  <a:pt x="16968" y="5722"/>
                </a:cubicBezTo>
                <a:cubicBezTo>
                  <a:pt x="17048" y="5600"/>
                  <a:pt x="17168" y="5479"/>
                  <a:pt x="17248" y="5358"/>
                </a:cubicBezTo>
                <a:cubicBezTo>
                  <a:pt x="17328" y="5277"/>
                  <a:pt x="17368" y="5236"/>
                  <a:pt x="17447" y="5155"/>
                </a:cubicBezTo>
                <a:cubicBezTo>
                  <a:pt x="17487" y="5115"/>
                  <a:pt x="17527" y="5075"/>
                  <a:pt x="17567" y="5034"/>
                </a:cubicBezTo>
                <a:cubicBezTo>
                  <a:pt x="17607" y="4994"/>
                  <a:pt x="17647" y="4953"/>
                  <a:pt x="17647" y="4913"/>
                </a:cubicBezTo>
                <a:cubicBezTo>
                  <a:pt x="17647" y="4913"/>
                  <a:pt x="17687" y="4872"/>
                  <a:pt x="17687" y="4872"/>
                </a:cubicBezTo>
                <a:cubicBezTo>
                  <a:pt x="17727" y="4791"/>
                  <a:pt x="17807" y="4751"/>
                  <a:pt x="17847" y="4670"/>
                </a:cubicBezTo>
                <a:cubicBezTo>
                  <a:pt x="17927" y="4589"/>
                  <a:pt x="18006" y="4468"/>
                  <a:pt x="18086" y="4387"/>
                </a:cubicBezTo>
                <a:cubicBezTo>
                  <a:pt x="18166" y="4306"/>
                  <a:pt x="18206" y="4266"/>
                  <a:pt x="18246" y="4225"/>
                </a:cubicBezTo>
                <a:close/>
                <a:moveTo>
                  <a:pt x="17368" y="3457"/>
                </a:moveTo>
                <a:cubicBezTo>
                  <a:pt x="17368" y="3457"/>
                  <a:pt x="17368" y="3457"/>
                  <a:pt x="17368" y="3457"/>
                </a:cubicBezTo>
                <a:cubicBezTo>
                  <a:pt x="17408" y="3457"/>
                  <a:pt x="17408" y="3457"/>
                  <a:pt x="17408" y="3457"/>
                </a:cubicBezTo>
                <a:cubicBezTo>
                  <a:pt x="17647" y="3659"/>
                  <a:pt x="17847" y="3861"/>
                  <a:pt x="18086" y="4063"/>
                </a:cubicBezTo>
                <a:cubicBezTo>
                  <a:pt x="18086" y="4063"/>
                  <a:pt x="18086" y="4063"/>
                  <a:pt x="18086" y="4063"/>
                </a:cubicBezTo>
                <a:cubicBezTo>
                  <a:pt x="18006" y="4185"/>
                  <a:pt x="17927" y="4266"/>
                  <a:pt x="17847" y="4387"/>
                </a:cubicBezTo>
                <a:cubicBezTo>
                  <a:pt x="17807" y="4427"/>
                  <a:pt x="17767" y="4468"/>
                  <a:pt x="17727" y="4549"/>
                </a:cubicBezTo>
                <a:cubicBezTo>
                  <a:pt x="17687" y="4630"/>
                  <a:pt x="17607" y="4670"/>
                  <a:pt x="17567" y="4751"/>
                </a:cubicBezTo>
                <a:cubicBezTo>
                  <a:pt x="17567" y="4751"/>
                  <a:pt x="17527" y="4791"/>
                  <a:pt x="17527" y="4791"/>
                </a:cubicBezTo>
                <a:cubicBezTo>
                  <a:pt x="17487" y="4832"/>
                  <a:pt x="17447" y="4872"/>
                  <a:pt x="17447" y="4913"/>
                </a:cubicBezTo>
                <a:cubicBezTo>
                  <a:pt x="17408" y="4953"/>
                  <a:pt x="17368" y="4994"/>
                  <a:pt x="17328" y="5034"/>
                </a:cubicBezTo>
                <a:cubicBezTo>
                  <a:pt x="17288" y="5115"/>
                  <a:pt x="17208" y="5155"/>
                  <a:pt x="17168" y="5236"/>
                </a:cubicBezTo>
                <a:cubicBezTo>
                  <a:pt x="17128" y="5277"/>
                  <a:pt x="17088" y="5317"/>
                  <a:pt x="17088" y="5358"/>
                </a:cubicBezTo>
                <a:cubicBezTo>
                  <a:pt x="17048" y="5439"/>
                  <a:pt x="16968" y="5520"/>
                  <a:pt x="16928" y="5600"/>
                </a:cubicBezTo>
                <a:cubicBezTo>
                  <a:pt x="16889" y="5681"/>
                  <a:pt x="16849" y="5762"/>
                  <a:pt x="16769" y="5884"/>
                </a:cubicBezTo>
                <a:cubicBezTo>
                  <a:pt x="16769" y="5884"/>
                  <a:pt x="16769" y="5924"/>
                  <a:pt x="16729" y="5924"/>
                </a:cubicBezTo>
                <a:cubicBezTo>
                  <a:pt x="16649" y="5843"/>
                  <a:pt x="16569" y="5762"/>
                  <a:pt x="16489" y="5681"/>
                </a:cubicBezTo>
                <a:cubicBezTo>
                  <a:pt x="16489" y="5681"/>
                  <a:pt x="16449" y="5641"/>
                  <a:pt x="16449" y="5641"/>
                </a:cubicBezTo>
                <a:cubicBezTo>
                  <a:pt x="16290" y="5479"/>
                  <a:pt x="16090" y="5277"/>
                  <a:pt x="15930" y="5115"/>
                </a:cubicBezTo>
                <a:cubicBezTo>
                  <a:pt x="15970" y="5075"/>
                  <a:pt x="16010" y="5034"/>
                  <a:pt x="16050" y="4994"/>
                </a:cubicBezTo>
                <a:cubicBezTo>
                  <a:pt x="16090" y="4953"/>
                  <a:pt x="16130" y="4913"/>
                  <a:pt x="16170" y="4872"/>
                </a:cubicBezTo>
                <a:cubicBezTo>
                  <a:pt x="16210" y="4832"/>
                  <a:pt x="16250" y="4791"/>
                  <a:pt x="16290" y="4751"/>
                </a:cubicBezTo>
                <a:cubicBezTo>
                  <a:pt x="16330" y="4711"/>
                  <a:pt x="16369" y="4670"/>
                  <a:pt x="16409" y="4630"/>
                </a:cubicBezTo>
                <a:cubicBezTo>
                  <a:pt x="16489" y="4549"/>
                  <a:pt x="16529" y="4468"/>
                  <a:pt x="16609" y="4387"/>
                </a:cubicBezTo>
                <a:cubicBezTo>
                  <a:pt x="16689" y="4266"/>
                  <a:pt x="16769" y="4185"/>
                  <a:pt x="16849" y="4063"/>
                </a:cubicBezTo>
                <a:cubicBezTo>
                  <a:pt x="16889" y="4023"/>
                  <a:pt x="16889" y="3982"/>
                  <a:pt x="16928" y="3982"/>
                </a:cubicBezTo>
                <a:cubicBezTo>
                  <a:pt x="16968" y="3942"/>
                  <a:pt x="16968" y="3902"/>
                  <a:pt x="17008" y="3902"/>
                </a:cubicBezTo>
                <a:cubicBezTo>
                  <a:pt x="17048" y="3861"/>
                  <a:pt x="17088" y="3780"/>
                  <a:pt x="17128" y="3740"/>
                </a:cubicBezTo>
                <a:cubicBezTo>
                  <a:pt x="17168" y="3659"/>
                  <a:pt x="17248" y="3618"/>
                  <a:pt x="17288" y="3538"/>
                </a:cubicBezTo>
                <a:cubicBezTo>
                  <a:pt x="17328" y="3538"/>
                  <a:pt x="17368" y="3497"/>
                  <a:pt x="17368" y="3457"/>
                </a:cubicBezTo>
                <a:close/>
                <a:moveTo>
                  <a:pt x="16569" y="2971"/>
                </a:moveTo>
                <a:cubicBezTo>
                  <a:pt x="16609" y="2931"/>
                  <a:pt x="16609" y="2890"/>
                  <a:pt x="16649" y="2890"/>
                </a:cubicBezTo>
                <a:cubicBezTo>
                  <a:pt x="16649" y="2890"/>
                  <a:pt x="16649" y="2850"/>
                  <a:pt x="16689" y="2850"/>
                </a:cubicBezTo>
                <a:cubicBezTo>
                  <a:pt x="16689" y="2850"/>
                  <a:pt x="16689" y="2850"/>
                  <a:pt x="16689" y="2850"/>
                </a:cubicBezTo>
                <a:cubicBezTo>
                  <a:pt x="16729" y="2890"/>
                  <a:pt x="16729" y="2890"/>
                  <a:pt x="16769" y="2931"/>
                </a:cubicBezTo>
                <a:cubicBezTo>
                  <a:pt x="16809" y="2971"/>
                  <a:pt x="16889" y="3052"/>
                  <a:pt x="16968" y="3093"/>
                </a:cubicBezTo>
                <a:cubicBezTo>
                  <a:pt x="17008" y="3133"/>
                  <a:pt x="17088" y="3173"/>
                  <a:pt x="17128" y="3254"/>
                </a:cubicBezTo>
                <a:cubicBezTo>
                  <a:pt x="17168" y="3295"/>
                  <a:pt x="17208" y="3335"/>
                  <a:pt x="17288" y="3376"/>
                </a:cubicBezTo>
                <a:cubicBezTo>
                  <a:pt x="17248" y="3416"/>
                  <a:pt x="17248" y="3416"/>
                  <a:pt x="17208" y="3457"/>
                </a:cubicBezTo>
                <a:cubicBezTo>
                  <a:pt x="17168" y="3497"/>
                  <a:pt x="17128" y="3578"/>
                  <a:pt x="17048" y="3618"/>
                </a:cubicBezTo>
                <a:cubicBezTo>
                  <a:pt x="17008" y="3659"/>
                  <a:pt x="17008" y="3659"/>
                  <a:pt x="16968" y="3699"/>
                </a:cubicBezTo>
                <a:cubicBezTo>
                  <a:pt x="16928" y="3740"/>
                  <a:pt x="16928" y="3740"/>
                  <a:pt x="16889" y="3780"/>
                </a:cubicBezTo>
                <a:cubicBezTo>
                  <a:pt x="16849" y="3861"/>
                  <a:pt x="16809" y="3902"/>
                  <a:pt x="16769" y="3982"/>
                </a:cubicBezTo>
                <a:cubicBezTo>
                  <a:pt x="16649" y="4185"/>
                  <a:pt x="16529" y="4387"/>
                  <a:pt x="16409" y="4589"/>
                </a:cubicBezTo>
                <a:cubicBezTo>
                  <a:pt x="16330" y="4711"/>
                  <a:pt x="16250" y="4832"/>
                  <a:pt x="16170" y="4953"/>
                </a:cubicBezTo>
                <a:cubicBezTo>
                  <a:pt x="16130" y="5034"/>
                  <a:pt x="16050" y="5075"/>
                  <a:pt x="16010" y="5115"/>
                </a:cubicBezTo>
                <a:cubicBezTo>
                  <a:pt x="16010" y="5115"/>
                  <a:pt x="15970" y="5156"/>
                  <a:pt x="15970" y="5156"/>
                </a:cubicBezTo>
                <a:cubicBezTo>
                  <a:pt x="15771" y="4953"/>
                  <a:pt x="15571" y="4751"/>
                  <a:pt x="15371" y="4549"/>
                </a:cubicBezTo>
                <a:cubicBezTo>
                  <a:pt x="15371" y="4549"/>
                  <a:pt x="15371" y="4508"/>
                  <a:pt x="15411" y="4508"/>
                </a:cubicBezTo>
                <a:cubicBezTo>
                  <a:pt x="15411" y="4468"/>
                  <a:pt x="15451" y="4468"/>
                  <a:pt x="15451" y="4427"/>
                </a:cubicBezTo>
                <a:cubicBezTo>
                  <a:pt x="15491" y="4387"/>
                  <a:pt x="15491" y="4347"/>
                  <a:pt x="15531" y="4306"/>
                </a:cubicBezTo>
                <a:cubicBezTo>
                  <a:pt x="15611" y="4185"/>
                  <a:pt x="15691" y="4063"/>
                  <a:pt x="15810" y="3982"/>
                </a:cubicBezTo>
                <a:cubicBezTo>
                  <a:pt x="15930" y="3861"/>
                  <a:pt x="16050" y="3740"/>
                  <a:pt x="16130" y="3659"/>
                </a:cubicBezTo>
                <a:cubicBezTo>
                  <a:pt x="16170" y="3618"/>
                  <a:pt x="16210" y="3578"/>
                  <a:pt x="16250" y="3497"/>
                </a:cubicBezTo>
                <a:cubicBezTo>
                  <a:pt x="16290" y="3457"/>
                  <a:pt x="16330" y="3416"/>
                  <a:pt x="16369" y="3335"/>
                </a:cubicBezTo>
                <a:cubicBezTo>
                  <a:pt x="16409" y="3295"/>
                  <a:pt x="16409" y="3295"/>
                  <a:pt x="16449" y="3254"/>
                </a:cubicBezTo>
                <a:cubicBezTo>
                  <a:pt x="16449" y="3254"/>
                  <a:pt x="16449" y="3254"/>
                  <a:pt x="16489" y="3214"/>
                </a:cubicBezTo>
                <a:cubicBezTo>
                  <a:pt x="16489" y="3214"/>
                  <a:pt x="16529" y="3173"/>
                  <a:pt x="16529" y="3173"/>
                </a:cubicBezTo>
                <a:cubicBezTo>
                  <a:pt x="16489" y="3052"/>
                  <a:pt x="16529" y="3012"/>
                  <a:pt x="16569" y="2971"/>
                </a:cubicBezTo>
                <a:close/>
                <a:moveTo>
                  <a:pt x="15970" y="2041"/>
                </a:moveTo>
                <a:cubicBezTo>
                  <a:pt x="15970" y="2041"/>
                  <a:pt x="15970" y="2041"/>
                  <a:pt x="15970" y="2041"/>
                </a:cubicBezTo>
                <a:cubicBezTo>
                  <a:pt x="15970" y="2041"/>
                  <a:pt x="15970" y="2041"/>
                  <a:pt x="15970" y="2041"/>
                </a:cubicBezTo>
                <a:cubicBezTo>
                  <a:pt x="15970" y="2041"/>
                  <a:pt x="15970" y="2041"/>
                  <a:pt x="15970" y="2041"/>
                </a:cubicBezTo>
                <a:close/>
                <a:moveTo>
                  <a:pt x="15890" y="2122"/>
                </a:moveTo>
                <a:cubicBezTo>
                  <a:pt x="15930" y="2081"/>
                  <a:pt x="15930" y="2081"/>
                  <a:pt x="15970" y="2041"/>
                </a:cubicBezTo>
                <a:cubicBezTo>
                  <a:pt x="16010" y="2081"/>
                  <a:pt x="16010" y="2081"/>
                  <a:pt x="16050" y="2122"/>
                </a:cubicBezTo>
                <a:cubicBezTo>
                  <a:pt x="16050" y="2122"/>
                  <a:pt x="16090" y="2162"/>
                  <a:pt x="16090" y="2162"/>
                </a:cubicBezTo>
                <a:cubicBezTo>
                  <a:pt x="16170" y="2284"/>
                  <a:pt x="16290" y="2364"/>
                  <a:pt x="16369" y="2486"/>
                </a:cubicBezTo>
                <a:cubicBezTo>
                  <a:pt x="16409" y="2526"/>
                  <a:pt x="16449" y="2607"/>
                  <a:pt x="16529" y="2648"/>
                </a:cubicBezTo>
                <a:cubicBezTo>
                  <a:pt x="16529" y="2648"/>
                  <a:pt x="16489" y="2688"/>
                  <a:pt x="16489" y="2688"/>
                </a:cubicBezTo>
                <a:cubicBezTo>
                  <a:pt x="16489" y="2688"/>
                  <a:pt x="16449" y="2729"/>
                  <a:pt x="16449" y="2729"/>
                </a:cubicBezTo>
                <a:cubicBezTo>
                  <a:pt x="16449" y="2729"/>
                  <a:pt x="16449" y="2769"/>
                  <a:pt x="16409" y="2769"/>
                </a:cubicBezTo>
                <a:cubicBezTo>
                  <a:pt x="16409" y="2769"/>
                  <a:pt x="16369" y="2809"/>
                  <a:pt x="16369" y="2809"/>
                </a:cubicBezTo>
                <a:cubicBezTo>
                  <a:pt x="16330" y="2850"/>
                  <a:pt x="16290" y="2931"/>
                  <a:pt x="16250" y="2971"/>
                </a:cubicBezTo>
                <a:cubicBezTo>
                  <a:pt x="16250" y="3012"/>
                  <a:pt x="16210" y="3012"/>
                  <a:pt x="16210" y="3052"/>
                </a:cubicBezTo>
                <a:cubicBezTo>
                  <a:pt x="16210" y="3093"/>
                  <a:pt x="16170" y="3093"/>
                  <a:pt x="16170" y="3133"/>
                </a:cubicBezTo>
                <a:cubicBezTo>
                  <a:pt x="16170" y="3174"/>
                  <a:pt x="16130" y="3174"/>
                  <a:pt x="16130" y="3214"/>
                </a:cubicBezTo>
                <a:cubicBezTo>
                  <a:pt x="16090" y="3254"/>
                  <a:pt x="16090" y="3295"/>
                  <a:pt x="16050" y="3335"/>
                </a:cubicBezTo>
                <a:cubicBezTo>
                  <a:pt x="16010" y="3376"/>
                  <a:pt x="15970" y="3416"/>
                  <a:pt x="15930" y="3497"/>
                </a:cubicBezTo>
                <a:cubicBezTo>
                  <a:pt x="15890" y="3538"/>
                  <a:pt x="15850" y="3578"/>
                  <a:pt x="15811" y="3618"/>
                </a:cubicBezTo>
                <a:cubicBezTo>
                  <a:pt x="15771" y="3699"/>
                  <a:pt x="15691" y="3740"/>
                  <a:pt x="15651" y="3821"/>
                </a:cubicBezTo>
                <a:cubicBezTo>
                  <a:pt x="15611" y="3902"/>
                  <a:pt x="15531" y="3982"/>
                  <a:pt x="15491" y="4063"/>
                </a:cubicBezTo>
                <a:cubicBezTo>
                  <a:pt x="15451" y="4104"/>
                  <a:pt x="15451" y="4144"/>
                  <a:pt x="15411" y="4185"/>
                </a:cubicBezTo>
                <a:cubicBezTo>
                  <a:pt x="15411" y="4225"/>
                  <a:pt x="15371" y="4225"/>
                  <a:pt x="15371" y="4266"/>
                </a:cubicBezTo>
                <a:cubicBezTo>
                  <a:pt x="15331" y="4347"/>
                  <a:pt x="15291" y="4387"/>
                  <a:pt x="15252" y="4468"/>
                </a:cubicBezTo>
                <a:cubicBezTo>
                  <a:pt x="15252" y="4468"/>
                  <a:pt x="15252" y="4508"/>
                  <a:pt x="15252" y="4508"/>
                </a:cubicBezTo>
                <a:cubicBezTo>
                  <a:pt x="15212" y="4468"/>
                  <a:pt x="15212" y="4468"/>
                  <a:pt x="15172" y="4427"/>
                </a:cubicBezTo>
                <a:cubicBezTo>
                  <a:pt x="15052" y="4306"/>
                  <a:pt x="14932" y="4185"/>
                  <a:pt x="14812" y="4063"/>
                </a:cubicBezTo>
                <a:cubicBezTo>
                  <a:pt x="14812" y="4063"/>
                  <a:pt x="14812" y="4063"/>
                  <a:pt x="14812" y="4063"/>
                </a:cubicBezTo>
                <a:cubicBezTo>
                  <a:pt x="14693" y="3942"/>
                  <a:pt x="14613" y="3861"/>
                  <a:pt x="14493" y="3740"/>
                </a:cubicBezTo>
                <a:cubicBezTo>
                  <a:pt x="14533" y="3699"/>
                  <a:pt x="14573" y="3659"/>
                  <a:pt x="14653" y="3618"/>
                </a:cubicBezTo>
                <a:cubicBezTo>
                  <a:pt x="14653" y="3618"/>
                  <a:pt x="14693" y="3578"/>
                  <a:pt x="14693" y="3578"/>
                </a:cubicBezTo>
                <a:cubicBezTo>
                  <a:pt x="14732" y="3538"/>
                  <a:pt x="14772" y="3497"/>
                  <a:pt x="14772" y="3457"/>
                </a:cubicBezTo>
                <a:cubicBezTo>
                  <a:pt x="14812" y="3416"/>
                  <a:pt x="14812" y="3416"/>
                  <a:pt x="14852" y="3376"/>
                </a:cubicBezTo>
                <a:cubicBezTo>
                  <a:pt x="14852" y="3376"/>
                  <a:pt x="14892" y="3335"/>
                  <a:pt x="14892" y="3335"/>
                </a:cubicBezTo>
                <a:cubicBezTo>
                  <a:pt x="14932" y="3295"/>
                  <a:pt x="14972" y="3214"/>
                  <a:pt x="15052" y="3174"/>
                </a:cubicBezTo>
                <a:cubicBezTo>
                  <a:pt x="15092" y="3133"/>
                  <a:pt x="15132" y="3052"/>
                  <a:pt x="15212" y="3012"/>
                </a:cubicBezTo>
                <a:cubicBezTo>
                  <a:pt x="15291" y="2931"/>
                  <a:pt x="15371" y="2850"/>
                  <a:pt x="15451" y="2729"/>
                </a:cubicBezTo>
                <a:cubicBezTo>
                  <a:pt x="15531" y="2607"/>
                  <a:pt x="15611" y="2526"/>
                  <a:pt x="15731" y="2405"/>
                </a:cubicBezTo>
                <a:cubicBezTo>
                  <a:pt x="15770" y="2365"/>
                  <a:pt x="15810" y="2324"/>
                  <a:pt x="15850" y="2243"/>
                </a:cubicBezTo>
                <a:cubicBezTo>
                  <a:pt x="15850" y="2162"/>
                  <a:pt x="15890" y="2162"/>
                  <a:pt x="15890" y="2122"/>
                </a:cubicBezTo>
                <a:close/>
                <a:moveTo>
                  <a:pt x="14253" y="2243"/>
                </a:moveTo>
                <a:cubicBezTo>
                  <a:pt x="14333" y="2122"/>
                  <a:pt x="14413" y="2000"/>
                  <a:pt x="14533" y="1879"/>
                </a:cubicBezTo>
                <a:cubicBezTo>
                  <a:pt x="14653" y="1717"/>
                  <a:pt x="14812" y="1556"/>
                  <a:pt x="14972" y="1394"/>
                </a:cubicBezTo>
                <a:cubicBezTo>
                  <a:pt x="15012" y="1353"/>
                  <a:pt x="15052" y="1313"/>
                  <a:pt x="15132" y="1272"/>
                </a:cubicBezTo>
                <a:cubicBezTo>
                  <a:pt x="15172" y="1313"/>
                  <a:pt x="15212" y="1353"/>
                  <a:pt x="15252" y="1394"/>
                </a:cubicBezTo>
                <a:cubicBezTo>
                  <a:pt x="15291" y="1434"/>
                  <a:pt x="15331" y="1475"/>
                  <a:pt x="15411" y="1515"/>
                </a:cubicBezTo>
                <a:cubicBezTo>
                  <a:pt x="15451" y="1556"/>
                  <a:pt x="15531" y="1596"/>
                  <a:pt x="15571" y="1636"/>
                </a:cubicBezTo>
                <a:cubicBezTo>
                  <a:pt x="15691" y="1717"/>
                  <a:pt x="15771" y="1798"/>
                  <a:pt x="15890" y="1879"/>
                </a:cubicBezTo>
                <a:cubicBezTo>
                  <a:pt x="15890" y="1879"/>
                  <a:pt x="15850" y="1879"/>
                  <a:pt x="15850" y="1920"/>
                </a:cubicBezTo>
                <a:cubicBezTo>
                  <a:pt x="15850" y="1920"/>
                  <a:pt x="15850" y="1920"/>
                  <a:pt x="15811" y="1960"/>
                </a:cubicBezTo>
                <a:cubicBezTo>
                  <a:pt x="15771" y="2000"/>
                  <a:pt x="15771" y="2000"/>
                  <a:pt x="15731" y="2041"/>
                </a:cubicBezTo>
                <a:cubicBezTo>
                  <a:pt x="15691" y="2081"/>
                  <a:pt x="15651" y="2162"/>
                  <a:pt x="15611" y="2203"/>
                </a:cubicBezTo>
                <a:cubicBezTo>
                  <a:pt x="15531" y="2324"/>
                  <a:pt x="15451" y="2405"/>
                  <a:pt x="15371" y="2526"/>
                </a:cubicBezTo>
                <a:cubicBezTo>
                  <a:pt x="15292" y="2607"/>
                  <a:pt x="15212" y="2729"/>
                  <a:pt x="15172" y="2809"/>
                </a:cubicBezTo>
                <a:cubicBezTo>
                  <a:pt x="15132" y="2890"/>
                  <a:pt x="15092" y="2931"/>
                  <a:pt x="15052" y="3012"/>
                </a:cubicBezTo>
                <a:cubicBezTo>
                  <a:pt x="15012" y="3052"/>
                  <a:pt x="14972" y="3093"/>
                  <a:pt x="14932" y="3173"/>
                </a:cubicBezTo>
                <a:cubicBezTo>
                  <a:pt x="14892" y="3214"/>
                  <a:pt x="14852" y="3254"/>
                  <a:pt x="14852" y="3295"/>
                </a:cubicBezTo>
                <a:cubicBezTo>
                  <a:pt x="14812" y="3376"/>
                  <a:pt x="14732" y="3416"/>
                  <a:pt x="14693" y="3497"/>
                </a:cubicBezTo>
                <a:cubicBezTo>
                  <a:pt x="14653" y="3538"/>
                  <a:pt x="14613" y="3578"/>
                  <a:pt x="14573" y="3618"/>
                </a:cubicBezTo>
                <a:cubicBezTo>
                  <a:pt x="14573" y="3618"/>
                  <a:pt x="14573" y="3618"/>
                  <a:pt x="14573" y="3618"/>
                </a:cubicBezTo>
                <a:cubicBezTo>
                  <a:pt x="14453" y="3497"/>
                  <a:pt x="14293" y="3335"/>
                  <a:pt x="14174" y="3214"/>
                </a:cubicBezTo>
                <a:cubicBezTo>
                  <a:pt x="14094" y="3133"/>
                  <a:pt x="13974" y="3012"/>
                  <a:pt x="13894" y="2931"/>
                </a:cubicBezTo>
                <a:cubicBezTo>
                  <a:pt x="13854" y="2890"/>
                  <a:pt x="13814" y="2850"/>
                  <a:pt x="13814" y="2850"/>
                </a:cubicBezTo>
                <a:cubicBezTo>
                  <a:pt x="13854" y="2809"/>
                  <a:pt x="13894" y="2809"/>
                  <a:pt x="13934" y="2769"/>
                </a:cubicBezTo>
                <a:cubicBezTo>
                  <a:pt x="13974" y="2729"/>
                  <a:pt x="14054" y="2648"/>
                  <a:pt x="14094" y="2607"/>
                </a:cubicBezTo>
                <a:cubicBezTo>
                  <a:pt x="14134" y="2567"/>
                  <a:pt x="14174" y="2526"/>
                  <a:pt x="14214" y="2486"/>
                </a:cubicBezTo>
                <a:cubicBezTo>
                  <a:pt x="14134" y="2405"/>
                  <a:pt x="14213" y="2324"/>
                  <a:pt x="14253" y="2243"/>
                </a:cubicBezTo>
                <a:close/>
                <a:moveTo>
                  <a:pt x="13056" y="1232"/>
                </a:moveTo>
                <a:cubicBezTo>
                  <a:pt x="13095" y="1232"/>
                  <a:pt x="13095" y="1191"/>
                  <a:pt x="13135" y="1191"/>
                </a:cubicBezTo>
                <a:cubicBezTo>
                  <a:pt x="13135" y="1191"/>
                  <a:pt x="13175" y="1151"/>
                  <a:pt x="13175" y="1151"/>
                </a:cubicBezTo>
                <a:cubicBezTo>
                  <a:pt x="13175" y="1151"/>
                  <a:pt x="13175" y="1151"/>
                  <a:pt x="13215" y="1111"/>
                </a:cubicBezTo>
                <a:cubicBezTo>
                  <a:pt x="13215" y="1111"/>
                  <a:pt x="13215" y="1070"/>
                  <a:pt x="13255" y="1070"/>
                </a:cubicBezTo>
                <a:cubicBezTo>
                  <a:pt x="13415" y="1070"/>
                  <a:pt x="13535" y="1070"/>
                  <a:pt x="13694" y="1070"/>
                </a:cubicBezTo>
                <a:cubicBezTo>
                  <a:pt x="13814" y="1070"/>
                  <a:pt x="13934" y="1070"/>
                  <a:pt x="14054" y="1111"/>
                </a:cubicBezTo>
                <a:cubicBezTo>
                  <a:pt x="13934" y="1272"/>
                  <a:pt x="13774" y="1434"/>
                  <a:pt x="13694" y="1596"/>
                </a:cubicBezTo>
                <a:cubicBezTo>
                  <a:pt x="13614" y="1717"/>
                  <a:pt x="13535" y="1839"/>
                  <a:pt x="13455" y="1960"/>
                </a:cubicBezTo>
                <a:cubicBezTo>
                  <a:pt x="13415" y="2000"/>
                  <a:pt x="13375" y="2081"/>
                  <a:pt x="13335" y="2122"/>
                </a:cubicBezTo>
                <a:cubicBezTo>
                  <a:pt x="13295" y="2203"/>
                  <a:pt x="13255" y="2284"/>
                  <a:pt x="13215" y="2364"/>
                </a:cubicBezTo>
                <a:cubicBezTo>
                  <a:pt x="13175" y="2445"/>
                  <a:pt x="13175" y="2486"/>
                  <a:pt x="13175" y="2567"/>
                </a:cubicBezTo>
                <a:cubicBezTo>
                  <a:pt x="13175" y="2567"/>
                  <a:pt x="13175" y="2567"/>
                  <a:pt x="13135" y="2607"/>
                </a:cubicBezTo>
                <a:cubicBezTo>
                  <a:pt x="13095" y="2607"/>
                  <a:pt x="13095" y="2607"/>
                  <a:pt x="13055" y="2607"/>
                </a:cubicBezTo>
                <a:cubicBezTo>
                  <a:pt x="12976" y="2607"/>
                  <a:pt x="12896" y="2607"/>
                  <a:pt x="12856" y="2607"/>
                </a:cubicBezTo>
                <a:cubicBezTo>
                  <a:pt x="12696" y="2607"/>
                  <a:pt x="12536" y="2607"/>
                  <a:pt x="12377" y="2607"/>
                </a:cubicBezTo>
                <a:cubicBezTo>
                  <a:pt x="12177" y="2607"/>
                  <a:pt x="12017" y="2607"/>
                  <a:pt x="11818" y="2607"/>
                </a:cubicBezTo>
                <a:cubicBezTo>
                  <a:pt x="11818" y="2607"/>
                  <a:pt x="11818" y="2607"/>
                  <a:pt x="11858" y="2567"/>
                </a:cubicBezTo>
                <a:cubicBezTo>
                  <a:pt x="11938" y="2486"/>
                  <a:pt x="12017" y="2364"/>
                  <a:pt x="12097" y="2284"/>
                </a:cubicBezTo>
                <a:cubicBezTo>
                  <a:pt x="12177" y="2162"/>
                  <a:pt x="12297" y="2081"/>
                  <a:pt x="12377" y="1960"/>
                </a:cubicBezTo>
                <a:cubicBezTo>
                  <a:pt x="12457" y="1879"/>
                  <a:pt x="12536" y="1758"/>
                  <a:pt x="12616" y="1677"/>
                </a:cubicBezTo>
                <a:cubicBezTo>
                  <a:pt x="12616" y="1636"/>
                  <a:pt x="12656" y="1636"/>
                  <a:pt x="12656" y="1596"/>
                </a:cubicBezTo>
                <a:cubicBezTo>
                  <a:pt x="12696" y="1555"/>
                  <a:pt x="12696" y="1515"/>
                  <a:pt x="12736" y="1515"/>
                </a:cubicBezTo>
                <a:cubicBezTo>
                  <a:pt x="12776" y="1475"/>
                  <a:pt x="12816" y="1434"/>
                  <a:pt x="12856" y="1394"/>
                </a:cubicBezTo>
                <a:cubicBezTo>
                  <a:pt x="12976" y="1313"/>
                  <a:pt x="13016" y="1272"/>
                  <a:pt x="13056" y="1232"/>
                </a:cubicBezTo>
                <a:close/>
                <a:moveTo>
                  <a:pt x="11658" y="949"/>
                </a:moveTo>
                <a:cubicBezTo>
                  <a:pt x="11698" y="908"/>
                  <a:pt x="11698" y="908"/>
                  <a:pt x="11658" y="949"/>
                </a:cubicBezTo>
                <a:cubicBezTo>
                  <a:pt x="11698" y="908"/>
                  <a:pt x="11698" y="908"/>
                  <a:pt x="11698" y="908"/>
                </a:cubicBezTo>
                <a:cubicBezTo>
                  <a:pt x="11778" y="908"/>
                  <a:pt x="11858" y="949"/>
                  <a:pt x="11977" y="949"/>
                </a:cubicBezTo>
                <a:cubicBezTo>
                  <a:pt x="12057" y="949"/>
                  <a:pt x="12177" y="989"/>
                  <a:pt x="12257" y="989"/>
                </a:cubicBezTo>
                <a:cubicBezTo>
                  <a:pt x="12337" y="989"/>
                  <a:pt x="12457" y="989"/>
                  <a:pt x="12536" y="1030"/>
                </a:cubicBezTo>
                <a:cubicBezTo>
                  <a:pt x="12696" y="1030"/>
                  <a:pt x="12816" y="1070"/>
                  <a:pt x="12976" y="1070"/>
                </a:cubicBezTo>
                <a:cubicBezTo>
                  <a:pt x="12976" y="1070"/>
                  <a:pt x="12936" y="1111"/>
                  <a:pt x="12936" y="1111"/>
                </a:cubicBezTo>
                <a:cubicBezTo>
                  <a:pt x="12896" y="1151"/>
                  <a:pt x="12856" y="1191"/>
                  <a:pt x="12816" y="1272"/>
                </a:cubicBezTo>
                <a:cubicBezTo>
                  <a:pt x="12776" y="1313"/>
                  <a:pt x="12736" y="1353"/>
                  <a:pt x="12696" y="1394"/>
                </a:cubicBezTo>
                <a:cubicBezTo>
                  <a:pt x="12656" y="1434"/>
                  <a:pt x="12656" y="1434"/>
                  <a:pt x="12656" y="1475"/>
                </a:cubicBezTo>
                <a:cubicBezTo>
                  <a:pt x="12616" y="1515"/>
                  <a:pt x="12616" y="1556"/>
                  <a:pt x="12576" y="1556"/>
                </a:cubicBezTo>
                <a:cubicBezTo>
                  <a:pt x="12576" y="1556"/>
                  <a:pt x="12536" y="1596"/>
                  <a:pt x="12536" y="1596"/>
                </a:cubicBezTo>
                <a:cubicBezTo>
                  <a:pt x="12497" y="1636"/>
                  <a:pt x="12497" y="1677"/>
                  <a:pt x="12457" y="1717"/>
                </a:cubicBezTo>
                <a:cubicBezTo>
                  <a:pt x="12417" y="1758"/>
                  <a:pt x="12377" y="1798"/>
                  <a:pt x="12377" y="1839"/>
                </a:cubicBezTo>
                <a:cubicBezTo>
                  <a:pt x="12297" y="1960"/>
                  <a:pt x="12217" y="2081"/>
                  <a:pt x="12137" y="2203"/>
                </a:cubicBezTo>
                <a:cubicBezTo>
                  <a:pt x="12057" y="2324"/>
                  <a:pt x="11977" y="2405"/>
                  <a:pt x="11898" y="2526"/>
                </a:cubicBezTo>
                <a:cubicBezTo>
                  <a:pt x="11898" y="2567"/>
                  <a:pt x="11858" y="2567"/>
                  <a:pt x="11858" y="2607"/>
                </a:cubicBezTo>
                <a:cubicBezTo>
                  <a:pt x="11498" y="2607"/>
                  <a:pt x="11139" y="2607"/>
                  <a:pt x="10780" y="2607"/>
                </a:cubicBezTo>
                <a:cubicBezTo>
                  <a:pt x="10620" y="2607"/>
                  <a:pt x="10460" y="2607"/>
                  <a:pt x="10341" y="2607"/>
                </a:cubicBezTo>
                <a:cubicBezTo>
                  <a:pt x="10341" y="2607"/>
                  <a:pt x="10341" y="2607"/>
                  <a:pt x="10341" y="2607"/>
                </a:cubicBezTo>
                <a:cubicBezTo>
                  <a:pt x="10380" y="2567"/>
                  <a:pt x="10420" y="2526"/>
                  <a:pt x="10420" y="2445"/>
                </a:cubicBezTo>
                <a:cubicBezTo>
                  <a:pt x="10420" y="2405"/>
                  <a:pt x="10460" y="2405"/>
                  <a:pt x="10460" y="2364"/>
                </a:cubicBezTo>
                <a:cubicBezTo>
                  <a:pt x="10500" y="2324"/>
                  <a:pt x="10500" y="2284"/>
                  <a:pt x="10540" y="2243"/>
                </a:cubicBezTo>
                <a:cubicBezTo>
                  <a:pt x="10660" y="2081"/>
                  <a:pt x="10820" y="1920"/>
                  <a:pt x="10939" y="1798"/>
                </a:cubicBezTo>
                <a:cubicBezTo>
                  <a:pt x="11019" y="1717"/>
                  <a:pt x="11099" y="1636"/>
                  <a:pt x="11179" y="1556"/>
                </a:cubicBezTo>
                <a:cubicBezTo>
                  <a:pt x="11259" y="1475"/>
                  <a:pt x="11299" y="1394"/>
                  <a:pt x="11379" y="1313"/>
                </a:cubicBezTo>
                <a:cubicBezTo>
                  <a:pt x="11458" y="1232"/>
                  <a:pt x="11538" y="1151"/>
                  <a:pt x="11578" y="1070"/>
                </a:cubicBezTo>
                <a:cubicBezTo>
                  <a:pt x="11618" y="989"/>
                  <a:pt x="11658" y="949"/>
                  <a:pt x="11658" y="949"/>
                </a:cubicBezTo>
                <a:close/>
                <a:moveTo>
                  <a:pt x="10460" y="949"/>
                </a:moveTo>
                <a:cubicBezTo>
                  <a:pt x="10500" y="908"/>
                  <a:pt x="10500" y="908"/>
                  <a:pt x="10540" y="868"/>
                </a:cubicBezTo>
                <a:cubicBezTo>
                  <a:pt x="10540" y="868"/>
                  <a:pt x="10540" y="827"/>
                  <a:pt x="10580" y="827"/>
                </a:cubicBezTo>
                <a:cubicBezTo>
                  <a:pt x="10580" y="827"/>
                  <a:pt x="10580" y="827"/>
                  <a:pt x="10580" y="827"/>
                </a:cubicBezTo>
                <a:cubicBezTo>
                  <a:pt x="10899" y="827"/>
                  <a:pt x="11219" y="868"/>
                  <a:pt x="11498" y="868"/>
                </a:cubicBezTo>
                <a:cubicBezTo>
                  <a:pt x="11498" y="868"/>
                  <a:pt x="11498" y="868"/>
                  <a:pt x="11538" y="868"/>
                </a:cubicBezTo>
                <a:cubicBezTo>
                  <a:pt x="11538" y="868"/>
                  <a:pt x="11498" y="908"/>
                  <a:pt x="11498" y="908"/>
                </a:cubicBezTo>
                <a:cubicBezTo>
                  <a:pt x="11419" y="989"/>
                  <a:pt x="11379" y="1070"/>
                  <a:pt x="11299" y="1151"/>
                </a:cubicBezTo>
                <a:cubicBezTo>
                  <a:pt x="11219" y="1232"/>
                  <a:pt x="11179" y="1313"/>
                  <a:pt x="11099" y="1394"/>
                </a:cubicBezTo>
                <a:cubicBezTo>
                  <a:pt x="11019" y="1475"/>
                  <a:pt x="10939" y="1556"/>
                  <a:pt x="10860" y="1677"/>
                </a:cubicBezTo>
                <a:cubicBezTo>
                  <a:pt x="10820" y="1717"/>
                  <a:pt x="10780" y="1758"/>
                  <a:pt x="10740" y="1798"/>
                </a:cubicBezTo>
                <a:cubicBezTo>
                  <a:pt x="10700" y="1879"/>
                  <a:pt x="10660" y="1920"/>
                  <a:pt x="10580" y="2000"/>
                </a:cubicBezTo>
                <a:cubicBezTo>
                  <a:pt x="10540" y="2081"/>
                  <a:pt x="10500" y="2122"/>
                  <a:pt x="10460" y="2203"/>
                </a:cubicBezTo>
                <a:cubicBezTo>
                  <a:pt x="10380" y="2324"/>
                  <a:pt x="10340" y="2405"/>
                  <a:pt x="10301" y="2526"/>
                </a:cubicBezTo>
                <a:cubicBezTo>
                  <a:pt x="10301" y="2526"/>
                  <a:pt x="10301" y="2526"/>
                  <a:pt x="10301" y="2526"/>
                </a:cubicBezTo>
                <a:cubicBezTo>
                  <a:pt x="10101" y="2526"/>
                  <a:pt x="9901" y="2526"/>
                  <a:pt x="9702" y="2526"/>
                </a:cubicBezTo>
                <a:cubicBezTo>
                  <a:pt x="9662" y="2526"/>
                  <a:pt x="9662" y="2526"/>
                  <a:pt x="9622" y="2526"/>
                </a:cubicBezTo>
                <a:cubicBezTo>
                  <a:pt x="9542" y="2526"/>
                  <a:pt x="9422" y="2526"/>
                  <a:pt x="9342" y="2526"/>
                </a:cubicBezTo>
                <a:cubicBezTo>
                  <a:pt x="9342" y="2526"/>
                  <a:pt x="9342" y="2526"/>
                  <a:pt x="9342" y="2526"/>
                </a:cubicBezTo>
                <a:cubicBezTo>
                  <a:pt x="9262" y="2526"/>
                  <a:pt x="9183" y="2526"/>
                  <a:pt x="9143" y="2526"/>
                </a:cubicBezTo>
                <a:cubicBezTo>
                  <a:pt x="9143" y="2526"/>
                  <a:pt x="9143" y="2526"/>
                  <a:pt x="9143" y="2526"/>
                </a:cubicBezTo>
                <a:cubicBezTo>
                  <a:pt x="9183" y="2486"/>
                  <a:pt x="9262" y="2405"/>
                  <a:pt x="9302" y="2364"/>
                </a:cubicBezTo>
                <a:cubicBezTo>
                  <a:pt x="9342" y="2324"/>
                  <a:pt x="9382" y="2284"/>
                  <a:pt x="9422" y="2243"/>
                </a:cubicBezTo>
                <a:cubicBezTo>
                  <a:pt x="9502" y="2162"/>
                  <a:pt x="9582" y="2081"/>
                  <a:pt x="9662" y="2000"/>
                </a:cubicBezTo>
                <a:cubicBezTo>
                  <a:pt x="9702" y="1960"/>
                  <a:pt x="9742" y="1920"/>
                  <a:pt x="9782" y="1879"/>
                </a:cubicBezTo>
                <a:cubicBezTo>
                  <a:pt x="9821" y="1839"/>
                  <a:pt x="9821" y="1839"/>
                  <a:pt x="9861" y="1798"/>
                </a:cubicBezTo>
                <a:cubicBezTo>
                  <a:pt x="9861" y="1798"/>
                  <a:pt x="9901" y="1758"/>
                  <a:pt x="9901" y="1758"/>
                </a:cubicBezTo>
                <a:cubicBezTo>
                  <a:pt x="9941" y="1717"/>
                  <a:pt x="9941" y="1717"/>
                  <a:pt x="9981" y="1677"/>
                </a:cubicBezTo>
                <a:cubicBezTo>
                  <a:pt x="9981" y="1677"/>
                  <a:pt x="9981" y="1677"/>
                  <a:pt x="9981" y="1677"/>
                </a:cubicBezTo>
                <a:cubicBezTo>
                  <a:pt x="9981" y="1677"/>
                  <a:pt x="10021" y="1636"/>
                  <a:pt x="10021" y="1636"/>
                </a:cubicBezTo>
                <a:cubicBezTo>
                  <a:pt x="10061" y="1596"/>
                  <a:pt x="10101" y="1555"/>
                  <a:pt x="10141" y="1475"/>
                </a:cubicBezTo>
                <a:cubicBezTo>
                  <a:pt x="10221" y="1353"/>
                  <a:pt x="10301" y="1272"/>
                  <a:pt x="10380" y="1151"/>
                </a:cubicBezTo>
                <a:cubicBezTo>
                  <a:pt x="10380" y="1070"/>
                  <a:pt x="10420" y="1030"/>
                  <a:pt x="10460" y="949"/>
                </a:cubicBezTo>
                <a:close/>
                <a:moveTo>
                  <a:pt x="9223" y="787"/>
                </a:moveTo>
                <a:cubicBezTo>
                  <a:pt x="9223" y="787"/>
                  <a:pt x="9223" y="747"/>
                  <a:pt x="9223" y="787"/>
                </a:cubicBezTo>
                <a:cubicBezTo>
                  <a:pt x="9382" y="787"/>
                  <a:pt x="9542" y="787"/>
                  <a:pt x="9662" y="827"/>
                </a:cubicBezTo>
                <a:cubicBezTo>
                  <a:pt x="9861" y="827"/>
                  <a:pt x="10061" y="827"/>
                  <a:pt x="10261" y="868"/>
                </a:cubicBezTo>
                <a:cubicBezTo>
                  <a:pt x="10261" y="868"/>
                  <a:pt x="10301" y="868"/>
                  <a:pt x="10301" y="868"/>
                </a:cubicBezTo>
                <a:cubicBezTo>
                  <a:pt x="10261" y="908"/>
                  <a:pt x="10261" y="949"/>
                  <a:pt x="10221" y="989"/>
                </a:cubicBezTo>
                <a:cubicBezTo>
                  <a:pt x="10141" y="1111"/>
                  <a:pt x="10101" y="1191"/>
                  <a:pt x="10021" y="1272"/>
                </a:cubicBezTo>
                <a:cubicBezTo>
                  <a:pt x="9981" y="1313"/>
                  <a:pt x="9941" y="1394"/>
                  <a:pt x="9901" y="1434"/>
                </a:cubicBezTo>
                <a:cubicBezTo>
                  <a:pt x="9861" y="1475"/>
                  <a:pt x="9861" y="1515"/>
                  <a:pt x="9821" y="1515"/>
                </a:cubicBezTo>
                <a:cubicBezTo>
                  <a:pt x="9821" y="1515"/>
                  <a:pt x="9782" y="1556"/>
                  <a:pt x="9782" y="1596"/>
                </a:cubicBezTo>
                <a:cubicBezTo>
                  <a:pt x="9742" y="1636"/>
                  <a:pt x="9702" y="1677"/>
                  <a:pt x="9662" y="1717"/>
                </a:cubicBezTo>
                <a:cubicBezTo>
                  <a:pt x="9622" y="1758"/>
                  <a:pt x="9582" y="1798"/>
                  <a:pt x="9542" y="1879"/>
                </a:cubicBezTo>
                <a:cubicBezTo>
                  <a:pt x="9502" y="1920"/>
                  <a:pt x="9462" y="1960"/>
                  <a:pt x="9422" y="2000"/>
                </a:cubicBezTo>
                <a:cubicBezTo>
                  <a:pt x="9382" y="2041"/>
                  <a:pt x="9342" y="2081"/>
                  <a:pt x="9302" y="2162"/>
                </a:cubicBezTo>
                <a:cubicBezTo>
                  <a:pt x="9262" y="2203"/>
                  <a:pt x="9223" y="2284"/>
                  <a:pt x="9143" y="2324"/>
                </a:cubicBezTo>
                <a:cubicBezTo>
                  <a:pt x="9103" y="2364"/>
                  <a:pt x="9063" y="2405"/>
                  <a:pt x="9063" y="2445"/>
                </a:cubicBezTo>
                <a:cubicBezTo>
                  <a:pt x="9023" y="2486"/>
                  <a:pt x="8983" y="2526"/>
                  <a:pt x="8983" y="2567"/>
                </a:cubicBezTo>
                <a:cubicBezTo>
                  <a:pt x="8544" y="2567"/>
                  <a:pt x="8105" y="2567"/>
                  <a:pt x="7625" y="2567"/>
                </a:cubicBezTo>
                <a:cubicBezTo>
                  <a:pt x="7625" y="2526"/>
                  <a:pt x="7665" y="2526"/>
                  <a:pt x="7665" y="2486"/>
                </a:cubicBezTo>
                <a:cubicBezTo>
                  <a:pt x="7705" y="2445"/>
                  <a:pt x="7745" y="2364"/>
                  <a:pt x="7785" y="2324"/>
                </a:cubicBezTo>
                <a:cubicBezTo>
                  <a:pt x="7825" y="2284"/>
                  <a:pt x="7865" y="2243"/>
                  <a:pt x="7905" y="2203"/>
                </a:cubicBezTo>
                <a:cubicBezTo>
                  <a:pt x="7985" y="2122"/>
                  <a:pt x="8025" y="2041"/>
                  <a:pt x="8105" y="2000"/>
                </a:cubicBezTo>
                <a:cubicBezTo>
                  <a:pt x="8145" y="1960"/>
                  <a:pt x="8224" y="1879"/>
                  <a:pt x="8264" y="1839"/>
                </a:cubicBezTo>
                <a:cubicBezTo>
                  <a:pt x="8304" y="1798"/>
                  <a:pt x="8344" y="1758"/>
                  <a:pt x="8384" y="1717"/>
                </a:cubicBezTo>
                <a:cubicBezTo>
                  <a:pt x="8424" y="1677"/>
                  <a:pt x="8424" y="1677"/>
                  <a:pt x="8464" y="1636"/>
                </a:cubicBezTo>
                <a:cubicBezTo>
                  <a:pt x="8504" y="1596"/>
                  <a:pt x="8504" y="1596"/>
                  <a:pt x="8544" y="1555"/>
                </a:cubicBezTo>
                <a:cubicBezTo>
                  <a:pt x="8584" y="1515"/>
                  <a:pt x="8584" y="1475"/>
                  <a:pt x="8624" y="1475"/>
                </a:cubicBezTo>
                <a:cubicBezTo>
                  <a:pt x="8624" y="1434"/>
                  <a:pt x="8664" y="1434"/>
                  <a:pt x="8664" y="1394"/>
                </a:cubicBezTo>
                <a:cubicBezTo>
                  <a:pt x="8743" y="1313"/>
                  <a:pt x="8823" y="1191"/>
                  <a:pt x="8903" y="1111"/>
                </a:cubicBezTo>
                <a:cubicBezTo>
                  <a:pt x="8943" y="1070"/>
                  <a:pt x="8983" y="1030"/>
                  <a:pt x="9023" y="989"/>
                </a:cubicBezTo>
                <a:cubicBezTo>
                  <a:pt x="9103" y="908"/>
                  <a:pt x="9143" y="827"/>
                  <a:pt x="9223" y="787"/>
                </a:cubicBezTo>
                <a:close/>
                <a:moveTo>
                  <a:pt x="6587" y="2486"/>
                </a:moveTo>
                <a:cubicBezTo>
                  <a:pt x="6667" y="2405"/>
                  <a:pt x="6707" y="2324"/>
                  <a:pt x="6787" y="2284"/>
                </a:cubicBezTo>
                <a:cubicBezTo>
                  <a:pt x="6827" y="2243"/>
                  <a:pt x="6867" y="2243"/>
                  <a:pt x="6907" y="2203"/>
                </a:cubicBezTo>
                <a:cubicBezTo>
                  <a:pt x="6987" y="2162"/>
                  <a:pt x="7067" y="2081"/>
                  <a:pt x="7106" y="2041"/>
                </a:cubicBezTo>
                <a:cubicBezTo>
                  <a:pt x="7186" y="1960"/>
                  <a:pt x="7306" y="1879"/>
                  <a:pt x="7386" y="1798"/>
                </a:cubicBezTo>
                <a:cubicBezTo>
                  <a:pt x="7586" y="1596"/>
                  <a:pt x="7705" y="1353"/>
                  <a:pt x="7865" y="1070"/>
                </a:cubicBezTo>
                <a:cubicBezTo>
                  <a:pt x="7945" y="989"/>
                  <a:pt x="7985" y="908"/>
                  <a:pt x="8065" y="827"/>
                </a:cubicBezTo>
                <a:cubicBezTo>
                  <a:pt x="8105" y="787"/>
                  <a:pt x="8184" y="706"/>
                  <a:pt x="8224" y="625"/>
                </a:cubicBezTo>
                <a:cubicBezTo>
                  <a:pt x="8224" y="625"/>
                  <a:pt x="8264" y="625"/>
                  <a:pt x="8264" y="625"/>
                </a:cubicBezTo>
                <a:cubicBezTo>
                  <a:pt x="8344" y="625"/>
                  <a:pt x="8424" y="625"/>
                  <a:pt x="8544" y="625"/>
                </a:cubicBezTo>
                <a:cubicBezTo>
                  <a:pt x="8624" y="625"/>
                  <a:pt x="8743" y="625"/>
                  <a:pt x="8823" y="625"/>
                </a:cubicBezTo>
                <a:cubicBezTo>
                  <a:pt x="8903" y="625"/>
                  <a:pt x="8983" y="666"/>
                  <a:pt x="9023" y="666"/>
                </a:cubicBezTo>
                <a:cubicBezTo>
                  <a:pt x="8983" y="706"/>
                  <a:pt x="8983" y="747"/>
                  <a:pt x="8943" y="747"/>
                </a:cubicBezTo>
                <a:cubicBezTo>
                  <a:pt x="8863" y="868"/>
                  <a:pt x="8783" y="949"/>
                  <a:pt x="8703" y="1070"/>
                </a:cubicBezTo>
                <a:cubicBezTo>
                  <a:pt x="8664" y="1111"/>
                  <a:pt x="8624" y="1191"/>
                  <a:pt x="8584" y="1232"/>
                </a:cubicBezTo>
                <a:cubicBezTo>
                  <a:pt x="8544" y="1272"/>
                  <a:pt x="8504" y="1353"/>
                  <a:pt x="8464" y="1394"/>
                </a:cubicBezTo>
                <a:cubicBezTo>
                  <a:pt x="8424" y="1434"/>
                  <a:pt x="8384" y="1515"/>
                  <a:pt x="8304" y="1556"/>
                </a:cubicBezTo>
                <a:cubicBezTo>
                  <a:pt x="8264" y="1596"/>
                  <a:pt x="8224" y="1636"/>
                  <a:pt x="8144" y="1717"/>
                </a:cubicBezTo>
                <a:cubicBezTo>
                  <a:pt x="8105" y="1758"/>
                  <a:pt x="8065" y="1798"/>
                  <a:pt x="8065" y="1798"/>
                </a:cubicBezTo>
                <a:cubicBezTo>
                  <a:pt x="8025" y="1839"/>
                  <a:pt x="7985" y="1920"/>
                  <a:pt x="7905" y="1960"/>
                </a:cubicBezTo>
                <a:cubicBezTo>
                  <a:pt x="7865" y="2000"/>
                  <a:pt x="7865" y="2041"/>
                  <a:pt x="7825" y="2081"/>
                </a:cubicBezTo>
                <a:cubicBezTo>
                  <a:pt x="7785" y="2122"/>
                  <a:pt x="7785" y="2162"/>
                  <a:pt x="7745" y="2203"/>
                </a:cubicBezTo>
                <a:cubicBezTo>
                  <a:pt x="7745" y="2243"/>
                  <a:pt x="7705" y="2284"/>
                  <a:pt x="7705" y="2324"/>
                </a:cubicBezTo>
                <a:cubicBezTo>
                  <a:pt x="7705" y="2364"/>
                  <a:pt x="7665" y="2364"/>
                  <a:pt x="7665" y="2405"/>
                </a:cubicBezTo>
                <a:cubicBezTo>
                  <a:pt x="7665" y="2445"/>
                  <a:pt x="7625" y="2486"/>
                  <a:pt x="7625" y="2526"/>
                </a:cubicBezTo>
                <a:cubicBezTo>
                  <a:pt x="7625" y="2526"/>
                  <a:pt x="7625" y="2567"/>
                  <a:pt x="7586" y="2567"/>
                </a:cubicBezTo>
                <a:cubicBezTo>
                  <a:pt x="7226" y="2567"/>
                  <a:pt x="6867" y="2567"/>
                  <a:pt x="6547" y="2567"/>
                </a:cubicBezTo>
                <a:cubicBezTo>
                  <a:pt x="6547" y="2526"/>
                  <a:pt x="6547" y="2526"/>
                  <a:pt x="6587" y="2486"/>
                </a:cubicBezTo>
                <a:close/>
                <a:moveTo>
                  <a:pt x="13135" y="20769"/>
                </a:moveTo>
                <a:cubicBezTo>
                  <a:pt x="10780" y="20769"/>
                  <a:pt x="8424" y="20769"/>
                  <a:pt x="6068" y="20769"/>
                </a:cubicBezTo>
                <a:cubicBezTo>
                  <a:pt x="6028" y="20769"/>
                  <a:pt x="6028" y="20769"/>
                  <a:pt x="5989" y="20769"/>
                </a:cubicBezTo>
                <a:cubicBezTo>
                  <a:pt x="4312" y="19070"/>
                  <a:pt x="2635" y="17371"/>
                  <a:pt x="958" y="15713"/>
                </a:cubicBezTo>
                <a:cubicBezTo>
                  <a:pt x="958" y="15713"/>
                  <a:pt x="958" y="15713"/>
                  <a:pt x="958" y="15713"/>
                </a:cubicBezTo>
                <a:cubicBezTo>
                  <a:pt x="958" y="13326"/>
                  <a:pt x="958" y="10940"/>
                  <a:pt x="958" y="8553"/>
                </a:cubicBezTo>
                <a:cubicBezTo>
                  <a:pt x="958" y="8513"/>
                  <a:pt x="958" y="8513"/>
                  <a:pt x="958" y="8472"/>
                </a:cubicBezTo>
                <a:cubicBezTo>
                  <a:pt x="1956" y="7461"/>
                  <a:pt x="2954" y="6409"/>
                  <a:pt x="3992" y="5398"/>
                </a:cubicBezTo>
                <a:cubicBezTo>
                  <a:pt x="4152" y="5236"/>
                  <a:pt x="4352" y="5075"/>
                  <a:pt x="4511" y="4913"/>
                </a:cubicBezTo>
                <a:cubicBezTo>
                  <a:pt x="4671" y="4751"/>
                  <a:pt x="4831" y="4630"/>
                  <a:pt x="4990" y="4468"/>
                </a:cubicBezTo>
                <a:cubicBezTo>
                  <a:pt x="5070" y="4387"/>
                  <a:pt x="5150" y="4306"/>
                  <a:pt x="5230" y="4225"/>
                </a:cubicBezTo>
                <a:cubicBezTo>
                  <a:pt x="5310" y="4144"/>
                  <a:pt x="5350" y="4104"/>
                  <a:pt x="5430" y="4023"/>
                </a:cubicBezTo>
                <a:cubicBezTo>
                  <a:pt x="5549" y="3902"/>
                  <a:pt x="5629" y="3780"/>
                  <a:pt x="5709" y="3659"/>
                </a:cubicBezTo>
                <a:cubicBezTo>
                  <a:pt x="5789" y="3538"/>
                  <a:pt x="5869" y="3457"/>
                  <a:pt x="5988" y="3335"/>
                </a:cubicBezTo>
                <a:cubicBezTo>
                  <a:pt x="5988" y="3335"/>
                  <a:pt x="6028" y="3295"/>
                  <a:pt x="6028" y="3295"/>
                </a:cubicBezTo>
                <a:cubicBezTo>
                  <a:pt x="7146" y="3295"/>
                  <a:pt x="8224" y="3295"/>
                  <a:pt x="9342" y="3295"/>
                </a:cubicBezTo>
                <a:cubicBezTo>
                  <a:pt x="9382" y="3295"/>
                  <a:pt x="9382" y="3295"/>
                  <a:pt x="9422" y="3295"/>
                </a:cubicBezTo>
                <a:cubicBezTo>
                  <a:pt x="9502" y="3295"/>
                  <a:pt x="9622" y="3295"/>
                  <a:pt x="9702" y="3295"/>
                </a:cubicBezTo>
                <a:cubicBezTo>
                  <a:pt x="9702" y="3295"/>
                  <a:pt x="9702" y="3295"/>
                  <a:pt x="9702" y="3295"/>
                </a:cubicBezTo>
                <a:cubicBezTo>
                  <a:pt x="10860" y="3295"/>
                  <a:pt x="12017" y="3295"/>
                  <a:pt x="13175" y="3295"/>
                </a:cubicBezTo>
                <a:cubicBezTo>
                  <a:pt x="13575" y="3699"/>
                  <a:pt x="13974" y="4104"/>
                  <a:pt x="14373" y="4508"/>
                </a:cubicBezTo>
                <a:cubicBezTo>
                  <a:pt x="14373" y="4508"/>
                  <a:pt x="14413" y="4549"/>
                  <a:pt x="14413" y="4549"/>
                </a:cubicBezTo>
                <a:cubicBezTo>
                  <a:pt x="14972" y="5115"/>
                  <a:pt x="15491" y="5641"/>
                  <a:pt x="16050" y="6207"/>
                </a:cubicBezTo>
                <a:cubicBezTo>
                  <a:pt x="16050" y="6207"/>
                  <a:pt x="16050" y="6207"/>
                  <a:pt x="16050" y="6207"/>
                </a:cubicBezTo>
                <a:cubicBezTo>
                  <a:pt x="16769" y="6935"/>
                  <a:pt x="17487" y="7663"/>
                  <a:pt x="18206" y="8391"/>
                </a:cubicBezTo>
                <a:cubicBezTo>
                  <a:pt x="18206" y="9403"/>
                  <a:pt x="18206" y="10454"/>
                  <a:pt x="18206" y="11466"/>
                </a:cubicBezTo>
                <a:cubicBezTo>
                  <a:pt x="18206" y="11506"/>
                  <a:pt x="18206" y="11506"/>
                  <a:pt x="18206" y="11547"/>
                </a:cubicBezTo>
                <a:cubicBezTo>
                  <a:pt x="18206" y="11547"/>
                  <a:pt x="18206" y="11547"/>
                  <a:pt x="18206" y="11547"/>
                </a:cubicBezTo>
                <a:cubicBezTo>
                  <a:pt x="18206" y="12881"/>
                  <a:pt x="18206" y="14257"/>
                  <a:pt x="18206" y="15591"/>
                </a:cubicBezTo>
                <a:cubicBezTo>
                  <a:pt x="18206" y="15591"/>
                  <a:pt x="18206" y="15591"/>
                  <a:pt x="18206" y="15591"/>
                </a:cubicBezTo>
                <a:cubicBezTo>
                  <a:pt x="16489" y="17371"/>
                  <a:pt x="14812" y="19070"/>
                  <a:pt x="13135" y="20769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AA8D988B-91CB-4262-BC96-E20140D9BFB4}"/>
              </a:ext>
            </a:extLst>
          </p:cNvPr>
          <p:cNvSpPr/>
          <p:nvPr/>
        </p:nvSpPr>
        <p:spPr>
          <a:xfrm>
            <a:off x="3681737" y="4483678"/>
            <a:ext cx="1721762" cy="1705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6" h="21578" extrusionOk="0">
                <a:moveTo>
                  <a:pt x="21520" y="11991"/>
                </a:moveTo>
                <a:cubicBezTo>
                  <a:pt x="21520" y="11830"/>
                  <a:pt x="21480" y="11668"/>
                  <a:pt x="21480" y="11547"/>
                </a:cubicBezTo>
                <a:cubicBezTo>
                  <a:pt x="21480" y="11506"/>
                  <a:pt x="21480" y="11425"/>
                  <a:pt x="21480" y="11385"/>
                </a:cubicBezTo>
                <a:cubicBezTo>
                  <a:pt x="21480" y="11344"/>
                  <a:pt x="21480" y="11304"/>
                  <a:pt x="21480" y="11263"/>
                </a:cubicBezTo>
                <a:cubicBezTo>
                  <a:pt x="21480" y="11183"/>
                  <a:pt x="21440" y="11102"/>
                  <a:pt x="21440" y="11061"/>
                </a:cubicBezTo>
                <a:cubicBezTo>
                  <a:pt x="21440" y="11021"/>
                  <a:pt x="21400" y="10940"/>
                  <a:pt x="21400" y="10899"/>
                </a:cubicBezTo>
                <a:cubicBezTo>
                  <a:pt x="21400" y="10738"/>
                  <a:pt x="21400" y="10616"/>
                  <a:pt x="21400" y="10454"/>
                </a:cubicBezTo>
                <a:cubicBezTo>
                  <a:pt x="21400" y="10252"/>
                  <a:pt x="21360" y="10050"/>
                  <a:pt x="21360" y="9848"/>
                </a:cubicBezTo>
                <a:cubicBezTo>
                  <a:pt x="21360" y="9645"/>
                  <a:pt x="21320" y="9443"/>
                  <a:pt x="21320" y="9281"/>
                </a:cubicBezTo>
                <a:cubicBezTo>
                  <a:pt x="21320" y="9079"/>
                  <a:pt x="21320" y="8917"/>
                  <a:pt x="21280" y="8715"/>
                </a:cubicBezTo>
                <a:cubicBezTo>
                  <a:pt x="21280" y="8594"/>
                  <a:pt x="21280" y="8513"/>
                  <a:pt x="21280" y="8392"/>
                </a:cubicBezTo>
                <a:cubicBezTo>
                  <a:pt x="21280" y="8311"/>
                  <a:pt x="21280" y="8189"/>
                  <a:pt x="21240" y="8108"/>
                </a:cubicBezTo>
                <a:cubicBezTo>
                  <a:pt x="21240" y="7906"/>
                  <a:pt x="21200" y="7704"/>
                  <a:pt x="21200" y="7502"/>
                </a:cubicBezTo>
                <a:cubicBezTo>
                  <a:pt x="21200" y="7380"/>
                  <a:pt x="21200" y="7259"/>
                  <a:pt x="21160" y="7138"/>
                </a:cubicBezTo>
                <a:cubicBezTo>
                  <a:pt x="21160" y="7016"/>
                  <a:pt x="21120" y="6854"/>
                  <a:pt x="21120" y="6733"/>
                </a:cubicBezTo>
                <a:cubicBezTo>
                  <a:pt x="21120" y="6612"/>
                  <a:pt x="21080" y="6490"/>
                  <a:pt x="21080" y="6369"/>
                </a:cubicBezTo>
                <a:cubicBezTo>
                  <a:pt x="21080" y="6329"/>
                  <a:pt x="21080" y="6329"/>
                  <a:pt x="21080" y="6288"/>
                </a:cubicBezTo>
                <a:cubicBezTo>
                  <a:pt x="21080" y="6207"/>
                  <a:pt x="21040" y="6167"/>
                  <a:pt x="21040" y="6086"/>
                </a:cubicBezTo>
                <a:cubicBezTo>
                  <a:pt x="21040" y="6045"/>
                  <a:pt x="21040" y="6005"/>
                  <a:pt x="21000" y="6005"/>
                </a:cubicBezTo>
                <a:cubicBezTo>
                  <a:pt x="21000" y="6005"/>
                  <a:pt x="21000" y="5965"/>
                  <a:pt x="21000" y="5965"/>
                </a:cubicBezTo>
                <a:cubicBezTo>
                  <a:pt x="21000" y="5965"/>
                  <a:pt x="21000" y="5924"/>
                  <a:pt x="21000" y="5924"/>
                </a:cubicBezTo>
                <a:cubicBezTo>
                  <a:pt x="21000" y="5884"/>
                  <a:pt x="21000" y="5843"/>
                  <a:pt x="20960" y="5803"/>
                </a:cubicBezTo>
                <a:cubicBezTo>
                  <a:pt x="20920" y="5762"/>
                  <a:pt x="20920" y="5762"/>
                  <a:pt x="20880" y="5722"/>
                </a:cubicBezTo>
                <a:cubicBezTo>
                  <a:pt x="20880" y="5722"/>
                  <a:pt x="20840" y="5722"/>
                  <a:pt x="20840" y="5722"/>
                </a:cubicBezTo>
                <a:cubicBezTo>
                  <a:pt x="20800" y="5681"/>
                  <a:pt x="20800" y="5681"/>
                  <a:pt x="20760" y="5681"/>
                </a:cubicBezTo>
                <a:cubicBezTo>
                  <a:pt x="20760" y="5681"/>
                  <a:pt x="20720" y="5641"/>
                  <a:pt x="20720" y="5641"/>
                </a:cubicBezTo>
                <a:cubicBezTo>
                  <a:pt x="20720" y="5641"/>
                  <a:pt x="20680" y="5600"/>
                  <a:pt x="20680" y="5600"/>
                </a:cubicBezTo>
                <a:cubicBezTo>
                  <a:pt x="20680" y="5560"/>
                  <a:pt x="20680" y="5560"/>
                  <a:pt x="20680" y="5520"/>
                </a:cubicBezTo>
                <a:cubicBezTo>
                  <a:pt x="20680" y="5520"/>
                  <a:pt x="20680" y="5479"/>
                  <a:pt x="20680" y="5479"/>
                </a:cubicBezTo>
                <a:cubicBezTo>
                  <a:pt x="20680" y="5398"/>
                  <a:pt x="20640" y="5317"/>
                  <a:pt x="20600" y="5277"/>
                </a:cubicBezTo>
                <a:cubicBezTo>
                  <a:pt x="20600" y="5277"/>
                  <a:pt x="20600" y="5277"/>
                  <a:pt x="20600" y="5277"/>
                </a:cubicBezTo>
                <a:cubicBezTo>
                  <a:pt x="20600" y="5277"/>
                  <a:pt x="20600" y="5236"/>
                  <a:pt x="20560" y="5236"/>
                </a:cubicBezTo>
                <a:cubicBezTo>
                  <a:pt x="20480" y="5115"/>
                  <a:pt x="20360" y="5034"/>
                  <a:pt x="20240" y="4913"/>
                </a:cubicBezTo>
                <a:cubicBezTo>
                  <a:pt x="20200" y="4872"/>
                  <a:pt x="20160" y="4832"/>
                  <a:pt x="20120" y="4791"/>
                </a:cubicBezTo>
                <a:cubicBezTo>
                  <a:pt x="20080" y="4791"/>
                  <a:pt x="20080" y="4751"/>
                  <a:pt x="20040" y="4751"/>
                </a:cubicBezTo>
                <a:cubicBezTo>
                  <a:pt x="20040" y="4751"/>
                  <a:pt x="20000" y="4711"/>
                  <a:pt x="20000" y="4711"/>
                </a:cubicBezTo>
                <a:cubicBezTo>
                  <a:pt x="19960" y="4630"/>
                  <a:pt x="19920" y="4589"/>
                  <a:pt x="19840" y="4508"/>
                </a:cubicBezTo>
                <a:cubicBezTo>
                  <a:pt x="19800" y="4427"/>
                  <a:pt x="19720" y="4347"/>
                  <a:pt x="19680" y="4306"/>
                </a:cubicBezTo>
                <a:cubicBezTo>
                  <a:pt x="19520" y="4144"/>
                  <a:pt x="19400" y="3983"/>
                  <a:pt x="19240" y="3821"/>
                </a:cubicBezTo>
                <a:cubicBezTo>
                  <a:pt x="19120" y="3699"/>
                  <a:pt x="18960" y="3578"/>
                  <a:pt x="18840" y="3457"/>
                </a:cubicBezTo>
                <a:cubicBezTo>
                  <a:pt x="18680" y="3335"/>
                  <a:pt x="18560" y="3214"/>
                  <a:pt x="18400" y="3052"/>
                </a:cubicBezTo>
                <a:cubicBezTo>
                  <a:pt x="18320" y="2971"/>
                  <a:pt x="18280" y="2931"/>
                  <a:pt x="18200" y="2850"/>
                </a:cubicBezTo>
                <a:cubicBezTo>
                  <a:pt x="18120" y="2769"/>
                  <a:pt x="18040" y="2729"/>
                  <a:pt x="17960" y="2648"/>
                </a:cubicBezTo>
                <a:cubicBezTo>
                  <a:pt x="17880" y="2567"/>
                  <a:pt x="17800" y="2526"/>
                  <a:pt x="17720" y="2445"/>
                </a:cubicBezTo>
                <a:cubicBezTo>
                  <a:pt x="17640" y="2405"/>
                  <a:pt x="17560" y="2324"/>
                  <a:pt x="17480" y="2284"/>
                </a:cubicBezTo>
                <a:cubicBezTo>
                  <a:pt x="17320" y="2162"/>
                  <a:pt x="17200" y="2041"/>
                  <a:pt x="17040" y="1960"/>
                </a:cubicBezTo>
                <a:cubicBezTo>
                  <a:pt x="16880" y="1839"/>
                  <a:pt x="16720" y="1758"/>
                  <a:pt x="16560" y="1636"/>
                </a:cubicBezTo>
                <a:cubicBezTo>
                  <a:pt x="16520" y="1596"/>
                  <a:pt x="16440" y="1556"/>
                  <a:pt x="16400" y="1515"/>
                </a:cubicBezTo>
                <a:cubicBezTo>
                  <a:pt x="16360" y="1475"/>
                  <a:pt x="16320" y="1434"/>
                  <a:pt x="16280" y="1394"/>
                </a:cubicBezTo>
                <a:cubicBezTo>
                  <a:pt x="16200" y="1313"/>
                  <a:pt x="16120" y="1232"/>
                  <a:pt x="16040" y="1192"/>
                </a:cubicBezTo>
                <a:cubicBezTo>
                  <a:pt x="15960" y="1111"/>
                  <a:pt x="15840" y="1070"/>
                  <a:pt x="15760" y="989"/>
                </a:cubicBezTo>
                <a:cubicBezTo>
                  <a:pt x="15680" y="908"/>
                  <a:pt x="15600" y="868"/>
                  <a:pt x="15520" y="787"/>
                </a:cubicBezTo>
                <a:cubicBezTo>
                  <a:pt x="15480" y="747"/>
                  <a:pt x="15440" y="747"/>
                  <a:pt x="15440" y="706"/>
                </a:cubicBezTo>
                <a:cubicBezTo>
                  <a:pt x="15440" y="666"/>
                  <a:pt x="15400" y="625"/>
                  <a:pt x="15400" y="585"/>
                </a:cubicBezTo>
                <a:cubicBezTo>
                  <a:pt x="15320" y="504"/>
                  <a:pt x="15240" y="423"/>
                  <a:pt x="15120" y="423"/>
                </a:cubicBezTo>
                <a:cubicBezTo>
                  <a:pt x="15120" y="423"/>
                  <a:pt x="15120" y="423"/>
                  <a:pt x="15080" y="423"/>
                </a:cubicBezTo>
                <a:cubicBezTo>
                  <a:pt x="15080" y="423"/>
                  <a:pt x="15080" y="423"/>
                  <a:pt x="15080" y="423"/>
                </a:cubicBezTo>
                <a:cubicBezTo>
                  <a:pt x="15080" y="423"/>
                  <a:pt x="15080" y="423"/>
                  <a:pt x="15080" y="423"/>
                </a:cubicBezTo>
                <a:cubicBezTo>
                  <a:pt x="15040" y="423"/>
                  <a:pt x="15040" y="423"/>
                  <a:pt x="15000" y="423"/>
                </a:cubicBezTo>
                <a:cubicBezTo>
                  <a:pt x="1500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63"/>
                </a:cubicBezTo>
                <a:cubicBezTo>
                  <a:pt x="14960" y="463"/>
                  <a:pt x="14960" y="463"/>
                  <a:pt x="14960" y="463"/>
                </a:cubicBezTo>
                <a:cubicBezTo>
                  <a:pt x="14920" y="463"/>
                  <a:pt x="14880" y="463"/>
                  <a:pt x="14840" y="463"/>
                </a:cubicBezTo>
                <a:cubicBezTo>
                  <a:pt x="14760" y="463"/>
                  <a:pt x="14640" y="423"/>
                  <a:pt x="14560" y="423"/>
                </a:cubicBezTo>
                <a:cubicBezTo>
                  <a:pt x="14360" y="423"/>
                  <a:pt x="14160" y="383"/>
                  <a:pt x="13960" y="383"/>
                </a:cubicBezTo>
                <a:cubicBezTo>
                  <a:pt x="13760" y="383"/>
                  <a:pt x="13600" y="342"/>
                  <a:pt x="13400" y="342"/>
                </a:cubicBezTo>
                <a:cubicBezTo>
                  <a:pt x="13320" y="342"/>
                  <a:pt x="13240" y="302"/>
                  <a:pt x="13120" y="302"/>
                </a:cubicBezTo>
                <a:cubicBezTo>
                  <a:pt x="13000" y="302"/>
                  <a:pt x="12920" y="261"/>
                  <a:pt x="12800" y="261"/>
                </a:cubicBezTo>
                <a:cubicBezTo>
                  <a:pt x="12600" y="221"/>
                  <a:pt x="12440" y="221"/>
                  <a:pt x="12240" y="180"/>
                </a:cubicBezTo>
                <a:cubicBezTo>
                  <a:pt x="12040" y="140"/>
                  <a:pt x="11840" y="140"/>
                  <a:pt x="11680" y="99"/>
                </a:cubicBezTo>
                <a:cubicBezTo>
                  <a:pt x="11480" y="99"/>
                  <a:pt x="11280" y="59"/>
                  <a:pt x="11120" y="59"/>
                </a:cubicBezTo>
                <a:cubicBezTo>
                  <a:pt x="11000" y="59"/>
                  <a:pt x="10920" y="59"/>
                  <a:pt x="10800" y="59"/>
                </a:cubicBezTo>
                <a:cubicBezTo>
                  <a:pt x="10720" y="59"/>
                  <a:pt x="10640" y="59"/>
                  <a:pt x="10520" y="18"/>
                </a:cubicBezTo>
                <a:cubicBezTo>
                  <a:pt x="10280" y="18"/>
                  <a:pt x="10080" y="-22"/>
                  <a:pt x="9840" y="18"/>
                </a:cubicBezTo>
                <a:cubicBezTo>
                  <a:pt x="9640" y="18"/>
                  <a:pt x="9440" y="18"/>
                  <a:pt x="9240" y="18"/>
                </a:cubicBezTo>
                <a:cubicBezTo>
                  <a:pt x="9040" y="18"/>
                  <a:pt x="8880" y="18"/>
                  <a:pt x="8680" y="18"/>
                </a:cubicBezTo>
                <a:cubicBezTo>
                  <a:pt x="8520" y="18"/>
                  <a:pt x="8320" y="18"/>
                  <a:pt x="8160" y="18"/>
                </a:cubicBezTo>
                <a:cubicBezTo>
                  <a:pt x="8120" y="18"/>
                  <a:pt x="8080" y="18"/>
                  <a:pt x="8040" y="18"/>
                </a:cubicBezTo>
                <a:cubicBezTo>
                  <a:pt x="8040" y="18"/>
                  <a:pt x="8000" y="18"/>
                  <a:pt x="8000" y="18"/>
                </a:cubicBezTo>
                <a:cubicBezTo>
                  <a:pt x="8000" y="18"/>
                  <a:pt x="8000" y="18"/>
                  <a:pt x="8000" y="18"/>
                </a:cubicBezTo>
                <a:cubicBezTo>
                  <a:pt x="7960" y="18"/>
                  <a:pt x="7880" y="59"/>
                  <a:pt x="7880" y="59"/>
                </a:cubicBezTo>
                <a:cubicBezTo>
                  <a:pt x="7880" y="59"/>
                  <a:pt x="7880" y="59"/>
                  <a:pt x="7840" y="59"/>
                </a:cubicBezTo>
                <a:cubicBezTo>
                  <a:pt x="7840" y="59"/>
                  <a:pt x="7800" y="59"/>
                  <a:pt x="7800" y="59"/>
                </a:cubicBezTo>
                <a:cubicBezTo>
                  <a:pt x="7720" y="59"/>
                  <a:pt x="7640" y="99"/>
                  <a:pt x="7560" y="140"/>
                </a:cubicBezTo>
                <a:cubicBezTo>
                  <a:pt x="7520" y="180"/>
                  <a:pt x="7480" y="221"/>
                  <a:pt x="7440" y="261"/>
                </a:cubicBezTo>
                <a:cubicBezTo>
                  <a:pt x="7400" y="302"/>
                  <a:pt x="7360" y="342"/>
                  <a:pt x="7360" y="382"/>
                </a:cubicBezTo>
                <a:cubicBezTo>
                  <a:pt x="7320" y="463"/>
                  <a:pt x="7240" y="504"/>
                  <a:pt x="7200" y="585"/>
                </a:cubicBezTo>
                <a:cubicBezTo>
                  <a:pt x="7120" y="666"/>
                  <a:pt x="7080" y="747"/>
                  <a:pt x="7000" y="787"/>
                </a:cubicBezTo>
                <a:cubicBezTo>
                  <a:pt x="6960" y="868"/>
                  <a:pt x="6880" y="908"/>
                  <a:pt x="6840" y="989"/>
                </a:cubicBezTo>
                <a:cubicBezTo>
                  <a:pt x="6760" y="1070"/>
                  <a:pt x="6720" y="1111"/>
                  <a:pt x="6640" y="1191"/>
                </a:cubicBezTo>
                <a:cubicBezTo>
                  <a:pt x="6560" y="1272"/>
                  <a:pt x="6520" y="1313"/>
                  <a:pt x="6440" y="1394"/>
                </a:cubicBezTo>
                <a:cubicBezTo>
                  <a:pt x="6360" y="1475"/>
                  <a:pt x="6320" y="1556"/>
                  <a:pt x="6280" y="1636"/>
                </a:cubicBezTo>
                <a:cubicBezTo>
                  <a:pt x="6240" y="1717"/>
                  <a:pt x="6160" y="1798"/>
                  <a:pt x="6120" y="1839"/>
                </a:cubicBezTo>
                <a:cubicBezTo>
                  <a:pt x="6040" y="1920"/>
                  <a:pt x="6000" y="2000"/>
                  <a:pt x="5920" y="2041"/>
                </a:cubicBezTo>
                <a:cubicBezTo>
                  <a:pt x="5840" y="2122"/>
                  <a:pt x="5800" y="2162"/>
                  <a:pt x="5720" y="2243"/>
                </a:cubicBezTo>
                <a:cubicBezTo>
                  <a:pt x="5640" y="2324"/>
                  <a:pt x="5600" y="2365"/>
                  <a:pt x="5520" y="2445"/>
                </a:cubicBezTo>
                <a:cubicBezTo>
                  <a:pt x="5440" y="2526"/>
                  <a:pt x="5400" y="2607"/>
                  <a:pt x="5320" y="2688"/>
                </a:cubicBezTo>
                <a:cubicBezTo>
                  <a:pt x="5280" y="2769"/>
                  <a:pt x="5200" y="2850"/>
                  <a:pt x="5160" y="2890"/>
                </a:cubicBezTo>
                <a:cubicBezTo>
                  <a:pt x="5080" y="2971"/>
                  <a:pt x="5040" y="3052"/>
                  <a:pt x="4960" y="3093"/>
                </a:cubicBezTo>
                <a:cubicBezTo>
                  <a:pt x="4920" y="3174"/>
                  <a:pt x="4840" y="3214"/>
                  <a:pt x="4760" y="3295"/>
                </a:cubicBezTo>
                <a:cubicBezTo>
                  <a:pt x="4760" y="3295"/>
                  <a:pt x="4760" y="3295"/>
                  <a:pt x="4720" y="3335"/>
                </a:cubicBezTo>
                <a:cubicBezTo>
                  <a:pt x="4600" y="3416"/>
                  <a:pt x="4480" y="3538"/>
                  <a:pt x="4400" y="3618"/>
                </a:cubicBezTo>
                <a:cubicBezTo>
                  <a:pt x="4360" y="3659"/>
                  <a:pt x="4280" y="3740"/>
                  <a:pt x="4240" y="3780"/>
                </a:cubicBezTo>
                <a:cubicBezTo>
                  <a:pt x="4200" y="3821"/>
                  <a:pt x="4120" y="3902"/>
                  <a:pt x="4080" y="3942"/>
                </a:cubicBezTo>
                <a:cubicBezTo>
                  <a:pt x="4000" y="4063"/>
                  <a:pt x="3880" y="4185"/>
                  <a:pt x="3800" y="4306"/>
                </a:cubicBezTo>
                <a:cubicBezTo>
                  <a:pt x="3760" y="4347"/>
                  <a:pt x="3720" y="4427"/>
                  <a:pt x="3640" y="4468"/>
                </a:cubicBezTo>
                <a:cubicBezTo>
                  <a:pt x="3600" y="4508"/>
                  <a:pt x="3600" y="4508"/>
                  <a:pt x="3560" y="4549"/>
                </a:cubicBezTo>
                <a:cubicBezTo>
                  <a:pt x="3560" y="4549"/>
                  <a:pt x="3560" y="4549"/>
                  <a:pt x="3560" y="4549"/>
                </a:cubicBezTo>
                <a:cubicBezTo>
                  <a:pt x="3480" y="4630"/>
                  <a:pt x="3400" y="4711"/>
                  <a:pt x="3280" y="4791"/>
                </a:cubicBezTo>
                <a:cubicBezTo>
                  <a:pt x="3200" y="4832"/>
                  <a:pt x="3160" y="4913"/>
                  <a:pt x="3080" y="4953"/>
                </a:cubicBezTo>
                <a:cubicBezTo>
                  <a:pt x="3040" y="4994"/>
                  <a:pt x="3000" y="5034"/>
                  <a:pt x="2960" y="5075"/>
                </a:cubicBezTo>
                <a:cubicBezTo>
                  <a:pt x="2920" y="5115"/>
                  <a:pt x="2880" y="5156"/>
                  <a:pt x="2840" y="5196"/>
                </a:cubicBezTo>
                <a:cubicBezTo>
                  <a:pt x="2800" y="5236"/>
                  <a:pt x="2760" y="5277"/>
                  <a:pt x="2720" y="5317"/>
                </a:cubicBezTo>
                <a:cubicBezTo>
                  <a:pt x="2640" y="5439"/>
                  <a:pt x="2520" y="5560"/>
                  <a:pt x="2440" y="5681"/>
                </a:cubicBezTo>
                <a:cubicBezTo>
                  <a:pt x="2280" y="5803"/>
                  <a:pt x="2120" y="5924"/>
                  <a:pt x="1960" y="6045"/>
                </a:cubicBezTo>
                <a:cubicBezTo>
                  <a:pt x="1880" y="6126"/>
                  <a:pt x="1800" y="6167"/>
                  <a:pt x="1720" y="6248"/>
                </a:cubicBezTo>
                <a:cubicBezTo>
                  <a:pt x="1640" y="6329"/>
                  <a:pt x="1520" y="6409"/>
                  <a:pt x="1440" y="6490"/>
                </a:cubicBezTo>
                <a:cubicBezTo>
                  <a:pt x="1320" y="6652"/>
                  <a:pt x="1200" y="6814"/>
                  <a:pt x="1080" y="6976"/>
                </a:cubicBezTo>
                <a:cubicBezTo>
                  <a:pt x="1000" y="7057"/>
                  <a:pt x="960" y="7138"/>
                  <a:pt x="880" y="7259"/>
                </a:cubicBezTo>
                <a:cubicBezTo>
                  <a:pt x="840" y="7299"/>
                  <a:pt x="840" y="7340"/>
                  <a:pt x="800" y="7380"/>
                </a:cubicBezTo>
                <a:cubicBezTo>
                  <a:pt x="800" y="7421"/>
                  <a:pt x="760" y="7421"/>
                  <a:pt x="760" y="7461"/>
                </a:cubicBezTo>
                <a:cubicBezTo>
                  <a:pt x="760" y="7461"/>
                  <a:pt x="720" y="7502"/>
                  <a:pt x="720" y="7502"/>
                </a:cubicBezTo>
                <a:cubicBezTo>
                  <a:pt x="720" y="7542"/>
                  <a:pt x="680" y="7582"/>
                  <a:pt x="680" y="7582"/>
                </a:cubicBezTo>
                <a:cubicBezTo>
                  <a:pt x="640" y="7623"/>
                  <a:pt x="640" y="7623"/>
                  <a:pt x="600" y="7663"/>
                </a:cubicBezTo>
                <a:cubicBezTo>
                  <a:pt x="480" y="7785"/>
                  <a:pt x="320" y="7947"/>
                  <a:pt x="200" y="8068"/>
                </a:cubicBezTo>
                <a:cubicBezTo>
                  <a:pt x="200" y="8068"/>
                  <a:pt x="200" y="8068"/>
                  <a:pt x="200" y="8068"/>
                </a:cubicBezTo>
                <a:cubicBezTo>
                  <a:pt x="200" y="8068"/>
                  <a:pt x="200" y="8068"/>
                  <a:pt x="160" y="8108"/>
                </a:cubicBezTo>
                <a:cubicBezTo>
                  <a:pt x="160" y="8108"/>
                  <a:pt x="160" y="8108"/>
                  <a:pt x="160" y="8108"/>
                </a:cubicBezTo>
                <a:cubicBezTo>
                  <a:pt x="120" y="8149"/>
                  <a:pt x="120" y="8149"/>
                  <a:pt x="80" y="8189"/>
                </a:cubicBezTo>
                <a:cubicBezTo>
                  <a:pt x="40" y="8270"/>
                  <a:pt x="40" y="8311"/>
                  <a:pt x="40" y="8391"/>
                </a:cubicBezTo>
                <a:cubicBezTo>
                  <a:pt x="40" y="8391"/>
                  <a:pt x="40" y="8391"/>
                  <a:pt x="40" y="8391"/>
                </a:cubicBezTo>
                <a:cubicBezTo>
                  <a:pt x="40" y="8432"/>
                  <a:pt x="40" y="8432"/>
                  <a:pt x="0" y="8472"/>
                </a:cubicBezTo>
                <a:cubicBezTo>
                  <a:pt x="0" y="8472"/>
                  <a:pt x="0" y="8513"/>
                  <a:pt x="0" y="8513"/>
                </a:cubicBezTo>
                <a:cubicBezTo>
                  <a:pt x="0" y="8513"/>
                  <a:pt x="0" y="8513"/>
                  <a:pt x="0" y="8513"/>
                </a:cubicBezTo>
                <a:lnTo>
                  <a:pt x="0" y="8513"/>
                </a:lnTo>
                <a:cubicBezTo>
                  <a:pt x="0" y="8513"/>
                  <a:pt x="0" y="8553"/>
                  <a:pt x="0" y="8553"/>
                </a:cubicBezTo>
                <a:cubicBezTo>
                  <a:pt x="0" y="8594"/>
                  <a:pt x="0" y="8634"/>
                  <a:pt x="40" y="8634"/>
                </a:cubicBezTo>
                <a:cubicBezTo>
                  <a:pt x="40" y="8634"/>
                  <a:pt x="40" y="8634"/>
                  <a:pt x="40" y="8634"/>
                </a:cubicBezTo>
                <a:cubicBezTo>
                  <a:pt x="40" y="8958"/>
                  <a:pt x="40" y="9241"/>
                  <a:pt x="40" y="9565"/>
                </a:cubicBezTo>
                <a:cubicBezTo>
                  <a:pt x="40" y="10171"/>
                  <a:pt x="40" y="10778"/>
                  <a:pt x="40" y="11344"/>
                </a:cubicBezTo>
                <a:cubicBezTo>
                  <a:pt x="40" y="12558"/>
                  <a:pt x="40" y="13771"/>
                  <a:pt x="40" y="14985"/>
                </a:cubicBezTo>
                <a:cubicBezTo>
                  <a:pt x="40" y="15308"/>
                  <a:pt x="40" y="15591"/>
                  <a:pt x="40" y="15915"/>
                </a:cubicBezTo>
                <a:cubicBezTo>
                  <a:pt x="40" y="16077"/>
                  <a:pt x="160" y="16158"/>
                  <a:pt x="240" y="16279"/>
                </a:cubicBezTo>
                <a:cubicBezTo>
                  <a:pt x="280" y="16320"/>
                  <a:pt x="360" y="16400"/>
                  <a:pt x="400" y="16441"/>
                </a:cubicBezTo>
                <a:cubicBezTo>
                  <a:pt x="520" y="16562"/>
                  <a:pt x="640" y="16684"/>
                  <a:pt x="720" y="16765"/>
                </a:cubicBezTo>
                <a:cubicBezTo>
                  <a:pt x="1160" y="17209"/>
                  <a:pt x="1560" y="17614"/>
                  <a:pt x="2000" y="18059"/>
                </a:cubicBezTo>
                <a:cubicBezTo>
                  <a:pt x="2840" y="18908"/>
                  <a:pt x="3680" y="19758"/>
                  <a:pt x="4520" y="20607"/>
                </a:cubicBezTo>
                <a:cubicBezTo>
                  <a:pt x="4720" y="20809"/>
                  <a:pt x="4960" y="21052"/>
                  <a:pt x="5160" y="21254"/>
                </a:cubicBezTo>
                <a:cubicBezTo>
                  <a:pt x="5200" y="21295"/>
                  <a:pt x="5280" y="21376"/>
                  <a:pt x="5320" y="21416"/>
                </a:cubicBezTo>
                <a:cubicBezTo>
                  <a:pt x="5360" y="21457"/>
                  <a:pt x="5360" y="21457"/>
                  <a:pt x="5400" y="21497"/>
                </a:cubicBezTo>
                <a:cubicBezTo>
                  <a:pt x="5480" y="21578"/>
                  <a:pt x="5600" y="21578"/>
                  <a:pt x="5680" y="21578"/>
                </a:cubicBezTo>
                <a:cubicBezTo>
                  <a:pt x="5840" y="21578"/>
                  <a:pt x="6000" y="21578"/>
                  <a:pt x="6160" y="21578"/>
                </a:cubicBezTo>
                <a:cubicBezTo>
                  <a:pt x="6760" y="21578"/>
                  <a:pt x="7360" y="21578"/>
                  <a:pt x="8000" y="21578"/>
                </a:cubicBezTo>
                <a:cubicBezTo>
                  <a:pt x="9200" y="21578"/>
                  <a:pt x="10360" y="21578"/>
                  <a:pt x="11560" y="21578"/>
                </a:cubicBezTo>
                <a:cubicBezTo>
                  <a:pt x="11880" y="21578"/>
                  <a:pt x="12160" y="21578"/>
                  <a:pt x="12480" y="21578"/>
                </a:cubicBezTo>
                <a:cubicBezTo>
                  <a:pt x="12640" y="21578"/>
                  <a:pt x="12760" y="21578"/>
                  <a:pt x="12920" y="21578"/>
                </a:cubicBezTo>
                <a:cubicBezTo>
                  <a:pt x="13000" y="21578"/>
                  <a:pt x="13080" y="21578"/>
                  <a:pt x="13120" y="21578"/>
                </a:cubicBezTo>
                <a:cubicBezTo>
                  <a:pt x="13200" y="21578"/>
                  <a:pt x="13280" y="21538"/>
                  <a:pt x="13360" y="21497"/>
                </a:cubicBezTo>
                <a:cubicBezTo>
                  <a:pt x="13400" y="21457"/>
                  <a:pt x="13480" y="21416"/>
                  <a:pt x="13520" y="21335"/>
                </a:cubicBezTo>
                <a:cubicBezTo>
                  <a:pt x="13960" y="20890"/>
                  <a:pt x="14400" y="20445"/>
                  <a:pt x="14800" y="20041"/>
                </a:cubicBezTo>
                <a:cubicBezTo>
                  <a:pt x="15680" y="19151"/>
                  <a:pt x="16520" y="18302"/>
                  <a:pt x="17400" y="17412"/>
                </a:cubicBezTo>
                <a:cubicBezTo>
                  <a:pt x="17840" y="16967"/>
                  <a:pt x="18240" y="16562"/>
                  <a:pt x="18680" y="16117"/>
                </a:cubicBezTo>
                <a:cubicBezTo>
                  <a:pt x="18680" y="16117"/>
                  <a:pt x="18680" y="16117"/>
                  <a:pt x="18720" y="16077"/>
                </a:cubicBezTo>
                <a:cubicBezTo>
                  <a:pt x="18720" y="16077"/>
                  <a:pt x="18720" y="16077"/>
                  <a:pt x="18720" y="16077"/>
                </a:cubicBezTo>
                <a:cubicBezTo>
                  <a:pt x="18760" y="16036"/>
                  <a:pt x="18760" y="16036"/>
                  <a:pt x="18760" y="15996"/>
                </a:cubicBezTo>
                <a:cubicBezTo>
                  <a:pt x="18840" y="15915"/>
                  <a:pt x="18920" y="15834"/>
                  <a:pt x="19000" y="15753"/>
                </a:cubicBezTo>
                <a:cubicBezTo>
                  <a:pt x="19040" y="15713"/>
                  <a:pt x="19080" y="15672"/>
                  <a:pt x="19120" y="15632"/>
                </a:cubicBezTo>
                <a:cubicBezTo>
                  <a:pt x="19160" y="15591"/>
                  <a:pt x="19200" y="15551"/>
                  <a:pt x="19240" y="15551"/>
                </a:cubicBezTo>
                <a:cubicBezTo>
                  <a:pt x="19360" y="15430"/>
                  <a:pt x="19480" y="15349"/>
                  <a:pt x="19560" y="15227"/>
                </a:cubicBezTo>
                <a:cubicBezTo>
                  <a:pt x="19600" y="15187"/>
                  <a:pt x="19680" y="15106"/>
                  <a:pt x="19720" y="15066"/>
                </a:cubicBezTo>
                <a:cubicBezTo>
                  <a:pt x="19800" y="14985"/>
                  <a:pt x="19840" y="14944"/>
                  <a:pt x="19920" y="14863"/>
                </a:cubicBezTo>
                <a:cubicBezTo>
                  <a:pt x="19960" y="14823"/>
                  <a:pt x="20000" y="14782"/>
                  <a:pt x="20040" y="14742"/>
                </a:cubicBezTo>
                <a:cubicBezTo>
                  <a:pt x="20080" y="14702"/>
                  <a:pt x="20120" y="14661"/>
                  <a:pt x="20160" y="14621"/>
                </a:cubicBezTo>
                <a:cubicBezTo>
                  <a:pt x="20200" y="14580"/>
                  <a:pt x="20280" y="14540"/>
                  <a:pt x="20320" y="14499"/>
                </a:cubicBezTo>
                <a:cubicBezTo>
                  <a:pt x="20400" y="14459"/>
                  <a:pt x="20440" y="14378"/>
                  <a:pt x="20520" y="14338"/>
                </a:cubicBezTo>
                <a:cubicBezTo>
                  <a:pt x="20600" y="14297"/>
                  <a:pt x="20640" y="14216"/>
                  <a:pt x="20720" y="14176"/>
                </a:cubicBezTo>
                <a:cubicBezTo>
                  <a:pt x="20840" y="14054"/>
                  <a:pt x="21000" y="13933"/>
                  <a:pt x="21120" y="13812"/>
                </a:cubicBezTo>
                <a:cubicBezTo>
                  <a:pt x="21160" y="13771"/>
                  <a:pt x="21200" y="13690"/>
                  <a:pt x="21280" y="13609"/>
                </a:cubicBezTo>
                <a:cubicBezTo>
                  <a:pt x="21320" y="13569"/>
                  <a:pt x="21360" y="13488"/>
                  <a:pt x="21400" y="13448"/>
                </a:cubicBezTo>
                <a:cubicBezTo>
                  <a:pt x="21400" y="13407"/>
                  <a:pt x="21440" y="13326"/>
                  <a:pt x="21440" y="13326"/>
                </a:cubicBezTo>
                <a:cubicBezTo>
                  <a:pt x="21440" y="13326"/>
                  <a:pt x="21440" y="13286"/>
                  <a:pt x="21440" y="13286"/>
                </a:cubicBezTo>
                <a:cubicBezTo>
                  <a:pt x="21440" y="13245"/>
                  <a:pt x="21440" y="13165"/>
                  <a:pt x="21440" y="13124"/>
                </a:cubicBezTo>
                <a:cubicBezTo>
                  <a:pt x="21440" y="12922"/>
                  <a:pt x="21400" y="12760"/>
                  <a:pt x="21400" y="12558"/>
                </a:cubicBezTo>
                <a:cubicBezTo>
                  <a:pt x="21600" y="12356"/>
                  <a:pt x="21520" y="12153"/>
                  <a:pt x="21520" y="11991"/>
                </a:cubicBezTo>
                <a:close/>
                <a:moveTo>
                  <a:pt x="18360" y="4185"/>
                </a:moveTo>
                <a:cubicBezTo>
                  <a:pt x="18360" y="4185"/>
                  <a:pt x="18360" y="4185"/>
                  <a:pt x="18360" y="4185"/>
                </a:cubicBezTo>
                <a:cubicBezTo>
                  <a:pt x="18440" y="4225"/>
                  <a:pt x="18480" y="4266"/>
                  <a:pt x="18560" y="4347"/>
                </a:cubicBezTo>
                <a:cubicBezTo>
                  <a:pt x="18640" y="4427"/>
                  <a:pt x="18720" y="4468"/>
                  <a:pt x="18800" y="4549"/>
                </a:cubicBezTo>
                <a:cubicBezTo>
                  <a:pt x="18840" y="4589"/>
                  <a:pt x="18880" y="4630"/>
                  <a:pt x="18920" y="4670"/>
                </a:cubicBezTo>
                <a:cubicBezTo>
                  <a:pt x="18960" y="4711"/>
                  <a:pt x="19000" y="4751"/>
                  <a:pt x="19040" y="4791"/>
                </a:cubicBezTo>
                <a:cubicBezTo>
                  <a:pt x="19000" y="4832"/>
                  <a:pt x="18960" y="4872"/>
                  <a:pt x="18960" y="4913"/>
                </a:cubicBezTo>
                <a:cubicBezTo>
                  <a:pt x="18920" y="4953"/>
                  <a:pt x="18880" y="5034"/>
                  <a:pt x="18800" y="5075"/>
                </a:cubicBezTo>
                <a:cubicBezTo>
                  <a:pt x="18800" y="5075"/>
                  <a:pt x="18760" y="5115"/>
                  <a:pt x="18760" y="5115"/>
                </a:cubicBezTo>
                <a:cubicBezTo>
                  <a:pt x="18720" y="5156"/>
                  <a:pt x="18680" y="5196"/>
                  <a:pt x="18680" y="5236"/>
                </a:cubicBezTo>
                <a:cubicBezTo>
                  <a:pt x="18640" y="5277"/>
                  <a:pt x="18600" y="5358"/>
                  <a:pt x="18560" y="5398"/>
                </a:cubicBezTo>
                <a:cubicBezTo>
                  <a:pt x="18520" y="5439"/>
                  <a:pt x="18480" y="5479"/>
                  <a:pt x="18440" y="5520"/>
                </a:cubicBezTo>
                <a:cubicBezTo>
                  <a:pt x="18400" y="5600"/>
                  <a:pt x="18320" y="5681"/>
                  <a:pt x="18280" y="5762"/>
                </a:cubicBezTo>
                <a:cubicBezTo>
                  <a:pt x="18200" y="5884"/>
                  <a:pt x="18120" y="6005"/>
                  <a:pt x="18040" y="6086"/>
                </a:cubicBezTo>
                <a:cubicBezTo>
                  <a:pt x="18000" y="6126"/>
                  <a:pt x="17960" y="6207"/>
                  <a:pt x="17920" y="6288"/>
                </a:cubicBezTo>
                <a:cubicBezTo>
                  <a:pt x="17880" y="6329"/>
                  <a:pt x="17840" y="6409"/>
                  <a:pt x="17800" y="6450"/>
                </a:cubicBezTo>
                <a:cubicBezTo>
                  <a:pt x="17760" y="6490"/>
                  <a:pt x="17720" y="6571"/>
                  <a:pt x="17680" y="6612"/>
                </a:cubicBezTo>
                <a:cubicBezTo>
                  <a:pt x="17680" y="6652"/>
                  <a:pt x="17640" y="6652"/>
                  <a:pt x="17640" y="6693"/>
                </a:cubicBezTo>
                <a:cubicBezTo>
                  <a:pt x="17400" y="6450"/>
                  <a:pt x="17160" y="6207"/>
                  <a:pt x="16880" y="5964"/>
                </a:cubicBezTo>
                <a:cubicBezTo>
                  <a:pt x="16880" y="5964"/>
                  <a:pt x="16920" y="5924"/>
                  <a:pt x="16920" y="5924"/>
                </a:cubicBezTo>
                <a:cubicBezTo>
                  <a:pt x="16960" y="5843"/>
                  <a:pt x="17040" y="5762"/>
                  <a:pt x="17080" y="5681"/>
                </a:cubicBezTo>
                <a:cubicBezTo>
                  <a:pt x="17160" y="5560"/>
                  <a:pt x="17280" y="5439"/>
                  <a:pt x="17360" y="5317"/>
                </a:cubicBezTo>
                <a:cubicBezTo>
                  <a:pt x="17440" y="5236"/>
                  <a:pt x="17480" y="5196"/>
                  <a:pt x="17560" y="5115"/>
                </a:cubicBezTo>
                <a:cubicBezTo>
                  <a:pt x="17600" y="5075"/>
                  <a:pt x="17640" y="5034"/>
                  <a:pt x="17680" y="4994"/>
                </a:cubicBezTo>
                <a:cubicBezTo>
                  <a:pt x="17720" y="4953"/>
                  <a:pt x="17760" y="4913"/>
                  <a:pt x="17760" y="4872"/>
                </a:cubicBezTo>
                <a:cubicBezTo>
                  <a:pt x="17760" y="4872"/>
                  <a:pt x="17800" y="4832"/>
                  <a:pt x="17800" y="4832"/>
                </a:cubicBezTo>
                <a:cubicBezTo>
                  <a:pt x="17840" y="4751"/>
                  <a:pt x="17920" y="4711"/>
                  <a:pt x="17960" y="4630"/>
                </a:cubicBezTo>
                <a:cubicBezTo>
                  <a:pt x="18040" y="4549"/>
                  <a:pt x="18120" y="4427"/>
                  <a:pt x="18200" y="4347"/>
                </a:cubicBezTo>
                <a:cubicBezTo>
                  <a:pt x="18280" y="4306"/>
                  <a:pt x="18320" y="4266"/>
                  <a:pt x="18360" y="4185"/>
                </a:cubicBezTo>
                <a:close/>
                <a:moveTo>
                  <a:pt x="17480" y="3457"/>
                </a:moveTo>
                <a:cubicBezTo>
                  <a:pt x="17480" y="3457"/>
                  <a:pt x="17480" y="3457"/>
                  <a:pt x="17480" y="3457"/>
                </a:cubicBezTo>
                <a:cubicBezTo>
                  <a:pt x="17520" y="3457"/>
                  <a:pt x="17520" y="3457"/>
                  <a:pt x="17520" y="3457"/>
                </a:cubicBezTo>
                <a:cubicBezTo>
                  <a:pt x="17760" y="3659"/>
                  <a:pt x="17960" y="3861"/>
                  <a:pt x="18200" y="4063"/>
                </a:cubicBezTo>
                <a:cubicBezTo>
                  <a:pt x="18200" y="4063"/>
                  <a:pt x="18200" y="4063"/>
                  <a:pt x="18200" y="4063"/>
                </a:cubicBezTo>
                <a:cubicBezTo>
                  <a:pt x="18120" y="4185"/>
                  <a:pt x="18040" y="4266"/>
                  <a:pt x="17960" y="4387"/>
                </a:cubicBezTo>
                <a:cubicBezTo>
                  <a:pt x="17920" y="4427"/>
                  <a:pt x="17880" y="4468"/>
                  <a:pt x="17840" y="4549"/>
                </a:cubicBezTo>
                <a:cubicBezTo>
                  <a:pt x="17800" y="4630"/>
                  <a:pt x="17720" y="4670"/>
                  <a:pt x="17680" y="4751"/>
                </a:cubicBezTo>
                <a:cubicBezTo>
                  <a:pt x="17680" y="4751"/>
                  <a:pt x="17640" y="4791"/>
                  <a:pt x="17640" y="4791"/>
                </a:cubicBezTo>
                <a:cubicBezTo>
                  <a:pt x="17600" y="4832"/>
                  <a:pt x="17560" y="4872"/>
                  <a:pt x="17560" y="4913"/>
                </a:cubicBezTo>
                <a:cubicBezTo>
                  <a:pt x="17520" y="4953"/>
                  <a:pt x="17480" y="4994"/>
                  <a:pt x="17440" y="5034"/>
                </a:cubicBezTo>
                <a:cubicBezTo>
                  <a:pt x="17400" y="5115"/>
                  <a:pt x="17320" y="5156"/>
                  <a:pt x="17280" y="5236"/>
                </a:cubicBezTo>
                <a:cubicBezTo>
                  <a:pt x="17240" y="5277"/>
                  <a:pt x="17200" y="5317"/>
                  <a:pt x="17200" y="5358"/>
                </a:cubicBezTo>
                <a:cubicBezTo>
                  <a:pt x="17160" y="5439"/>
                  <a:pt x="17080" y="5520"/>
                  <a:pt x="17040" y="5600"/>
                </a:cubicBezTo>
                <a:cubicBezTo>
                  <a:pt x="17000" y="5681"/>
                  <a:pt x="16960" y="5762"/>
                  <a:pt x="16880" y="5884"/>
                </a:cubicBezTo>
                <a:cubicBezTo>
                  <a:pt x="16880" y="5884"/>
                  <a:pt x="16880" y="5924"/>
                  <a:pt x="16840" y="5924"/>
                </a:cubicBezTo>
                <a:cubicBezTo>
                  <a:pt x="16760" y="5843"/>
                  <a:pt x="16680" y="5762"/>
                  <a:pt x="16600" y="5681"/>
                </a:cubicBezTo>
                <a:cubicBezTo>
                  <a:pt x="16600" y="5681"/>
                  <a:pt x="16560" y="5641"/>
                  <a:pt x="16560" y="5641"/>
                </a:cubicBezTo>
                <a:cubicBezTo>
                  <a:pt x="16400" y="5479"/>
                  <a:pt x="16200" y="5277"/>
                  <a:pt x="16040" y="5115"/>
                </a:cubicBezTo>
                <a:cubicBezTo>
                  <a:pt x="16080" y="5075"/>
                  <a:pt x="16120" y="5034"/>
                  <a:pt x="16160" y="4994"/>
                </a:cubicBezTo>
                <a:cubicBezTo>
                  <a:pt x="16200" y="4953"/>
                  <a:pt x="16240" y="4913"/>
                  <a:pt x="16280" y="4872"/>
                </a:cubicBezTo>
                <a:cubicBezTo>
                  <a:pt x="16320" y="4832"/>
                  <a:pt x="16360" y="4791"/>
                  <a:pt x="16400" y="4751"/>
                </a:cubicBezTo>
                <a:cubicBezTo>
                  <a:pt x="16440" y="4711"/>
                  <a:pt x="16480" y="4670"/>
                  <a:pt x="16520" y="4630"/>
                </a:cubicBezTo>
                <a:cubicBezTo>
                  <a:pt x="16600" y="4549"/>
                  <a:pt x="16640" y="4468"/>
                  <a:pt x="16720" y="4387"/>
                </a:cubicBezTo>
                <a:cubicBezTo>
                  <a:pt x="16800" y="4266"/>
                  <a:pt x="16880" y="4185"/>
                  <a:pt x="16960" y="4063"/>
                </a:cubicBezTo>
                <a:cubicBezTo>
                  <a:pt x="17000" y="4023"/>
                  <a:pt x="17000" y="3983"/>
                  <a:pt x="17040" y="3983"/>
                </a:cubicBezTo>
                <a:cubicBezTo>
                  <a:pt x="17080" y="3942"/>
                  <a:pt x="17080" y="3902"/>
                  <a:pt x="17120" y="3902"/>
                </a:cubicBezTo>
                <a:cubicBezTo>
                  <a:pt x="17160" y="3861"/>
                  <a:pt x="17200" y="3780"/>
                  <a:pt x="17240" y="3740"/>
                </a:cubicBezTo>
                <a:cubicBezTo>
                  <a:pt x="17280" y="3659"/>
                  <a:pt x="17360" y="3618"/>
                  <a:pt x="17400" y="3538"/>
                </a:cubicBezTo>
                <a:cubicBezTo>
                  <a:pt x="17400" y="3497"/>
                  <a:pt x="17440" y="3457"/>
                  <a:pt x="17480" y="3457"/>
                </a:cubicBezTo>
                <a:close/>
                <a:moveTo>
                  <a:pt x="16640" y="2931"/>
                </a:moveTo>
                <a:cubicBezTo>
                  <a:pt x="16680" y="2890"/>
                  <a:pt x="16680" y="2850"/>
                  <a:pt x="16720" y="2850"/>
                </a:cubicBezTo>
                <a:cubicBezTo>
                  <a:pt x="16720" y="2850"/>
                  <a:pt x="16720" y="2809"/>
                  <a:pt x="16760" y="2809"/>
                </a:cubicBezTo>
                <a:cubicBezTo>
                  <a:pt x="16760" y="2809"/>
                  <a:pt x="16760" y="2809"/>
                  <a:pt x="16760" y="2809"/>
                </a:cubicBezTo>
                <a:cubicBezTo>
                  <a:pt x="16800" y="2850"/>
                  <a:pt x="16800" y="2850"/>
                  <a:pt x="16840" y="2890"/>
                </a:cubicBezTo>
                <a:cubicBezTo>
                  <a:pt x="16880" y="2931"/>
                  <a:pt x="16960" y="3012"/>
                  <a:pt x="17040" y="3052"/>
                </a:cubicBezTo>
                <a:cubicBezTo>
                  <a:pt x="17080" y="3093"/>
                  <a:pt x="17160" y="3133"/>
                  <a:pt x="17200" y="3214"/>
                </a:cubicBezTo>
                <a:cubicBezTo>
                  <a:pt x="17240" y="3254"/>
                  <a:pt x="17280" y="3295"/>
                  <a:pt x="17360" y="3335"/>
                </a:cubicBezTo>
                <a:cubicBezTo>
                  <a:pt x="17320" y="3376"/>
                  <a:pt x="17320" y="3376"/>
                  <a:pt x="17280" y="3416"/>
                </a:cubicBezTo>
                <a:cubicBezTo>
                  <a:pt x="17240" y="3457"/>
                  <a:pt x="17200" y="3538"/>
                  <a:pt x="17120" y="3578"/>
                </a:cubicBezTo>
                <a:cubicBezTo>
                  <a:pt x="17080" y="3618"/>
                  <a:pt x="17080" y="3618"/>
                  <a:pt x="17040" y="3659"/>
                </a:cubicBezTo>
                <a:cubicBezTo>
                  <a:pt x="17000" y="3699"/>
                  <a:pt x="17000" y="3699"/>
                  <a:pt x="16960" y="3740"/>
                </a:cubicBezTo>
                <a:cubicBezTo>
                  <a:pt x="16920" y="3821"/>
                  <a:pt x="16880" y="3861"/>
                  <a:pt x="16840" y="3942"/>
                </a:cubicBezTo>
                <a:cubicBezTo>
                  <a:pt x="16720" y="4144"/>
                  <a:pt x="16600" y="4347"/>
                  <a:pt x="16480" y="4549"/>
                </a:cubicBezTo>
                <a:cubicBezTo>
                  <a:pt x="16400" y="4670"/>
                  <a:pt x="16320" y="4791"/>
                  <a:pt x="16240" y="4913"/>
                </a:cubicBezTo>
                <a:cubicBezTo>
                  <a:pt x="16200" y="4994"/>
                  <a:pt x="16120" y="5034"/>
                  <a:pt x="16080" y="5075"/>
                </a:cubicBezTo>
                <a:cubicBezTo>
                  <a:pt x="16080" y="5075"/>
                  <a:pt x="16040" y="5115"/>
                  <a:pt x="16040" y="5115"/>
                </a:cubicBezTo>
                <a:cubicBezTo>
                  <a:pt x="15840" y="4913"/>
                  <a:pt x="15640" y="4711"/>
                  <a:pt x="15440" y="4508"/>
                </a:cubicBezTo>
                <a:cubicBezTo>
                  <a:pt x="15440" y="4508"/>
                  <a:pt x="15440" y="4468"/>
                  <a:pt x="15480" y="4468"/>
                </a:cubicBezTo>
                <a:cubicBezTo>
                  <a:pt x="15480" y="4427"/>
                  <a:pt x="15520" y="4427"/>
                  <a:pt x="15520" y="4387"/>
                </a:cubicBezTo>
                <a:cubicBezTo>
                  <a:pt x="15560" y="4347"/>
                  <a:pt x="15560" y="4306"/>
                  <a:pt x="15600" y="4266"/>
                </a:cubicBezTo>
                <a:cubicBezTo>
                  <a:pt x="15680" y="4144"/>
                  <a:pt x="15760" y="4023"/>
                  <a:pt x="15880" y="3942"/>
                </a:cubicBezTo>
                <a:cubicBezTo>
                  <a:pt x="16000" y="3821"/>
                  <a:pt x="16120" y="3699"/>
                  <a:pt x="16200" y="3618"/>
                </a:cubicBezTo>
                <a:cubicBezTo>
                  <a:pt x="16240" y="3578"/>
                  <a:pt x="16280" y="3538"/>
                  <a:pt x="16320" y="3457"/>
                </a:cubicBezTo>
                <a:cubicBezTo>
                  <a:pt x="16360" y="3416"/>
                  <a:pt x="16400" y="3376"/>
                  <a:pt x="16440" y="3295"/>
                </a:cubicBezTo>
                <a:cubicBezTo>
                  <a:pt x="16480" y="3254"/>
                  <a:pt x="16480" y="3254"/>
                  <a:pt x="16520" y="3214"/>
                </a:cubicBezTo>
                <a:cubicBezTo>
                  <a:pt x="16520" y="3214"/>
                  <a:pt x="16520" y="3214"/>
                  <a:pt x="16560" y="3174"/>
                </a:cubicBezTo>
                <a:cubicBezTo>
                  <a:pt x="16560" y="3174"/>
                  <a:pt x="16600" y="3133"/>
                  <a:pt x="16600" y="3133"/>
                </a:cubicBezTo>
                <a:cubicBezTo>
                  <a:pt x="16560" y="3052"/>
                  <a:pt x="16600" y="3012"/>
                  <a:pt x="16640" y="2931"/>
                </a:cubicBezTo>
                <a:close/>
                <a:moveTo>
                  <a:pt x="16040" y="2041"/>
                </a:moveTo>
                <a:cubicBezTo>
                  <a:pt x="16040" y="2041"/>
                  <a:pt x="16040" y="2041"/>
                  <a:pt x="16040" y="2041"/>
                </a:cubicBezTo>
                <a:cubicBezTo>
                  <a:pt x="16040" y="2041"/>
                  <a:pt x="16040" y="2041"/>
                  <a:pt x="16040" y="2041"/>
                </a:cubicBezTo>
                <a:cubicBezTo>
                  <a:pt x="16040" y="2041"/>
                  <a:pt x="16040" y="2041"/>
                  <a:pt x="16040" y="2041"/>
                </a:cubicBezTo>
                <a:close/>
                <a:moveTo>
                  <a:pt x="15960" y="2122"/>
                </a:moveTo>
                <a:cubicBezTo>
                  <a:pt x="16000" y="2081"/>
                  <a:pt x="16000" y="2081"/>
                  <a:pt x="16040" y="2041"/>
                </a:cubicBezTo>
                <a:cubicBezTo>
                  <a:pt x="16080" y="2081"/>
                  <a:pt x="16080" y="2081"/>
                  <a:pt x="16120" y="2122"/>
                </a:cubicBezTo>
                <a:cubicBezTo>
                  <a:pt x="16120" y="2122"/>
                  <a:pt x="16160" y="2162"/>
                  <a:pt x="16160" y="2162"/>
                </a:cubicBezTo>
                <a:cubicBezTo>
                  <a:pt x="16240" y="2284"/>
                  <a:pt x="16360" y="2365"/>
                  <a:pt x="16440" y="2486"/>
                </a:cubicBezTo>
                <a:cubicBezTo>
                  <a:pt x="16480" y="2526"/>
                  <a:pt x="16520" y="2607"/>
                  <a:pt x="16600" y="2648"/>
                </a:cubicBezTo>
                <a:cubicBezTo>
                  <a:pt x="16600" y="2648"/>
                  <a:pt x="16560" y="2688"/>
                  <a:pt x="16560" y="2688"/>
                </a:cubicBezTo>
                <a:cubicBezTo>
                  <a:pt x="16560" y="2688"/>
                  <a:pt x="16520" y="2729"/>
                  <a:pt x="16520" y="2729"/>
                </a:cubicBezTo>
                <a:cubicBezTo>
                  <a:pt x="16520" y="2729"/>
                  <a:pt x="16520" y="2769"/>
                  <a:pt x="16480" y="2769"/>
                </a:cubicBezTo>
                <a:cubicBezTo>
                  <a:pt x="16480" y="2769"/>
                  <a:pt x="16440" y="2809"/>
                  <a:pt x="16440" y="2809"/>
                </a:cubicBezTo>
                <a:cubicBezTo>
                  <a:pt x="16400" y="2850"/>
                  <a:pt x="16360" y="2931"/>
                  <a:pt x="16320" y="2971"/>
                </a:cubicBezTo>
                <a:cubicBezTo>
                  <a:pt x="16320" y="3012"/>
                  <a:pt x="16280" y="3012"/>
                  <a:pt x="16280" y="3052"/>
                </a:cubicBezTo>
                <a:cubicBezTo>
                  <a:pt x="16280" y="3093"/>
                  <a:pt x="16240" y="3093"/>
                  <a:pt x="16240" y="3133"/>
                </a:cubicBezTo>
                <a:cubicBezTo>
                  <a:pt x="16240" y="3174"/>
                  <a:pt x="16200" y="3174"/>
                  <a:pt x="16200" y="3214"/>
                </a:cubicBezTo>
                <a:cubicBezTo>
                  <a:pt x="16160" y="3254"/>
                  <a:pt x="16160" y="3295"/>
                  <a:pt x="16120" y="3335"/>
                </a:cubicBezTo>
                <a:cubicBezTo>
                  <a:pt x="16080" y="3376"/>
                  <a:pt x="16040" y="3416"/>
                  <a:pt x="16000" y="3497"/>
                </a:cubicBezTo>
                <a:cubicBezTo>
                  <a:pt x="15960" y="3538"/>
                  <a:pt x="15920" y="3578"/>
                  <a:pt x="15880" y="3618"/>
                </a:cubicBezTo>
                <a:cubicBezTo>
                  <a:pt x="15840" y="3699"/>
                  <a:pt x="15760" y="3740"/>
                  <a:pt x="15720" y="3821"/>
                </a:cubicBezTo>
                <a:cubicBezTo>
                  <a:pt x="15680" y="3902"/>
                  <a:pt x="15600" y="3983"/>
                  <a:pt x="15560" y="4063"/>
                </a:cubicBezTo>
                <a:cubicBezTo>
                  <a:pt x="15520" y="4104"/>
                  <a:pt x="15520" y="4144"/>
                  <a:pt x="15480" y="4185"/>
                </a:cubicBezTo>
                <a:cubicBezTo>
                  <a:pt x="15480" y="4225"/>
                  <a:pt x="15440" y="4225"/>
                  <a:pt x="15440" y="4266"/>
                </a:cubicBezTo>
                <a:cubicBezTo>
                  <a:pt x="15400" y="4347"/>
                  <a:pt x="15360" y="4387"/>
                  <a:pt x="15320" y="4468"/>
                </a:cubicBezTo>
                <a:cubicBezTo>
                  <a:pt x="15320" y="4468"/>
                  <a:pt x="15320" y="4508"/>
                  <a:pt x="15320" y="4508"/>
                </a:cubicBezTo>
                <a:cubicBezTo>
                  <a:pt x="15280" y="4468"/>
                  <a:pt x="15280" y="4468"/>
                  <a:pt x="15240" y="4427"/>
                </a:cubicBezTo>
                <a:cubicBezTo>
                  <a:pt x="15120" y="4306"/>
                  <a:pt x="15000" y="4185"/>
                  <a:pt x="14880" y="4063"/>
                </a:cubicBezTo>
                <a:cubicBezTo>
                  <a:pt x="14880" y="4063"/>
                  <a:pt x="14880" y="4063"/>
                  <a:pt x="14880" y="4063"/>
                </a:cubicBezTo>
                <a:cubicBezTo>
                  <a:pt x="14760" y="3942"/>
                  <a:pt x="14680" y="3861"/>
                  <a:pt x="14560" y="3740"/>
                </a:cubicBezTo>
                <a:cubicBezTo>
                  <a:pt x="14600" y="3699"/>
                  <a:pt x="14640" y="3659"/>
                  <a:pt x="14720" y="3618"/>
                </a:cubicBezTo>
                <a:cubicBezTo>
                  <a:pt x="14720" y="3618"/>
                  <a:pt x="14760" y="3578"/>
                  <a:pt x="14760" y="3578"/>
                </a:cubicBezTo>
                <a:cubicBezTo>
                  <a:pt x="14800" y="3538"/>
                  <a:pt x="14840" y="3497"/>
                  <a:pt x="14840" y="3457"/>
                </a:cubicBezTo>
                <a:cubicBezTo>
                  <a:pt x="14880" y="3416"/>
                  <a:pt x="14880" y="3416"/>
                  <a:pt x="14920" y="3376"/>
                </a:cubicBezTo>
                <a:cubicBezTo>
                  <a:pt x="14920" y="3376"/>
                  <a:pt x="14960" y="3335"/>
                  <a:pt x="14960" y="3335"/>
                </a:cubicBezTo>
                <a:cubicBezTo>
                  <a:pt x="15000" y="3295"/>
                  <a:pt x="15040" y="3214"/>
                  <a:pt x="15120" y="3174"/>
                </a:cubicBezTo>
                <a:cubicBezTo>
                  <a:pt x="15160" y="3133"/>
                  <a:pt x="15200" y="3052"/>
                  <a:pt x="15280" y="3012"/>
                </a:cubicBezTo>
                <a:cubicBezTo>
                  <a:pt x="15360" y="2931"/>
                  <a:pt x="15440" y="2850"/>
                  <a:pt x="15520" y="2729"/>
                </a:cubicBezTo>
                <a:cubicBezTo>
                  <a:pt x="15600" y="2607"/>
                  <a:pt x="15680" y="2526"/>
                  <a:pt x="15800" y="2405"/>
                </a:cubicBezTo>
                <a:cubicBezTo>
                  <a:pt x="15840" y="2365"/>
                  <a:pt x="15880" y="2324"/>
                  <a:pt x="15920" y="2243"/>
                </a:cubicBezTo>
                <a:cubicBezTo>
                  <a:pt x="15920" y="2162"/>
                  <a:pt x="15960" y="2122"/>
                  <a:pt x="15960" y="2122"/>
                </a:cubicBezTo>
                <a:close/>
                <a:moveTo>
                  <a:pt x="14320" y="2243"/>
                </a:moveTo>
                <a:cubicBezTo>
                  <a:pt x="14400" y="2122"/>
                  <a:pt x="14480" y="2000"/>
                  <a:pt x="14600" y="1879"/>
                </a:cubicBezTo>
                <a:cubicBezTo>
                  <a:pt x="14720" y="1717"/>
                  <a:pt x="14880" y="1556"/>
                  <a:pt x="15040" y="1394"/>
                </a:cubicBezTo>
                <a:cubicBezTo>
                  <a:pt x="15080" y="1353"/>
                  <a:pt x="15120" y="1313"/>
                  <a:pt x="15200" y="1272"/>
                </a:cubicBezTo>
                <a:cubicBezTo>
                  <a:pt x="15240" y="1313"/>
                  <a:pt x="15280" y="1353"/>
                  <a:pt x="15320" y="1394"/>
                </a:cubicBezTo>
                <a:cubicBezTo>
                  <a:pt x="15360" y="1434"/>
                  <a:pt x="15400" y="1475"/>
                  <a:pt x="15480" y="1515"/>
                </a:cubicBezTo>
                <a:cubicBezTo>
                  <a:pt x="15520" y="1556"/>
                  <a:pt x="15600" y="1596"/>
                  <a:pt x="15640" y="1636"/>
                </a:cubicBezTo>
                <a:cubicBezTo>
                  <a:pt x="15760" y="1717"/>
                  <a:pt x="15840" y="1798"/>
                  <a:pt x="15960" y="1879"/>
                </a:cubicBezTo>
                <a:cubicBezTo>
                  <a:pt x="15960" y="1879"/>
                  <a:pt x="15920" y="1879"/>
                  <a:pt x="15920" y="1920"/>
                </a:cubicBezTo>
                <a:cubicBezTo>
                  <a:pt x="15920" y="1920"/>
                  <a:pt x="15920" y="1920"/>
                  <a:pt x="15880" y="1960"/>
                </a:cubicBezTo>
                <a:cubicBezTo>
                  <a:pt x="15840" y="2000"/>
                  <a:pt x="15840" y="2000"/>
                  <a:pt x="15800" y="2041"/>
                </a:cubicBezTo>
                <a:cubicBezTo>
                  <a:pt x="15760" y="2081"/>
                  <a:pt x="15720" y="2162"/>
                  <a:pt x="15680" y="2203"/>
                </a:cubicBezTo>
                <a:cubicBezTo>
                  <a:pt x="15600" y="2324"/>
                  <a:pt x="15520" y="2405"/>
                  <a:pt x="15440" y="2526"/>
                </a:cubicBezTo>
                <a:cubicBezTo>
                  <a:pt x="15360" y="2607"/>
                  <a:pt x="15280" y="2729"/>
                  <a:pt x="15240" y="2809"/>
                </a:cubicBezTo>
                <a:cubicBezTo>
                  <a:pt x="15200" y="2890"/>
                  <a:pt x="15160" y="2931"/>
                  <a:pt x="15120" y="3012"/>
                </a:cubicBezTo>
                <a:cubicBezTo>
                  <a:pt x="15080" y="3052"/>
                  <a:pt x="15040" y="3093"/>
                  <a:pt x="15000" y="3174"/>
                </a:cubicBezTo>
                <a:cubicBezTo>
                  <a:pt x="14960" y="3214"/>
                  <a:pt x="14920" y="3254"/>
                  <a:pt x="14920" y="3295"/>
                </a:cubicBezTo>
                <a:cubicBezTo>
                  <a:pt x="14880" y="3376"/>
                  <a:pt x="14800" y="3416"/>
                  <a:pt x="14760" y="3497"/>
                </a:cubicBezTo>
                <a:cubicBezTo>
                  <a:pt x="14720" y="3538"/>
                  <a:pt x="14680" y="3578"/>
                  <a:pt x="14640" y="3618"/>
                </a:cubicBezTo>
                <a:cubicBezTo>
                  <a:pt x="14640" y="3618"/>
                  <a:pt x="14640" y="3618"/>
                  <a:pt x="14640" y="3618"/>
                </a:cubicBezTo>
                <a:cubicBezTo>
                  <a:pt x="14520" y="3497"/>
                  <a:pt x="14360" y="3335"/>
                  <a:pt x="14240" y="3214"/>
                </a:cubicBezTo>
                <a:cubicBezTo>
                  <a:pt x="14160" y="3133"/>
                  <a:pt x="14040" y="3012"/>
                  <a:pt x="13960" y="2931"/>
                </a:cubicBezTo>
                <a:cubicBezTo>
                  <a:pt x="13920" y="2890"/>
                  <a:pt x="13880" y="2850"/>
                  <a:pt x="13880" y="2850"/>
                </a:cubicBezTo>
                <a:cubicBezTo>
                  <a:pt x="13920" y="2809"/>
                  <a:pt x="13960" y="2809"/>
                  <a:pt x="14000" y="2769"/>
                </a:cubicBezTo>
                <a:cubicBezTo>
                  <a:pt x="14040" y="2729"/>
                  <a:pt x="14120" y="2648"/>
                  <a:pt x="14160" y="2607"/>
                </a:cubicBezTo>
                <a:cubicBezTo>
                  <a:pt x="14200" y="2567"/>
                  <a:pt x="14240" y="2526"/>
                  <a:pt x="14280" y="2486"/>
                </a:cubicBezTo>
                <a:cubicBezTo>
                  <a:pt x="14240" y="2365"/>
                  <a:pt x="14280" y="2324"/>
                  <a:pt x="14320" y="2243"/>
                </a:cubicBezTo>
                <a:close/>
                <a:moveTo>
                  <a:pt x="13160" y="1232"/>
                </a:moveTo>
                <a:cubicBezTo>
                  <a:pt x="13200" y="1232"/>
                  <a:pt x="13200" y="1191"/>
                  <a:pt x="13240" y="1191"/>
                </a:cubicBezTo>
                <a:cubicBezTo>
                  <a:pt x="13240" y="1191"/>
                  <a:pt x="13280" y="1151"/>
                  <a:pt x="13280" y="1151"/>
                </a:cubicBezTo>
                <a:cubicBezTo>
                  <a:pt x="13280" y="1151"/>
                  <a:pt x="13280" y="1151"/>
                  <a:pt x="13320" y="1111"/>
                </a:cubicBezTo>
                <a:cubicBezTo>
                  <a:pt x="13320" y="1111"/>
                  <a:pt x="13320" y="1070"/>
                  <a:pt x="13360" y="1070"/>
                </a:cubicBezTo>
                <a:cubicBezTo>
                  <a:pt x="13520" y="1070"/>
                  <a:pt x="13640" y="1070"/>
                  <a:pt x="13800" y="1070"/>
                </a:cubicBezTo>
                <a:cubicBezTo>
                  <a:pt x="13920" y="1070"/>
                  <a:pt x="14040" y="1070"/>
                  <a:pt x="14160" y="1111"/>
                </a:cubicBezTo>
                <a:cubicBezTo>
                  <a:pt x="14040" y="1272"/>
                  <a:pt x="13880" y="1434"/>
                  <a:pt x="13800" y="1596"/>
                </a:cubicBezTo>
                <a:cubicBezTo>
                  <a:pt x="13720" y="1717"/>
                  <a:pt x="13640" y="1839"/>
                  <a:pt x="13560" y="1960"/>
                </a:cubicBezTo>
                <a:cubicBezTo>
                  <a:pt x="13520" y="2000"/>
                  <a:pt x="13480" y="2081"/>
                  <a:pt x="13440" y="2122"/>
                </a:cubicBezTo>
                <a:cubicBezTo>
                  <a:pt x="13400" y="2203"/>
                  <a:pt x="13360" y="2284"/>
                  <a:pt x="13320" y="2365"/>
                </a:cubicBezTo>
                <a:cubicBezTo>
                  <a:pt x="13280" y="2445"/>
                  <a:pt x="13280" y="2486"/>
                  <a:pt x="13280" y="2567"/>
                </a:cubicBezTo>
                <a:cubicBezTo>
                  <a:pt x="13280" y="2567"/>
                  <a:pt x="13280" y="2567"/>
                  <a:pt x="13240" y="2607"/>
                </a:cubicBezTo>
                <a:cubicBezTo>
                  <a:pt x="13200" y="2607"/>
                  <a:pt x="13200" y="2607"/>
                  <a:pt x="13160" y="2607"/>
                </a:cubicBezTo>
                <a:cubicBezTo>
                  <a:pt x="13080" y="2607"/>
                  <a:pt x="13000" y="2607"/>
                  <a:pt x="12960" y="2607"/>
                </a:cubicBezTo>
                <a:cubicBezTo>
                  <a:pt x="12800" y="2607"/>
                  <a:pt x="12640" y="2607"/>
                  <a:pt x="12480" y="2607"/>
                </a:cubicBezTo>
                <a:cubicBezTo>
                  <a:pt x="12280" y="2607"/>
                  <a:pt x="12120" y="2607"/>
                  <a:pt x="11920" y="2607"/>
                </a:cubicBezTo>
                <a:cubicBezTo>
                  <a:pt x="11920" y="2607"/>
                  <a:pt x="11920" y="2607"/>
                  <a:pt x="11960" y="2567"/>
                </a:cubicBezTo>
                <a:cubicBezTo>
                  <a:pt x="12040" y="2486"/>
                  <a:pt x="12120" y="2365"/>
                  <a:pt x="12200" y="2284"/>
                </a:cubicBezTo>
                <a:cubicBezTo>
                  <a:pt x="12280" y="2162"/>
                  <a:pt x="12400" y="2081"/>
                  <a:pt x="12480" y="1960"/>
                </a:cubicBezTo>
                <a:cubicBezTo>
                  <a:pt x="12560" y="1879"/>
                  <a:pt x="12640" y="1758"/>
                  <a:pt x="12720" y="1677"/>
                </a:cubicBezTo>
                <a:cubicBezTo>
                  <a:pt x="12720" y="1636"/>
                  <a:pt x="12760" y="1636"/>
                  <a:pt x="12760" y="1596"/>
                </a:cubicBezTo>
                <a:cubicBezTo>
                  <a:pt x="12800" y="1556"/>
                  <a:pt x="12800" y="1515"/>
                  <a:pt x="12840" y="1515"/>
                </a:cubicBezTo>
                <a:cubicBezTo>
                  <a:pt x="12880" y="1475"/>
                  <a:pt x="12920" y="1434"/>
                  <a:pt x="12960" y="1394"/>
                </a:cubicBezTo>
                <a:cubicBezTo>
                  <a:pt x="13040" y="1313"/>
                  <a:pt x="13080" y="1272"/>
                  <a:pt x="13160" y="1232"/>
                </a:cubicBezTo>
                <a:close/>
                <a:moveTo>
                  <a:pt x="11760" y="908"/>
                </a:moveTo>
                <a:cubicBezTo>
                  <a:pt x="11760" y="908"/>
                  <a:pt x="11760" y="908"/>
                  <a:pt x="11760" y="908"/>
                </a:cubicBezTo>
                <a:cubicBezTo>
                  <a:pt x="11800" y="868"/>
                  <a:pt x="11800" y="868"/>
                  <a:pt x="11800" y="868"/>
                </a:cubicBezTo>
                <a:cubicBezTo>
                  <a:pt x="11880" y="868"/>
                  <a:pt x="11960" y="908"/>
                  <a:pt x="12080" y="908"/>
                </a:cubicBezTo>
                <a:cubicBezTo>
                  <a:pt x="12160" y="908"/>
                  <a:pt x="12280" y="949"/>
                  <a:pt x="12360" y="949"/>
                </a:cubicBezTo>
                <a:cubicBezTo>
                  <a:pt x="12440" y="949"/>
                  <a:pt x="12560" y="949"/>
                  <a:pt x="12640" y="989"/>
                </a:cubicBezTo>
                <a:cubicBezTo>
                  <a:pt x="12800" y="989"/>
                  <a:pt x="12920" y="1030"/>
                  <a:pt x="13080" y="1030"/>
                </a:cubicBezTo>
                <a:cubicBezTo>
                  <a:pt x="13080" y="1030"/>
                  <a:pt x="13040" y="1070"/>
                  <a:pt x="13040" y="1070"/>
                </a:cubicBezTo>
                <a:cubicBezTo>
                  <a:pt x="13000" y="1111"/>
                  <a:pt x="12960" y="1151"/>
                  <a:pt x="12920" y="1232"/>
                </a:cubicBezTo>
                <a:cubicBezTo>
                  <a:pt x="12880" y="1272"/>
                  <a:pt x="12840" y="1313"/>
                  <a:pt x="12800" y="1353"/>
                </a:cubicBezTo>
                <a:cubicBezTo>
                  <a:pt x="12760" y="1394"/>
                  <a:pt x="12760" y="1394"/>
                  <a:pt x="12760" y="1434"/>
                </a:cubicBezTo>
                <a:cubicBezTo>
                  <a:pt x="12720" y="1475"/>
                  <a:pt x="12720" y="1515"/>
                  <a:pt x="12680" y="1515"/>
                </a:cubicBezTo>
                <a:cubicBezTo>
                  <a:pt x="12680" y="1515"/>
                  <a:pt x="12640" y="1556"/>
                  <a:pt x="12640" y="1556"/>
                </a:cubicBezTo>
                <a:cubicBezTo>
                  <a:pt x="12600" y="1596"/>
                  <a:pt x="12600" y="1636"/>
                  <a:pt x="12560" y="1677"/>
                </a:cubicBezTo>
                <a:cubicBezTo>
                  <a:pt x="12520" y="1717"/>
                  <a:pt x="12480" y="1758"/>
                  <a:pt x="12480" y="1798"/>
                </a:cubicBezTo>
                <a:cubicBezTo>
                  <a:pt x="12400" y="1920"/>
                  <a:pt x="12320" y="2041"/>
                  <a:pt x="12240" y="2162"/>
                </a:cubicBezTo>
                <a:cubicBezTo>
                  <a:pt x="12160" y="2284"/>
                  <a:pt x="12080" y="2365"/>
                  <a:pt x="12000" y="2486"/>
                </a:cubicBezTo>
                <a:cubicBezTo>
                  <a:pt x="12000" y="2526"/>
                  <a:pt x="11960" y="2526"/>
                  <a:pt x="11960" y="2567"/>
                </a:cubicBezTo>
                <a:cubicBezTo>
                  <a:pt x="11600" y="2567"/>
                  <a:pt x="11240" y="2567"/>
                  <a:pt x="10880" y="2567"/>
                </a:cubicBezTo>
                <a:cubicBezTo>
                  <a:pt x="10720" y="2567"/>
                  <a:pt x="10560" y="2567"/>
                  <a:pt x="10440" y="2567"/>
                </a:cubicBezTo>
                <a:cubicBezTo>
                  <a:pt x="10440" y="2567"/>
                  <a:pt x="10440" y="2567"/>
                  <a:pt x="10440" y="2567"/>
                </a:cubicBezTo>
                <a:cubicBezTo>
                  <a:pt x="10480" y="2526"/>
                  <a:pt x="10520" y="2486"/>
                  <a:pt x="10520" y="2405"/>
                </a:cubicBezTo>
                <a:cubicBezTo>
                  <a:pt x="10520" y="2365"/>
                  <a:pt x="10560" y="2365"/>
                  <a:pt x="10560" y="2324"/>
                </a:cubicBezTo>
                <a:cubicBezTo>
                  <a:pt x="10600" y="2284"/>
                  <a:pt x="10600" y="2243"/>
                  <a:pt x="10640" y="2203"/>
                </a:cubicBezTo>
                <a:cubicBezTo>
                  <a:pt x="10760" y="2041"/>
                  <a:pt x="10920" y="1879"/>
                  <a:pt x="11040" y="1758"/>
                </a:cubicBezTo>
                <a:cubicBezTo>
                  <a:pt x="11120" y="1677"/>
                  <a:pt x="11200" y="1596"/>
                  <a:pt x="11280" y="1515"/>
                </a:cubicBezTo>
                <a:cubicBezTo>
                  <a:pt x="11360" y="1434"/>
                  <a:pt x="11400" y="1353"/>
                  <a:pt x="11480" y="1272"/>
                </a:cubicBezTo>
                <a:cubicBezTo>
                  <a:pt x="11560" y="1191"/>
                  <a:pt x="11640" y="1111"/>
                  <a:pt x="11680" y="1030"/>
                </a:cubicBezTo>
                <a:cubicBezTo>
                  <a:pt x="11680" y="989"/>
                  <a:pt x="11720" y="949"/>
                  <a:pt x="11760" y="908"/>
                </a:cubicBezTo>
                <a:close/>
                <a:moveTo>
                  <a:pt x="10520" y="949"/>
                </a:moveTo>
                <a:cubicBezTo>
                  <a:pt x="10560" y="908"/>
                  <a:pt x="10560" y="908"/>
                  <a:pt x="10600" y="868"/>
                </a:cubicBezTo>
                <a:cubicBezTo>
                  <a:pt x="10600" y="868"/>
                  <a:pt x="10600" y="827"/>
                  <a:pt x="10640" y="827"/>
                </a:cubicBezTo>
                <a:cubicBezTo>
                  <a:pt x="10640" y="827"/>
                  <a:pt x="10640" y="827"/>
                  <a:pt x="10640" y="827"/>
                </a:cubicBezTo>
                <a:cubicBezTo>
                  <a:pt x="10960" y="827"/>
                  <a:pt x="11280" y="868"/>
                  <a:pt x="11560" y="868"/>
                </a:cubicBezTo>
                <a:cubicBezTo>
                  <a:pt x="11560" y="868"/>
                  <a:pt x="11560" y="868"/>
                  <a:pt x="11600" y="868"/>
                </a:cubicBezTo>
                <a:cubicBezTo>
                  <a:pt x="11600" y="868"/>
                  <a:pt x="11560" y="908"/>
                  <a:pt x="11560" y="908"/>
                </a:cubicBezTo>
                <a:cubicBezTo>
                  <a:pt x="11480" y="989"/>
                  <a:pt x="11440" y="1070"/>
                  <a:pt x="11360" y="1151"/>
                </a:cubicBezTo>
                <a:cubicBezTo>
                  <a:pt x="11280" y="1232"/>
                  <a:pt x="11240" y="1313"/>
                  <a:pt x="11160" y="1394"/>
                </a:cubicBezTo>
                <a:cubicBezTo>
                  <a:pt x="11080" y="1475"/>
                  <a:pt x="11000" y="1556"/>
                  <a:pt x="10920" y="1677"/>
                </a:cubicBezTo>
                <a:cubicBezTo>
                  <a:pt x="10880" y="1717"/>
                  <a:pt x="10840" y="1758"/>
                  <a:pt x="10800" y="1798"/>
                </a:cubicBezTo>
                <a:cubicBezTo>
                  <a:pt x="10760" y="1879"/>
                  <a:pt x="10720" y="1920"/>
                  <a:pt x="10640" y="2000"/>
                </a:cubicBezTo>
                <a:cubicBezTo>
                  <a:pt x="10600" y="2081"/>
                  <a:pt x="10560" y="2122"/>
                  <a:pt x="10520" y="2203"/>
                </a:cubicBezTo>
                <a:cubicBezTo>
                  <a:pt x="10440" y="2324"/>
                  <a:pt x="10400" y="2405"/>
                  <a:pt x="10360" y="2526"/>
                </a:cubicBezTo>
                <a:cubicBezTo>
                  <a:pt x="10360" y="2526"/>
                  <a:pt x="10360" y="2526"/>
                  <a:pt x="10360" y="2526"/>
                </a:cubicBezTo>
                <a:cubicBezTo>
                  <a:pt x="10160" y="2526"/>
                  <a:pt x="9960" y="2526"/>
                  <a:pt x="9760" y="2526"/>
                </a:cubicBezTo>
                <a:cubicBezTo>
                  <a:pt x="9720" y="2526"/>
                  <a:pt x="9720" y="2526"/>
                  <a:pt x="9680" y="2526"/>
                </a:cubicBezTo>
                <a:cubicBezTo>
                  <a:pt x="9600" y="2526"/>
                  <a:pt x="9480" y="2526"/>
                  <a:pt x="9400" y="2526"/>
                </a:cubicBezTo>
                <a:cubicBezTo>
                  <a:pt x="9400" y="2526"/>
                  <a:pt x="9400" y="2526"/>
                  <a:pt x="9400" y="2526"/>
                </a:cubicBezTo>
                <a:cubicBezTo>
                  <a:pt x="9320" y="2526"/>
                  <a:pt x="9240" y="2526"/>
                  <a:pt x="9200" y="2526"/>
                </a:cubicBezTo>
                <a:cubicBezTo>
                  <a:pt x="9200" y="2526"/>
                  <a:pt x="9200" y="2526"/>
                  <a:pt x="9200" y="2526"/>
                </a:cubicBezTo>
                <a:cubicBezTo>
                  <a:pt x="9240" y="2486"/>
                  <a:pt x="9320" y="2405"/>
                  <a:pt x="9360" y="2365"/>
                </a:cubicBezTo>
                <a:cubicBezTo>
                  <a:pt x="9400" y="2324"/>
                  <a:pt x="9440" y="2284"/>
                  <a:pt x="9480" y="2243"/>
                </a:cubicBezTo>
                <a:cubicBezTo>
                  <a:pt x="9560" y="2162"/>
                  <a:pt x="9640" y="2081"/>
                  <a:pt x="9720" y="2000"/>
                </a:cubicBezTo>
                <a:cubicBezTo>
                  <a:pt x="9760" y="1960"/>
                  <a:pt x="9800" y="1920"/>
                  <a:pt x="9840" y="1879"/>
                </a:cubicBezTo>
                <a:cubicBezTo>
                  <a:pt x="9880" y="1839"/>
                  <a:pt x="9880" y="1839"/>
                  <a:pt x="9920" y="1798"/>
                </a:cubicBezTo>
                <a:cubicBezTo>
                  <a:pt x="9920" y="1798"/>
                  <a:pt x="9960" y="1758"/>
                  <a:pt x="9960" y="1758"/>
                </a:cubicBezTo>
                <a:cubicBezTo>
                  <a:pt x="10000" y="1717"/>
                  <a:pt x="10000" y="1717"/>
                  <a:pt x="10040" y="1677"/>
                </a:cubicBezTo>
                <a:cubicBezTo>
                  <a:pt x="10040" y="1677"/>
                  <a:pt x="10040" y="1677"/>
                  <a:pt x="10040" y="1677"/>
                </a:cubicBezTo>
                <a:cubicBezTo>
                  <a:pt x="10040" y="1677"/>
                  <a:pt x="10080" y="1636"/>
                  <a:pt x="10080" y="1636"/>
                </a:cubicBezTo>
                <a:cubicBezTo>
                  <a:pt x="10120" y="1596"/>
                  <a:pt x="10160" y="1556"/>
                  <a:pt x="10200" y="1475"/>
                </a:cubicBezTo>
                <a:cubicBezTo>
                  <a:pt x="10280" y="1353"/>
                  <a:pt x="10360" y="1272"/>
                  <a:pt x="10440" y="1151"/>
                </a:cubicBezTo>
                <a:cubicBezTo>
                  <a:pt x="10440" y="1070"/>
                  <a:pt x="10480" y="989"/>
                  <a:pt x="10520" y="949"/>
                </a:cubicBezTo>
                <a:close/>
                <a:moveTo>
                  <a:pt x="9280" y="747"/>
                </a:moveTo>
                <a:cubicBezTo>
                  <a:pt x="9280" y="747"/>
                  <a:pt x="9320" y="747"/>
                  <a:pt x="9280" y="747"/>
                </a:cubicBezTo>
                <a:cubicBezTo>
                  <a:pt x="9440" y="747"/>
                  <a:pt x="9600" y="747"/>
                  <a:pt x="9720" y="787"/>
                </a:cubicBezTo>
                <a:cubicBezTo>
                  <a:pt x="9920" y="787"/>
                  <a:pt x="10120" y="787"/>
                  <a:pt x="10320" y="827"/>
                </a:cubicBezTo>
                <a:cubicBezTo>
                  <a:pt x="10320" y="827"/>
                  <a:pt x="10360" y="827"/>
                  <a:pt x="10360" y="827"/>
                </a:cubicBezTo>
                <a:cubicBezTo>
                  <a:pt x="10320" y="868"/>
                  <a:pt x="10320" y="908"/>
                  <a:pt x="10280" y="949"/>
                </a:cubicBezTo>
                <a:cubicBezTo>
                  <a:pt x="10200" y="1070"/>
                  <a:pt x="10160" y="1151"/>
                  <a:pt x="10080" y="1232"/>
                </a:cubicBezTo>
                <a:cubicBezTo>
                  <a:pt x="10040" y="1272"/>
                  <a:pt x="10000" y="1353"/>
                  <a:pt x="9960" y="1394"/>
                </a:cubicBezTo>
                <a:cubicBezTo>
                  <a:pt x="9920" y="1434"/>
                  <a:pt x="9920" y="1475"/>
                  <a:pt x="9880" y="1475"/>
                </a:cubicBezTo>
                <a:cubicBezTo>
                  <a:pt x="9880" y="1475"/>
                  <a:pt x="9840" y="1515"/>
                  <a:pt x="9840" y="1556"/>
                </a:cubicBezTo>
                <a:cubicBezTo>
                  <a:pt x="9800" y="1596"/>
                  <a:pt x="9760" y="1636"/>
                  <a:pt x="9720" y="1677"/>
                </a:cubicBezTo>
                <a:cubicBezTo>
                  <a:pt x="9680" y="1717"/>
                  <a:pt x="9640" y="1758"/>
                  <a:pt x="9600" y="1839"/>
                </a:cubicBezTo>
                <a:cubicBezTo>
                  <a:pt x="9560" y="1879"/>
                  <a:pt x="9520" y="1920"/>
                  <a:pt x="9480" y="1960"/>
                </a:cubicBezTo>
                <a:cubicBezTo>
                  <a:pt x="9440" y="2000"/>
                  <a:pt x="9400" y="2041"/>
                  <a:pt x="9360" y="2122"/>
                </a:cubicBezTo>
                <a:cubicBezTo>
                  <a:pt x="9320" y="2162"/>
                  <a:pt x="9280" y="2243"/>
                  <a:pt x="9200" y="2284"/>
                </a:cubicBezTo>
                <a:cubicBezTo>
                  <a:pt x="9160" y="2324"/>
                  <a:pt x="9120" y="2365"/>
                  <a:pt x="9120" y="2405"/>
                </a:cubicBezTo>
                <a:cubicBezTo>
                  <a:pt x="9080" y="2445"/>
                  <a:pt x="9040" y="2486"/>
                  <a:pt x="9040" y="2526"/>
                </a:cubicBezTo>
                <a:cubicBezTo>
                  <a:pt x="8600" y="2526"/>
                  <a:pt x="8160" y="2526"/>
                  <a:pt x="7680" y="2526"/>
                </a:cubicBezTo>
                <a:cubicBezTo>
                  <a:pt x="7680" y="2486"/>
                  <a:pt x="7720" y="2486"/>
                  <a:pt x="7720" y="2445"/>
                </a:cubicBezTo>
                <a:cubicBezTo>
                  <a:pt x="7760" y="2405"/>
                  <a:pt x="7800" y="2324"/>
                  <a:pt x="7840" y="2284"/>
                </a:cubicBezTo>
                <a:cubicBezTo>
                  <a:pt x="7880" y="2243"/>
                  <a:pt x="7920" y="2203"/>
                  <a:pt x="7960" y="2162"/>
                </a:cubicBezTo>
                <a:cubicBezTo>
                  <a:pt x="8040" y="2081"/>
                  <a:pt x="8080" y="2000"/>
                  <a:pt x="8160" y="1960"/>
                </a:cubicBezTo>
                <a:cubicBezTo>
                  <a:pt x="8200" y="1920"/>
                  <a:pt x="8280" y="1839"/>
                  <a:pt x="8320" y="1798"/>
                </a:cubicBezTo>
                <a:cubicBezTo>
                  <a:pt x="8360" y="1758"/>
                  <a:pt x="8400" y="1717"/>
                  <a:pt x="8440" y="1677"/>
                </a:cubicBezTo>
                <a:cubicBezTo>
                  <a:pt x="8480" y="1636"/>
                  <a:pt x="8480" y="1636"/>
                  <a:pt x="8520" y="1596"/>
                </a:cubicBezTo>
                <a:cubicBezTo>
                  <a:pt x="8560" y="1556"/>
                  <a:pt x="8560" y="1556"/>
                  <a:pt x="8600" y="1515"/>
                </a:cubicBezTo>
                <a:cubicBezTo>
                  <a:pt x="8640" y="1475"/>
                  <a:pt x="8640" y="1434"/>
                  <a:pt x="8680" y="1434"/>
                </a:cubicBezTo>
                <a:cubicBezTo>
                  <a:pt x="8680" y="1394"/>
                  <a:pt x="8720" y="1394"/>
                  <a:pt x="8720" y="1353"/>
                </a:cubicBezTo>
                <a:cubicBezTo>
                  <a:pt x="8800" y="1272"/>
                  <a:pt x="8880" y="1151"/>
                  <a:pt x="8960" y="1070"/>
                </a:cubicBezTo>
                <a:cubicBezTo>
                  <a:pt x="9000" y="1030"/>
                  <a:pt x="9040" y="989"/>
                  <a:pt x="9080" y="949"/>
                </a:cubicBezTo>
                <a:cubicBezTo>
                  <a:pt x="9200" y="868"/>
                  <a:pt x="9240" y="827"/>
                  <a:pt x="9280" y="747"/>
                </a:cubicBezTo>
                <a:close/>
                <a:moveTo>
                  <a:pt x="6640" y="2486"/>
                </a:moveTo>
                <a:cubicBezTo>
                  <a:pt x="6720" y="2405"/>
                  <a:pt x="6760" y="2324"/>
                  <a:pt x="6840" y="2284"/>
                </a:cubicBezTo>
                <a:cubicBezTo>
                  <a:pt x="6880" y="2243"/>
                  <a:pt x="6920" y="2243"/>
                  <a:pt x="6960" y="2203"/>
                </a:cubicBezTo>
                <a:cubicBezTo>
                  <a:pt x="7040" y="2162"/>
                  <a:pt x="7120" y="2081"/>
                  <a:pt x="7160" y="2041"/>
                </a:cubicBezTo>
                <a:cubicBezTo>
                  <a:pt x="7240" y="1960"/>
                  <a:pt x="7360" y="1879"/>
                  <a:pt x="7440" y="1798"/>
                </a:cubicBezTo>
                <a:cubicBezTo>
                  <a:pt x="7640" y="1596"/>
                  <a:pt x="7760" y="1353"/>
                  <a:pt x="7920" y="1070"/>
                </a:cubicBezTo>
                <a:cubicBezTo>
                  <a:pt x="8000" y="989"/>
                  <a:pt x="8040" y="908"/>
                  <a:pt x="8120" y="827"/>
                </a:cubicBezTo>
                <a:cubicBezTo>
                  <a:pt x="8160" y="787"/>
                  <a:pt x="8240" y="706"/>
                  <a:pt x="8280" y="625"/>
                </a:cubicBezTo>
                <a:cubicBezTo>
                  <a:pt x="8280" y="625"/>
                  <a:pt x="8320" y="625"/>
                  <a:pt x="8320" y="625"/>
                </a:cubicBezTo>
                <a:cubicBezTo>
                  <a:pt x="8400" y="625"/>
                  <a:pt x="8480" y="625"/>
                  <a:pt x="8600" y="625"/>
                </a:cubicBezTo>
                <a:cubicBezTo>
                  <a:pt x="8680" y="625"/>
                  <a:pt x="8800" y="625"/>
                  <a:pt x="8880" y="625"/>
                </a:cubicBezTo>
                <a:cubicBezTo>
                  <a:pt x="8960" y="625"/>
                  <a:pt x="9040" y="666"/>
                  <a:pt x="9080" y="666"/>
                </a:cubicBezTo>
                <a:cubicBezTo>
                  <a:pt x="9040" y="706"/>
                  <a:pt x="9040" y="747"/>
                  <a:pt x="9000" y="747"/>
                </a:cubicBezTo>
                <a:cubicBezTo>
                  <a:pt x="8920" y="868"/>
                  <a:pt x="8840" y="949"/>
                  <a:pt x="8760" y="1070"/>
                </a:cubicBezTo>
                <a:cubicBezTo>
                  <a:pt x="8720" y="1111"/>
                  <a:pt x="8680" y="1191"/>
                  <a:pt x="8640" y="1232"/>
                </a:cubicBezTo>
                <a:cubicBezTo>
                  <a:pt x="8600" y="1272"/>
                  <a:pt x="8560" y="1353"/>
                  <a:pt x="8520" y="1394"/>
                </a:cubicBezTo>
                <a:cubicBezTo>
                  <a:pt x="8480" y="1434"/>
                  <a:pt x="8440" y="1515"/>
                  <a:pt x="8360" y="1556"/>
                </a:cubicBezTo>
                <a:cubicBezTo>
                  <a:pt x="8320" y="1596"/>
                  <a:pt x="8280" y="1636"/>
                  <a:pt x="8200" y="1717"/>
                </a:cubicBezTo>
                <a:cubicBezTo>
                  <a:pt x="8160" y="1758"/>
                  <a:pt x="8120" y="1798"/>
                  <a:pt x="8120" y="1798"/>
                </a:cubicBezTo>
                <a:cubicBezTo>
                  <a:pt x="8080" y="1839"/>
                  <a:pt x="8040" y="1920"/>
                  <a:pt x="7960" y="1960"/>
                </a:cubicBezTo>
                <a:cubicBezTo>
                  <a:pt x="7920" y="2000"/>
                  <a:pt x="7920" y="2041"/>
                  <a:pt x="7880" y="2081"/>
                </a:cubicBezTo>
                <a:cubicBezTo>
                  <a:pt x="7840" y="2122"/>
                  <a:pt x="7840" y="2162"/>
                  <a:pt x="7800" y="2203"/>
                </a:cubicBezTo>
                <a:cubicBezTo>
                  <a:pt x="7800" y="2243"/>
                  <a:pt x="7760" y="2284"/>
                  <a:pt x="7760" y="2324"/>
                </a:cubicBezTo>
                <a:cubicBezTo>
                  <a:pt x="7760" y="2365"/>
                  <a:pt x="7720" y="2365"/>
                  <a:pt x="7720" y="2405"/>
                </a:cubicBezTo>
                <a:cubicBezTo>
                  <a:pt x="7720" y="2445"/>
                  <a:pt x="7680" y="2486"/>
                  <a:pt x="7680" y="2526"/>
                </a:cubicBezTo>
                <a:cubicBezTo>
                  <a:pt x="7680" y="2526"/>
                  <a:pt x="7680" y="2567"/>
                  <a:pt x="7640" y="2567"/>
                </a:cubicBezTo>
                <a:cubicBezTo>
                  <a:pt x="7280" y="2567"/>
                  <a:pt x="6920" y="2567"/>
                  <a:pt x="6600" y="2567"/>
                </a:cubicBezTo>
                <a:cubicBezTo>
                  <a:pt x="6600" y="2526"/>
                  <a:pt x="6640" y="2526"/>
                  <a:pt x="6640" y="2486"/>
                </a:cubicBezTo>
                <a:close/>
                <a:moveTo>
                  <a:pt x="13200" y="20769"/>
                </a:moveTo>
                <a:cubicBezTo>
                  <a:pt x="10840" y="20769"/>
                  <a:pt x="8480" y="20769"/>
                  <a:pt x="6120" y="20769"/>
                </a:cubicBezTo>
                <a:cubicBezTo>
                  <a:pt x="6080" y="20769"/>
                  <a:pt x="6080" y="20769"/>
                  <a:pt x="6040" y="20769"/>
                </a:cubicBezTo>
                <a:cubicBezTo>
                  <a:pt x="4360" y="19070"/>
                  <a:pt x="2680" y="17371"/>
                  <a:pt x="1000" y="15713"/>
                </a:cubicBezTo>
                <a:cubicBezTo>
                  <a:pt x="1000" y="15713"/>
                  <a:pt x="1000" y="15713"/>
                  <a:pt x="1000" y="15713"/>
                </a:cubicBezTo>
                <a:cubicBezTo>
                  <a:pt x="1000" y="13326"/>
                  <a:pt x="1000" y="10940"/>
                  <a:pt x="1000" y="8553"/>
                </a:cubicBezTo>
                <a:cubicBezTo>
                  <a:pt x="1000" y="8513"/>
                  <a:pt x="1000" y="8513"/>
                  <a:pt x="1000" y="8472"/>
                </a:cubicBezTo>
                <a:cubicBezTo>
                  <a:pt x="2000" y="7461"/>
                  <a:pt x="3000" y="6409"/>
                  <a:pt x="4040" y="5398"/>
                </a:cubicBezTo>
                <a:cubicBezTo>
                  <a:pt x="4200" y="5236"/>
                  <a:pt x="4400" y="5075"/>
                  <a:pt x="4560" y="4913"/>
                </a:cubicBezTo>
                <a:cubicBezTo>
                  <a:pt x="4720" y="4751"/>
                  <a:pt x="4880" y="4630"/>
                  <a:pt x="5040" y="4468"/>
                </a:cubicBezTo>
                <a:cubicBezTo>
                  <a:pt x="5120" y="4387"/>
                  <a:pt x="5200" y="4306"/>
                  <a:pt x="5280" y="4225"/>
                </a:cubicBezTo>
                <a:cubicBezTo>
                  <a:pt x="5360" y="4144"/>
                  <a:pt x="5400" y="4104"/>
                  <a:pt x="5480" y="4023"/>
                </a:cubicBezTo>
                <a:cubicBezTo>
                  <a:pt x="5600" y="3902"/>
                  <a:pt x="5680" y="3780"/>
                  <a:pt x="5760" y="3659"/>
                </a:cubicBezTo>
                <a:cubicBezTo>
                  <a:pt x="5840" y="3538"/>
                  <a:pt x="5920" y="3457"/>
                  <a:pt x="6040" y="3335"/>
                </a:cubicBezTo>
                <a:cubicBezTo>
                  <a:pt x="6040" y="3335"/>
                  <a:pt x="6080" y="3295"/>
                  <a:pt x="6080" y="3295"/>
                </a:cubicBezTo>
                <a:cubicBezTo>
                  <a:pt x="7200" y="3295"/>
                  <a:pt x="8280" y="3295"/>
                  <a:pt x="9400" y="3295"/>
                </a:cubicBezTo>
                <a:cubicBezTo>
                  <a:pt x="9440" y="3295"/>
                  <a:pt x="9440" y="3295"/>
                  <a:pt x="9480" y="3295"/>
                </a:cubicBezTo>
                <a:cubicBezTo>
                  <a:pt x="9560" y="3295"/>
                  <a:pt x="9680" y="3295"/>
                  <a:pt x="9760" y="3295"/>
                </a:cubicBezTo>
                <a:cubicBezTo>
                  <a:pt x="9760" y="3295"/>
                  <a:pt x="9760" y="3295"/>
                  <a:pt x="9760" y="3295"/>
                </a:cubicBezTo>
                <a:cubicBezTo>
                  <a:pt x="10920" y="3295"/>
                  <a:pt x="12080" y="3295"/>
                  <a:pt x="13240" y="3295"/>
                </a:cubicBezTo>
                <a:cubicBezTo>
                  <a:pt x="13640" y="3699"/>
                  <a:pt x="14040" y="4104"/>
                  <a:pt x="14440" y="4508"/>
                </a:cubicBezTo>
                <a:cubicBezTo>
                  <a:pt x="14440" y="4508"/>
                  <a:pt x="14480" y="4549"/>
                  <a:pt x="14480" y="4549"/>
                </a:cubicBezTo>
                <a:cubicBezTo>
                  <a:pt x="15040" y="5115"/>
                  <a:pt x="15560" y="5641"/>
                  <a:pt x="16120" y="6207"/>
                </a:cubicBezTo>
                <a:cubicBezTo>
                  <a:pt x="16120" y="6207"/>
                  <a:pt x="16120" y="6207"/>
                  <a:pt x="16120" y="6207"/>
                </a:cubicBezTo>
                <a:cubicBezTo>
                  <a:pt x="16840" y="6935"/>
                  <a:pt x="17560" y="7663"/>
                  <a:pt x="18280" y="8391"/>
                </a:cubicBezTo>
                <a:cubicBezTo>
                  <a:pt x="18280" y="9403"/>
                  <a:pt x="18280" y="10454"/>
                  <a:pt x="18280" y="11466"/>
                </a:cubicBezTo>
                <a:cubicBezTo>
                  <a:pt x="18280" y="11506"/>
                  <a:pt x="18280" y="11506"/>
                  <a:pt x="18280" y="11547"/>
                </a:cubicBezTo>
                <a:cubicBezTo>
                  <a:pt x="18280" y="11547"/>
                  <a:pt x="18280" y="11547"/>
                  <a:pt x="18280" y="11547"/>
                </a:cubicBezTo>
                <a:cubicBezTo>
                  <a:pt x="18280" y="12881"/>
                  <a:pt x="18280" y="14257"/>
                  <a:pt x="18280" y="15591"/>
                </a:cubicBezTo>
                <a:cubicBezTo>
                  <a:pt x="18280" y="15591"/>
                  <a:pt x="18280" y="15591"/>
                  <a:pt x="18280" y="15591"/>
                </a:cubicBezTo>
                <a:cubicBezTo>
                  <a:pt x="16560" y="17331"/>
                  <a:pt x="14880" y="19070"/>
                  <a:pt x="13200" y="20769"/>
                </a:cubicBezTo>
                <a:close/>
                <a:moveTo>
                  <a:pt x="18800" y="7542"/>
                </a:moveTo>
                <a:cubicBezTo>
                  <a:pt x="18760" y="7623"/>
                  <a:pt x="18720" y="7704"/>
                  <a:pt x="18720" y="7785"/>
                </a:cubicBezTo>
                <a:cubicBezTo>
                  <a:pt x="18680" y="7744"/>
                  <a:pt x="18640" y="7704"/>
                  <a:pt x="18600" y="7663"/>
                </a:cubicBezTo>
                <a:cubicBezTo>
                  <a:pt x="18400" y="7461"/>
                  <a:pt x="18160" y="7218"/>
                  <a:pt x="17960" y="7016"/>
                </a:cubicBezTo>
                <a:cubicBezTo>
                  <a:pt x="17880" y="6935"/>
                  <a:pt x="17800" y="6854"/>
                  <a:pt x="17720" y="6774"/>
                </a:cubicBezTo>
                <a:cubicBezTo>
                  <a:pt x="17720" y="6774"/>
                  <a:pt x="17720" y="6774"/>
                  <a:pt x="17720" y="6774"/>
                </a:cubicBezTo>
                <a:cubicBezTo>
                  <a:pt x="17760" y="6733"/>
                  <a:pt x="17800" y="6693"/>
                  <a:pt x="17840" y="6612"/>
                </a:cubicBezTo>
                <a:cubicBezTo>
                  <a:pt x="17880" y="6571"/>
                  <a:pt x="17920" y="6490"/>
                  <a:pt x="18000" y="6450"/>
                </a:cubicBezTo>
                <a:cubicBezTo>
                  <a:pt x="18080" y="6329"/>
                  <a:pt x="18200" y="6207"/>
                  <a:pt x="18280" y="6126"/>
                </a:cubicBezTo>
                <a:cubicBezTo>
                  <a:pt x="18360" y="6005"/>
                  <a:pt x="18480" y="5884"/>
                  <a:pt x="18560" y="5762"/>
                </a:cubicBezTo>
                <a:cubicBezTo>
                  <a:pt x="18640" y="5641"/>
                  <a:pt x="18760" y="5520"/>
                  <a:pt x="18840" y="5439"/>
                </a:cubicBezTo>
                <a:cubicBezTo>
                  <a:pt x="18840" y="5439"/>
                  <a:pt x="18880" y="5398"/>
                  <a:pt x="18880" y="5398"/>
                </a:cubicBezTo>
                <a:cubicBezTo>
                  <a:pt x="18920" y="5358"/>
                  <a:pt x="18960" y="5317"/>
                  <a:pt x="19000" y="5277"/>
                </a:cubicBezTo>
                <a:cubicBezTo>
                  <a:pt x="19040" y="5236"/>
                  <a:pt x="19080" y="5156"/>
                  <a:pt x="19160" y="5115"/>
                </a:cubicBezTo>
                <a:cubicBezTo>
                  <a:pt x="19200" y="5075"/>
                  <a:pt x="19240" y="5034"/>
                  <a:pt x="19280" y="4994"/>
                </a:cubicBezTo>
                <a:cubicBezTo>
                  <a:pt x="19280" y="4994"/>
                  <a:pt x="19280" y="4994"/>
                  <a:pt x="19280" y="4994"/>
                </a:cubicBezTo>
                <a:cubicBezTo>
                  <a:pt x="19280" y="4994"/>
                  <a:pt x="19280" y="4994"/>
                  <a:pt x="19280" y="4994"/>
                </a:cubicBezTo>
                <a:cubicBezTo>
                  <a:pt x="19280" y="4994"/>
                  <a:pt x="19280" y="4994"/>
                  <a:pt x="19280" y="4994"/>
                </a:cubicBezTo>
                <a:cubicBezTo>
                  <a:pt x="19280" y="5034"/>
                  <a:pt x="19320" y="5034"/>
                  <a:pt x="19320" y="5075"/>
                </a:cubicBezTo>
                <a:cubicBezTo>
                  <a:pt x="19360" y="5156"/>
                  <a:pt x="19440" y="5236"/>
                  <a:pt x="19520" y="5277"/>
                </a:cubicBezTo>
                <a:cubicBezTo>
                  <a:pt x="19560" y="5317"/>
                  <a:pt x="19600" y="5358"/>
                  <a:pt x="19640" y="5358"/>
                </a:cubicBezTo>
                <a:cubicBezTo>
                  <a:pt x="19680" y="5398"/>
                  <a:pt x="19720" y="5398"/>
                  <a:pt x="19720" y="5439"/>
                </a:cubicBezTo>
                <a:cubicBezTo>
                  <a:pt x="19760" y="5479"/>
                  <a:pt x="19760" y="5479"/>
                  <a:pt x="19800" y="5520"/>
                </a:cubicBezTo>
                <a:cubicBezTo>
                  <a:pt x="19840" y="5560"/>
                  <a:pt x="19880" y="5601"/>
                  <a:pt x="19920" y="5641"/>
                </a:cubicBezTo>
                <a:cubicBezTo>
                  <a:pt x="19920" y="5641"/>
                  <a:pt x="19960" y="5681"/>
                  <a:pt x="20000" y="5681"/>
                </a:cubicBezTo>
                <a:cubicBezTo>
                  <a:pt x="20040" y="5722"/>
                  <a:pt x="20080" y="5722"/>
                  <a:pt x="20120" y="5762"/>
                </a:cubicBezTo>
                <a:cubicBezTo>
                  <a:pt x="20160" y="5803"/>
                  <a:pt x="20200" y="5803"/>
                  <a:pt x="20240" y="5803"/>
                </a:cubicBezTo>
                <a:cubicBezTo>
                  <a:pt x="20240" y="5843"/>
                  <a:pt x="20200" y="5884"/>
                  <a:pt x="20200" y="5924"/>
                </a:cubicBezTo>
                <a:cubicBezTo>
                  <a:pt x="20200" y="5924"/>
                  <a:pt x="20200" y="5924"/>
                  <a:pt x="20200" y="5965"/>
                </a:cubicBezTo>
                <a:cubicBezTo>
                  <a:pt x="20160" y="6005"/>
                  <a:pt x="20160" y="6045"/>
                  <a:pt x="20120" y="6045"/>
                </a:cubicBezTo>
                <a:cubicBezTo>
                  <a:pt x="20080" y="6086"/>
                  <a:pt x="20000" y="6167"/>
                  <a:pt x="19960" y="6207"/>
                </a:cubicBezTo>
                <a:cubicBezTo>
                  <a:pt x="19880" y="6288"/>
                  <a:pt x="19840" y="6369"/>
                  <a:pt x="19760" y="6410"/>
                </a:cubicBezTo>
                <a:cubicBezTo>
                  <a:pt x="19720" y="6490"/>
                  <a:pt x="19640" y="6531"/>
                  <a:pt x="19600" y="6612"/>
                </a:cubicBezTo>
                <a:cubicBezTo>
                  <a:pt x="19520" y="6733"/>
                  <a:pt x="19440" y="6814"/>
                  <a:pt x="19320" y="6935"/>
                </a:cubicBezTo>
                <a:cubicBezTo>
                  <a:pt x="19240" y="7016"/>
                  <a:pt x="19160" y="7097"/>
                  <a:pt x="19120" y="7178"/>
                </a:cubicBezTo>
                <a:cubicBezTo>
                  <a:pt x="18960" y="7299"/>
                  <a:pt x="18880" y="7421"/>
                  <a:pt x="18800" y="7542"/>
                </a:cubicBezTo>
                <a:close/>
                <a:moveTo>
                  <a:pt x="19000" y="8594"/>
                </a:moveTo>
                <a:cubicBezTo>
                  <a:pt x="19000" y="8553"/>
                  <a:pt x="19000" y="8513"/>
                  <a:pt x="19000" y="8432"/>
                </a:cubicBezTo>
                <a:cubicBezTo>
                  <a:pt x="19040" y="8391"/>
                  <a:pt x="19080" y="8351"/>
                  <a:pt x="19120" y="8311"/>
                </a:cubicBezTo>
                <a:cubicBezTo>
                  <a:pt x="19160" y="8270"/>
                  <a:pt x="19200" y="8230"/>
                  <a:pt x="19240" y="8189"/>
                </a:cubicBezTo>
                <a:cubicBezTo>
                  <a:pt x="19240" y="8189"/>
                  <a:pt x="19240" y="8189"/>
                  <a:pt x="19280" y="8149"/>
                </a:cubicBezTo>
                <a:cubicBezTo>
                  <a:pt x="19280" y="8149"/>
                  <a:pt x="19320" y="8149"/>
                  <a:pt x="19320" y="8108"/>
                </a:cubicBezTo>
                <a:cubicBezTo>
                  <a:pt x="19440" y="8027"/>
                  <a:pt x="19520" y="7906"/>
                  <a:pt x="19640" y="7825"/>
                </a:cubicBezTo>
                <a:cubicBezTo>
                  <a:pt x="19680" y="7785"/>
                  <a:pt x="19680" y="7785"/>
                  <a:pt x="19720" y="7744"/>
                </a:cubicBezTo>
                <a:cubicBezTo>
                  <a:pt x="19800" y="7663"/>
                  <a:pt x="19880" y="7582"/>
                  <a:pt x="19960" y="7502"/>
                </a:cubicBezTo>
                <a:cubicBezTo>
                  <a:pt x="20040" y="7380"/>
                  <a:pt x="20160" y="7299"/>
                  <a:pt x="20240" y="7178"/>
                </a:cubicBezTo>
                <a:cubicBezTo>
                  <a:pt x="20280" y="7138"/>
                  <a:pt x="20320" y="7097"/>
                  <a:pt x="20360" y="7057"/>
                </a:cubicBezTo>
                <a:cubicBezTo>
                  <a:pt x="20360" y="7138"/>
                  <a:pt x="20360" y="7218"/>
                  <a:pt x="20400" y="7299"/>
                </a:cubicBezTo>
                <a:cubicBezTo>
                  <a:pt x="20400" y="7461"/>
                  <a:pt x="20400" y="7663"/>
                  <a:pt x="20440" y="7825"/>
                </a:cubicBezTo>
                <a:cubicBezTo>
                  <a:pt x="20440" y="7906"/>
                  <a:pt x="20440" y="8027"/>
                  <a:pt x="20480" y="8108"/>
                </a:cubicBezTo>
                <a:cubicBezTo>
                  <a:pt x="20480" y="8108"/>
                  <a:pt x="20480" y="8149"/>
                  <a:pt x="20480" y="8149"/>
                </a:cubicBezTo>
                <a:cubicBezTo>
                  <a:pt x="20440" y="8189"/>
                  <a:pt x="20440" y="8189"/>
                  <a:pt x="20400" y="8230"/>
                </a:cubicBezTo>
                <a:cubicBezTo>
                  <a:pt x="20400" y="8230"/>
                  <a:pt x="20400" y="8230"/>
                  <a:pt x="20360" y="8270"/>
                </a:cubicBezTo>
                <a:cubicBezTo>
                  <a:pt x="20360" y="8270"/>
                  <a:pt x="20320" y="8311"/>
                  <a:pt x="20320" y="8311"/>
                </a:cubicBezTo>
                <a:cubicBezTo>
                  <a:pt x="20320" y="8311"/>
                  <a:pt x="20280" y="8351"/>
                  <a:pt x="20280" y="8351"/>
                </a:cubicBezTo>
                <a:cubicBezTo>
                  <a:pt x="20240" y="8392"/>
                  <a:pt x="20200" y="8432"/>
                  <a:pt x="20120" y="8513"/>
                </a:cubicBezTo>
                <a:cubicBezTo>
                  <a:pt x="20080" y="8553"/>
                  <a:pt x="20040" y="8594"/>
                  <a:pt x="20000" y="8634"/>
                </a:cubicBezTo>
                <a:cubicBezTo>
                  <a:pt x="20000" y="8634"/>
                  <a:pt x="19960" y="8675"/>
                  <a:pt x="19960" y="8675"/>
                </a:cubicBezTo>
                <a:cubicBezTo>
                  <a:pt x="19920" y="8715"/>
                  <a:pt x="19880" y="8756"/>
                  <a:pt x="19880" y="8796"/>
                </a:cubicBezTo>
                <a:cubicBezTo>
                  <a:pt x="19880" y="8796"/>
                  <a:pt x="19840" y="8836"/>
                  <a:pt x="19840" y="8836"/>
                </a:cubicBezTo>
                <a:cubicBezTo>
                  <a:pt x="19840" y="8836"/>
                  <a:pt x="19840" y="8836"/>
                  <a:pt x="19840" y="8836"/>
                </a:cubicBezTo>
                <a:cubicBezTo>
                  <a:pt x="19800" y="8917"/>
                  <a:pt x="19760" y="8958"/>
                  <a:pt x="19680" y="9039"/>
                </a:cubicBezTo>
                <a:cubicBezTo>
                  <a:pt x="19640" y="9079"/>
                  <a:pt x="19600" y="9160"/>
                  <a:pt x="19560" y="9200"/>
                </a:cubicBezTo>
                <a:cubicBezTo>
                  <a:pt x="19480" y="9322"/>
                  <a:pt x="19400" y="9443"/>
                  <a:pt x="19320" y="9565"/>
                </a:cubicBezTo>
                <a:cubicBezTo>
                  <a:pt x="19280" y="9605"/>
                  <a:pt x="19240" y="9686"/>
                  <a:pt x="19200" y="9726"/>
                </a:cubicBezTo>
                <a:cubicBezTo>
                  <a:pt x="19200" y="9767"/>
                  <a:pt x="19160" y="9767"/>
                  <a:pt x="19160" y="9807"/>
                </a:cubicBezTo>
                <a:cubicBezTo>
                  <a:pt x="19120" y="9848"/>
                  <a:pt x="19120" y="9888"/>
                  <a:pt x="19080" y="9888"/>
                </a:cubicBezTo>
                <a:cubicBezTo>
                  <a:pt x="19040" y="9484"/>
                  <a:pt x="19000" y="9039"/>
                  <a:pt x="19000" y="8594"/>
                </a:cubicBezTo>
                <a:close/>
                <a:moveTo>
                  <a:pt x="19040" y="10414"/>
                </a:moveTo>
                <a:cubicBezTo>
                  <a:pt x="19040" y="10252"/>
                  <a:pt x="19040" y="10131"/>
                  <a:pt x="19040" y="9969"/>
                </a:cubicBezTo>
                <a:cubicBezTo>
                  <a:pt x="19120" y="9848"/>
                  <a:pt x="19240" y="9726"/>
                  <a:pt x="19320" y="9605"/>
                </a:cubicBezTo>
                <a:cubicBezTo>
                  <a:pt x="19360" y="9524"/>
                  <a:pt x="19440" y="9443"/>
                  <a:pt x="19480" y="9403"/>
                </a:cubicBezTo>
                <a:cubicBezTo>
                  <a:pt x="19520" y="9362"/>
                  <a:pt x="19560" y="9322"/>
                  <a:pt x="19600" y="9241"/>
                </a:cubicBezTo>
                <a:cubicBezTo>
                  <a:pt x="19640" y="9200"/>
                  <a:pt x="19640" y="9160"/>
                  <a:pt x="19680" y="9120"/>
                </a:cubicBezTo>
                <a:cubicBezTo>
                  <a:pt x="19720" y="9079"/>
                  <a:pt x="19760" y="8998"/>
                  <a:pt x="19840" y="8958"/>
                </a:cubicBezTo>
                <a:cubicBezTo>
                  <a:pt x="19840" y="8958"/>
                  <a:pt x="19880" y="8917"/>
                  <a:pt x="19880" y="8917"/>
                </a:cubicBezTo>
                <a:cubicBezTo>
                  <a:pt x="19880" y="8917"/>
                  <a:pt x="19920" y="8877"/>
                  <a:pt x="19920" y="8877"/>
                </a:cubicBezTo>
                <a:cubicBezTo>
                  <a:pt x="19960" y="8836"/>
                  <a:pt x="20000" y="8796"/>
                  <a:pt x="20040" y="8756"/>
                </a:cubicBezTo>
                <a:cubicBezTo>
                  <a:pt x="20080" y="8715"/>
                  <a:pt x="20160" y="8675"/>
                  <a:pt x="20200" y="8634"/>
                </a:cubicBezTo>
                <a:cubicBezTo>
                  <a:pt x="20240" y="8594"/>
                  <a:pt x="20320" y="8553"/>
                  <a:pt x="20360" y="8472"/>
                </a:cubicBezTo>
                <a:cubicBezTo>
                  <a:pt x="20360" y="8472"/>
                  <a:pt x="20400" y="8432"/>
                  <a:pt x="20400" y="8432"/>
                </a:cubicBezTo>
                <a:cubicBezTo>
                  <a:pt x="20400" y="8553"/>
                  <a:pt x="20400" y="8715"/>
                  <a:pt x="20400" y="8836"/>
                </a:cubicBezTo>
                <a:cubicBezTo>
                  <a:pt x="20400" y="8958"/>
                  <a:pt x="20400" y="9039"/>
                  <a:pt x="20400" y="9160"/>
                </a:cubicBezTo>
                <a:cubicBezTo>
                  <a:pt x="20400" y="9160"/>
                  <a:pt x="20400" y="9200"/>
                  <a:pt x="20400" y="9200"/>
                </a:cubicBezTo>
                <a:cubicBezTo>
                  <a:pt x="20400" y="9322"/>
                  <a:pt x="20400" y="9443"/>
                  <a:pt x="20400" y="9565"/>
                </a:cubicBezTo>
                <a:cubicBezTo>
                  <a:pt x="20400" y="9565"/>
                  <a:pt x="20400" y="9565"/>
                  <a:pt x="20400" y="9565"/>
                </a:cubicBezTo>
                <a:cubicBezTo>
                  <a:pt x="20400" y="9565"/>
                  <a:pt x="20360" y="9565"/>
                  <a:pt x="20360" y="9605"/>
                </a:cubicBezTo>
                <a:cubicBezTo>
                  <a:pt x="20360" y="9605"/>
                  <a:pt x="20360" y="9605"/>
                  <a:pt x="20320" y="9605"/>
                </a:cubicBezTo>
                <a:cubicBezTo>
                  <a:pt x="20320" y="9605"/>
                  <a:pt x="20280" y="9605"/>
                  <a:pt x="20280" y="9645"/>
                </a:cubicBezTo>
                <a:cubicBezTo>
                  <a:pt x="20280" y="9645"/>
                  <a:pt x="20240" y="9686"/>
                  <a:pt x="20240" y="9686"/>
                </a:cubicBezTo>
                <a:cubicBezTo>
                  <a:pt x="20240" y="9686"/>
                  <a:pt x="20200" y="9726"/>
                  <a:pt x="20200" y="9726"/>
                </a:cubicBezTo>
                <a:cubicBezTo>
                  <a:pt x="20160" y="9767"/>
                  <a:pt x="20120" y="9807"/>
                  <a:pt x="20040" y="9888"/>
                </a:cubicBezTo>
                <a:cubicBezTo>
                  <a:pt x="20000" y="9929"/>
                  <a:pt x="19960" y="9969"/>
                  <a:pt x="19880" y="10050"/>
                </a:cubicBezTo>
                <a:cubicBezTo>
                  <a:pt x="19880" y="10050"/>
                  <a:pt x="19880" y="10050"/>
                  <a:pt x="19840" y="10090"/>
                </a:cubicBezTo>
                <a:cubicBezTo>
                  <a:pt x="19840" y="10090"/>
                  <a:pt x="19800" y="10131"/>
                  <a:pt x="19800" y="10131"/>
                </a:cubicBezTo>
                <a:cubicBezTo>
                  <a:pt x="19800" y="10131"/>
                  <a:pt x="19760" y="10171"/>
                  <a:pt x="19760" y="10171"/>
                </a:cubicBezTo>
                <a:cubicBezTo>
                  <a:pt x="19720" y="10212"/>
                  <a:pt x="19720" y="10252"/>
                  <a:pt x="19680" y="10293"/>
                </a:cubicBezTo>
                <a:cubicBezTo>
                  <a:pt x="19680" y="10293"/>
                  <a:pt x="19640" y="10333"/>
                  <a:pt x="19640" y="10333"/>
                </a:cubicBezTo>
                <a:cubicBezTo>
                  <a:pt x="19600" y="10414"/>
                  <a:pt x="19560" y="10454"/>
                  <a:pt x="19520" y="10535"/>
                </a:cubicBezTo>
                <a:cubicBezTo>
                  <a:pt x="19440" y="10657"/>
                  <a:pt x="19400" y="10738"/>
                  <a:pt x="19320" y="10859"/>
                </a:cubicBezTo>
                <a:cubicBezTo>
                  <a:pt x="19240" y="10980"/>
                  <a:pt x="19160" y="11102"/>
                  <a:pt x="19080" y="11223"/>
                </a:cubicBezTo>
                <a:cubicBezTo>
                  <a:pt x="19040" y="11263"/>
                  <a:pt x="19000" y="11304"/>
                  <a:pt x="18960" y="11385"/>
                </a:cubicBezTo>
                <a:cubicBezTo>
                  <a:pt x="19040" y="11021"/>
                  <a:pt x="19040" y="10738"/>
                  <a:pt x="19040" y="10414"/>
                </a:cubicBezTo>
                <a:close/>
                <a:moveTo>
                  <a:pt x="19040" y="11547"/>
                </a:moveTo>
                <a:cubicBezTo>
                  <a:pt x="19040" y="11506"/>
                  <a:pt x="19040" y="11506"/>
                  <a:pt x="19040" y="11466"/>
                </a:cubicBezTo>
                <a:cubicBezTo>
                  <a:pt x="19040" y="11466"/>
                  <a:pt x="19040" y="11466"/>
                  <a:pt x="19040" y="11466"/>
                </a:cubicBezTo>
                <a:cubicBezTo>
                  <a:pt x="19040" y="11425"/>
                  <a:pt x="19040" y="11385"/>
                  <a:pt x="19040" y="11385"/>
                </a:cubicBezTo>
                <a:cubicBezTo>
                  <a:pt x="19040" y="11385"/>
                  <a:pt x="19080" y="11344"/>
                  <a:pt x="19080" y="11344"/>
                </a:cubicBezTo>
                <a:cubicBezTo>
                  <a:pt x="19120" y="11263"/>
                  <a:pt x="19200" y="11223"/>
                  <a:pt x="19240" y="11142"/>
                </a:cubicBezTo>
                <a:cubicBezTo>
                  <a:pt x="19240" y="11142"/>
                  <a:pt x="19280" y="11102"/>
                  <a:pt x="19280" y="11102"/>
                </a:cubicBezTo>
                <a:cubicBezTo>
                  <a:pt x="19320" y="11061"/>
                  <a:pt x="19360" y="11021"/>
                  <a:pt x="19360" y="10980"/>
                </a:cubicBezTo>
                <a:cubicBezTo>
                  <a:pt x="19400" y="10940"/>
                  <a:pt x="19440" y="10899"/>
                  <a:pt x="19480" y="10859"/>
                </a:cubicBezTo>
                <a:cubicBezTo>
                  <a:pt x="19520" y="10778"/>
                  <a:pt x="19600" y="10738"/>
                  <a:pt x="19640" y="10657"/>
                </a:cubicBezTo>
                <a:cubicBezTo>
                  <a:pt x="19680" y="10616"/>
                  <a:pt x="19720" y="10576"/>
                  <a:pt x="19760" y="10535"/>
                </a:cubicBezTo>
                <a:cubicBezTo>
                  <a:pt x="19800" y="10495"/>
                  <a:pt x="19840" y="10414"/>
                  <a:pt x="19880" y="10374"/>
                </a:cubicBezTo>
                <a:cubicBezTo>
                  <a:pt x="19920" y="10333"/>
                  <a:pt x="19920" y="10333"/>
                  <a:pt x="19960" y="10293"/>
                </a:cubicBezTo>
                <a:cubicBezTo>
                  <a:pt x="19960" y="10293"/>
                  <a:pt x="20000" y="10252"/>
                  <a:pt x="20000" y="10252"/>
                </a:cubicBezTo>
                <a:cubicBezTo>
                  <a:pt x="20040" y="10212"/>
                  <a:pt x="20080" y="10171"/>
                  <a:pt x="20120" y="10131"/>
                </a:cubicBezTo>
                <a:cubicBezTo>
                  <a:pt x="20160" y="10090"/>
                  <a:pt x="20200" y="10090"/>
                  <a:pt x="20200" y="10050"/>
                </a:cubicBezTo>
                <a:cubicBezTo>
                  <a:pt x="20240" y="10009"/>
                  <a:pt x="20280" y="9969"/>
                  <a:pt x="20320" y="9929"/>
                </a:cubicBezTo>
                <a:cubicBezTo>
                  <a:pt x="20360" y="9888"/>
                  <a:pt x="20360" y="9888"/>
                  <a:pt x="20400" y="9848"/>
                </a:cubicBezTo>
                <a:cubicBezTo>
                  <a:pt x="20400" y="9848"/>
                  <a:pt x="20440" y="9807"/>
                  <a:pt x="20440" y="9807"/>
                </a:cubicBezTo>
                <a:cubicBezTo>
                  <a:pt x="20440" y="9807"/>
                  <a:pt x="20480" y="9767"/>
                  <a:pt x="20480" y="9767"/>
                </a:cubicBezTo>
                <a:cubicBezTo>
                  <a:pt x="20480" y="9888"/>
                  <a:pt x="20480" y="9969"/>
                  <a:pt x="20480" y="10090"/>
                </a:cubicBezTo>
                <a:cubicBezTo>
                  <a:pt x="20480" y="10252"/>
                  <a:pt x="20480" y="10374"/>
                  <a:pt x="20520" y="10535"/>
                </a:cubicBezTo>
                <a:cubicBezTo>
                  <a:pt x="20520" y="10576"/>
                  <a:pt x="20520" y="10616"/>
                  <a:pt x="20520" y="10657"/>
                </a:cubicBezTo>
                <a:cubicBezTo>
                  <a:pt x="20520" y="10657"/>
                  <a:pt x="20520" y="10697"/>
                  <a:pt x="20520" y="10697"/>
                </a:cubicBezTo>
                <a:cubicBezTo>
                  <a:pt x="20480" y="10738"/>
                  <a:pt x="20440" y="10778"/>
                  <a:pt x="20400" y="10818"/>
                </a:cubicBezTo>
                <a:cubicBezTo>
                  <a:pt x="20320" y="10899"/>
                  <a:pt x="20240" y="11021"/>
                  <a:pt x="20160" y="11102"/>
                </a:cubicBezTo>
                <a:cubicBezTo>
                  <a:pt x="20120" y="11142"/>
                  <a:pt x="20120" y="11182"/>
                  <a:pt x="20080" y="11223"/>
                </a:cubicBezTo>
                <a:cubicBezTo>
                  <a:pt x="20080" y="11223"/>
                  <a:pt x="20040" y="11263"/>
                  <a:pt x="20040" y="11263"/>
                </a:cubicBezTo>
                <a:cubicBezTo>
                  <a:pt x="20000" y="11304"/>
                  <a:pt x="19960" y="11385"/>
                  <a:pt x="19920" y="11425"/>
                </a:cubicBezTo>
                <a:cubicBezTo>
                  <a:pt x="19840" y="11547"/>
                  <a:pt x="19760" y="11627"/>
                  <a:pt x="19680" y="11749"/>
                </a:cubicBezTo>
                <a:cubicBezTo>
                  <a:pt x="19640" y="11789"/>
                  <a:pt x="19640" y="11830"/>
                  <a:pt x="19600" y="11870"/>
                </a:cubicBezTo>
                <a:cubicBezTo>
                  <a:pt x="19560" y="11951"/>
                  <a:pt x="19520" y="11991"/>
                  <a:pt x="19440" y="12072"/>
                </a:cubicBezTo>
                <a:cubicBezTo>
                  <a:pt x="19360" y="12194"/>
                  <a:pt x="19280" y="12275"/>
                  <a:pt x="19200" y="12396"/>
                </a:cubicBezTo>
                <a:cubicBezTo>
                  <a:pt x="19160" y="12477"/>
                  <a:pt x="19120" y="12517"/>
                  <a:pt x="19080" y="12598"/>
                </a:cubicBezTo>
                <a:cubicBezTo>
                  <a:pt x="19080" y="12598"/>
                  <a:pt x="19080" y="12639"/>
                  <a:pt x="19040" y="12639"/>
                </a:cubicBezTo>
                <a:cubicBezTo>
                  <a:pt x="19040" y="12275"/>
                  <a:pt x="19040" y="11911"/>
                  <a:pt x="19040" y="11547"/>
                </a:cubicBezTo>
                <a:close/>
                <a:moveTo>
                  <a:pt x="19040" y="12720"/>
                </a:moveTo>
                <a:cubicBezTo>
                  <a:pt x="19080" y="12639"/>
                  <a:pt x="19160" y="12598"/>
                  <a:pt x="19200" y="12517"/>
                </a:cubicBezTo>
                <a:cubicBezTo>
                  <a:pt x="19280" y="12396"/>
                  <a:pt x="19360" y="12315"/>
                  <a:pt x="19440" y="12234"/>
                </a:cubicBezTo>
                <a:cubicBezTo>
                  <a:pt x="19520" y="12153"/>
                  <a:pt x="19600" y="12032"/>
                  <a:pt x="19680" y="11951"/>
                </a:cubicBezTo>
                <a:cubicBezTo>
                  <a:pt x="19760" y="11870"/>
                  <a:pt x="19840" y="11749"/>
                  <a:pt x="19920" y="11668"/>
                </a:cubicBezTo>
                <a:cubicBezTo>
                  <a:pt x="19960" y="11627"/>
                  <a:pt x="20000" y="11587"/>
                  <a:pt x="20040" y="11547"/>
                </a:cubicBezTo>
                <a:cubicBezTo>
                  <a:pt x="20080" y="11506"/>
                  <a:pt x="20120" y="11466"/>
                  <a:pt x="20160" y="11425"/>
                </a:cubicBezTo>
                <a:cubicBezTo>
                  <a:pt x="20200" y="11385"/>
                  <a:pt x="20280" y="11304"/>
                  <a:pt x="20320" y="11263"/>
                </a:cubicBezTo>
                <a:cubicBezTo>
                  <a:pt x="20360" y="11223"/>
                  <a:pt x="20400" y="11182"/>
                  <a:pt x="20480" y="11102"/>
                </a:cubicBezTo>
                <a:cubicBezTo>
                  <a:pt x="20480" y="11102"/>
                  <a:pt x="20520" y="11061"/>
                  <a:pt x="20520" y="11061"/>
                </a:cubicBezTo>
                <a:cubicBezTo>
                  <a:pt x="20520" y="11061"/>
                  <a:pt x="20520" y="11102"/>
                  <a:pt x="20520" y="11102"/>
                </a:cubicBezTo>
                <a:cubicBezTo>
                  <a:pt x="20520" y="11263"/>
                  <a:pt x="20520" y="11425"/>
                  <a:pt x="20560" y="11587"/>
                </a:cubicBezTo>
                <a:cubicBezTo>
                  <a:pt x="20560" y="11749"/>
                  <a:pt x="20600" y="11870"/>
                  <a:pt x="20600" y="12032"/>
                </a:cubicBezTo>
                <a:cubicBezTo>
                  <a:pt x="20600" y="12032"/>
                  <a:pt x="20560" y="12072"/>
                  <a:pt x="20560" y="12072"/>
                </a:cubicBezTo>
                <a:cubicBezTo>
                  <a:pt x="20520" y="12113"/>
                  <a:pt x="20480" y="12153"/>
                  <a:pt x="20440" y="12194"/>
                </a:cubicBezTo>
                <a:cubicBezTo>
                  <a:pt x="20400" y="12234"/>
                  <a:pt x="20320" y="12315"/>
                  <a:pt x="20280" y="12356"/>
                </a:cubicBezTo>
                <a:cubicBezTo>
                  <a:pt x="20240" y="12396"/>
                  <a:pt x="20240" y="12396"/>
                  <a:pt x="20200" y="12436"/>
                </a:cubicBezTo>
                <a:cubicBezTo>
                  <a:pt x="20200" y="12436"/>
                  <a:pt x="20200" y="12436"/>
                  <a:pt x="20160" y="12477"/>
                </a:cubicBezTo>
                <a:cubicBezTo>
                  <a:pt x="20080" y="12598"/>
                  <a:pt x="19960" y="12679"/>
                  <a:pt x="19880" y="12800"/>
                </a:cubicBezTo>
                <a:cubicBezTo>
                  <a:pt x="19880" y="12800"/>
                  <a:pt x="19880" y="12800"/>
                  <a:pt x="19880" y="12841"/>
                </a:cubicBezTo>
                <a:cubicBezTo>
                  <a:pt x="19840" y="12881"/>
                  <a:pt x="19840" y="12881"/>
                  <a:pt x="19800" y="12922"/>
                </a:cubicBezTo>
                <a:cubicBezTo>
                  <a:pt x="19760" y="13003"/>
                  <a:pt x="19680" y="13043"/>
                  <a:pt x="19640" y="13124"/>
                </a:cubicBezTo>
                <a:cubicBezTo>
                  <a:pt x="19560" y="13205"/>
                  <a:pt x="19480" y="13326"/>
                  <a:pt x="19440" y="13407"/>
                </a:cubicBezTo>
                <a:cubicBezTo>
                  <a:pt x="19400" y="13448"/>
                  <a:pt x="19400" y="13488"/>
                  <a:pt x="19360" y="13529"/>
                </a:cubicBezTo>
                <a:cubicBezTo>
                  <a:pt x="19320" y="13609"/>
                  <a:pt x="19280" y="13650"/>
                  <a:pt x="19240" y="13731"/>
                </a:cubicBezTo>
                <a:cubicBezTo>
                  <a:pt x="19200" y="13812"/>
                  <a:pt x="19160" y="13852"/>
                  <a:pt x="19120" y="13933"/>
                </a:cubicBezTo>
                <a:cubicBezTo>
                  <a:pt x="19080" y="13974"/>
                  <a:pt x="19080" y="14014"/>
                  <a:pt x="19040" y="14014"/>
                </a:cubicBezTo>
                <a:cubicBezTo>
                  <a:pt x="19040" y="13488"/>
                  <a:pt x="19040" y="13124"/>
                  <a:pt x="19040" y="12720"/>
                </a:cubicBezTo>
                <a:close/>
                <a:moveTo>
                  <a:pt x="20680" y="13165"/>
                </a:moveTo>
                <a:cubicBezTo>
                  <a:pt x="20640" y="13205"/>
                  <a:pt x="20600" y="13286"/>
                  <a:pt x="20520" y="13326"/>
                </a:cubicBezTo>
                <a:cubicBezTo>
                  <a:pt x="20440" y="13407"/>
                  <a:pt x="20360" y="13488"/>
                  <a:pt x="20280" y="13569"/>
                </a:cubicBezTo>
                <a:cubicBezTo>
                  <a:pt x="20240" y="13609"/>
                  <a:pt x="20160" y="13690"/>
                  <a:pt x="20120" y="13731"/>
                </a:cubicBezTo>
                <a:cubicBezTo>
                  <a:pt x="20000" y="13852"/>
                  <a:pt x="19880" y="13933"/>
                  <a:pt x="19760" y="14054"/>
                </a:cubicBezTo>
                <a:cubicBezTo>
                  <a:pt x="19640" y="14176"/>
                  <a:pt x="19560" y="14257"/>
                  <a:pt x="19440" y="14378"/>
                </a:cubicBezTo>
                <a:cubicBezTo>
                  <a:pt x="19320" y="14499"/>
                  <a:pt x="19240" y="14621"/>
                  <a:pt x="19120" y="14742"/>
                </a:cubicBezTo>
                <a:cubicBezTo>
                  <a:pt x="19120" y="14782"/>
                  <a:pt x="19080" y="14782"/>
                  <a:pt x="19080" y="14823"/>
                </a:cubicBezTo>
                <a:cubicBezTo>
                  <a:pt x="19080" y="14863"/>
                  <a:pt x="19040" y="14863"/>
                  <a:pt x="19040" y="14904"/>
                </a:cubicBezTo>
                <a:cubicBezTo>
                  <a:pt x="19040" y="14904"/>
                  <a:pt x="19000" y="14944"/>
                  <a:pt x="19000" y="14944"/>
                </a:cubicBezTo>
                <a:cubicBezTo>
                  <a:pt x="19000" y="14661"/>
                  <a:pt x="19000" y="14378"/>
                  <a:pt x="19000" y="14095"/>
                </a:cubicBezTo>
                <a:cubicBezTo>
                  <a:pt x="19000" y="14054"/>
                  <a:pt x="19000" y="14014"/>
                  <a:pt x="19000" y="13974"/>
                </a:cubicBezTo>
                <a:cubicBezTo>
                  <a:pt x="19000" y="13933"/>
                  <a:pt x="19040" y="13933"/>
                  <a:pt x="19040" y="13893"/>
                </a:cubicBezTo>
                <a:cubicBezTo>
                  <a:pt x="19080" y="13852"/>
                  <a:pt x="19080" y="13812"/>
                  <a:pt x="19120" y="13812"/>
                </a:cubicBezTo>
                <a:cubicBezTo>
                  <a:pt x="19120" y="13812"/>
                  <a:pt x="19120" y="13812"/>
                  <a:pt x="19160" y="13771"/>
                </a:cubicBezTo>
                <a:cubicBezTo>
                  <a:pt x="19240" y="13690"/>
                  <a:pt x="19320" y="13569"/>
                  <a:pt x="19400" y="13488"/>
                </a:cubicBezTo>
                <a:cubicBezTo>
                  <a:pt x="19480" y="13367"/>
                  <a:pt x="19600" y="13286"/>
                  <a:pt x="19680" y="13165"/>
                </a:cubicBezTo>
                <a:cubicBezTo>
                  <a:pt x="19720" y="13124"/>
                  <a:pt x="19720" y="13084"/>
                  <a:pt x="19760" y="13084"/>
                </a:cubicBezTo>
                <a:cubicBezTo>
                  <a:pt x="19800" y="13003"/>
                  <a:pt x="19880" y="12962"/>
                  <a:pt x="19920" y="12881"/>
                </a:cubicBezTo>
                <a:cubicBezTo>
                  <a:pt x="19920" y="12881"/>
                  <a:pt x="19960" y="12841"/>
                  <a:pt x="19960" y="12841"/>
                </a:cubicBezTo>
                <a:cubicBezTo>
                  <a:pt x="20000" y="12800"/>
                  <a:pt x="20040" y="12760"/>
                  <a:pt x="20040" y="12760"/>
                </a:cubicBezTo>
                <a:cubicBezTo>
                  <a:pt x="20120" y="12679"/>
                  <a:pt x="20160" y="12639"/>
                  <a:pt x="20240" y="12558"/>
                </a:cubicBezTo>
                <a:cubicBezTo>
                  <a:pt x="20320" y="12477"/>
                  <a:pt x="20440" y="12396"/>
                  <a:pt x="20520" y="12315"/>
                </a:cubicBezTo>
                <a:cubicBezTo>
                  <a:pt x="20520" y="12315"/>
                  <a:pt x="20560" y="12275"/>
                  <a:pt x="20560" y="12275"/>
                </a:cubicBezTo>
                <a:cubicBezTo>
                  <a:pt x="20560" y="12356"/>
                  <a:pt x="20560" y="12396"/>
                  <a:pt x="20560" y="12477"/>
                </a:cubicBezTo>
                <a:cubicBezTo>
                  <a:pt x="20560" y="12639"/>
                  <a:pt x="20600" y="12800"/>
                  <a:pt x="20600" y="12922"/>
                </a:cubicBezTo>
                <a:cubicBezTo>
                  <a:pt x="20600" y="13003"/>
                  <a:pt x="20600" y="13084"/>
                  <a:pt x="20640" y="13164"/>
                </a:cubicBezTo>
                <a:cubicBezTo>
                  <a:pt x="20720" y="13124"/>
                  <a:pt x="20720" y="13124"/>
                  <a:pt x="20680" y="13165"/>
                </a:cubicBezTo>
                <a:cubicBezTo>
                  <a:pt x="20720" y="13124"/>
                  <a:pt x="20680" y="13165"/>
                  <a:pt x="20680" y="13165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EE083325-476F-4EF0-92CD-189FC130324D}"/>
              </a:ext>
            </a:extLst>
          </p:cNvPr>
          <p:cNvSpPr/>
          <p:nvPr/>
        </p:nvSpPr>
        <p:spPr>
          <a:xfrm>
            <a:off x="6368061" y="4483678"/>
            <a:ext cx="1726889" cy="1705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8" extrusionOk="0">
                <a:moveTo>
                  <a:pt x="21600" y="12558"/>
                </a:moveTo>
                <a:cubicBezTo>
                  <a:pt x="21600" y="12356"/>
                  <a:pt x="21560" y="12194"/>
                  <a:pt x="21520" y="11991"/>
                </a:cubicBezTo>
                <a:cubicBezTo>
                  <a:pt x="21520" y="11830"/>
                  <a:pt x="21480" y="11668"/>
                  <a:pt x="21480" y="11547"/>
                </a:cubicBezTo>
                <a:cubicBezTo>
                  <a:pt x="21480" y="11506"/>
                  <a:pt x="21480" y="11425"/>
                  <a:pt x="21480" y="11385"/>
                </a:cubicBezTo>
                <a:cubicBezTo>
                  <a:pt x="21480" y="11344"/>
                  <a:pt x="21480" y="11304"/>
                  <a:pt x="21480" y="11263"/>
                </a:cubicBezTo>
                <a:cubicBezTo>
                  <a:pt x="21480" y="11183"/>
                  <a:pt x="21440" y="11102"/>
                  <a:pt x="21440" y="11061"/>
                </a:cubicBezTo>
                <a:cubicBezTo>
                  <a:pt x="21440" y="11021"/>
                  <a:pt x="21400" y="10940"/>
                  <a:pt x="21400" y="10899"/>
                </a:cubicBezTo>
                <a:cubicBezTo>
                  <a:pt x="21400" y="10738"/>
                  <a:pt x="21400" y="10616"/>
                  <a:pt x="21400" y="10454"/>
                </a:cubicBezTo>
                <a:cubicBezTo>
                  <a:pt x="21400" y="10252"/>
                  <a:pt x="21360" y="10050"/>
                  <a:pt x="21360" y="9848"/>
                </a:cubicBezTo>
                <a:cubicBezTo>
                  <a:pt x="21360" y="9645"/>
                  <a:pt x="21320" y="9443"/>
                  <a:pt x="21320" y="9281"/>
                </a:cubicBezTo>
                <a:cubicBezTo>
                  <a:pt x="21320" y="9079"/>
                  <a:pt x="21320" y="8917"/>
                  <a:pt x="21280" y="8715"/>
                </a:cubicBezTo>
                <a:cubicBezTo>
                  <a:pt x="21280" y="8594"/>
                  <a:pt x="21280" y="8513"/>
                  <a:pt x="21280" y="8392"/>
                </a:cubicBezTo>
                <a:cubicBezTo>
                  <a:pt x="21280" y="8311"/>
                  <a:pt x="21280" y="8189"/>
                  <a:pt x="21240" y="8108"/>
                </a:cubicBezTo>
                <a:cubicBezTo>
                  <a:pt x="21240" y="7906"/>
                  <a:pt x="21200" y="7704"/>
                  <a:pt x="21200" y="7502"/>
                </a:cubicBezTo>
                <a:cubicBezTo>
                  <a:pt x="21200" y="7380"/>
                  <a:pt x="21200" y="7259"/>
                  <a:pt x="21160" y="7138"/>
                </a:cubicBezTo>
                <a:cubicBezTo>
                  <a:pt x="21160" y="7016"/>
                  <a:pt x="21120" y="6854"/>
                  <a:pt x="21120" y="6733"/>
                </a:cubicBezTo>
                <a:cubicBezTo>
                  <a:pt x="21120" y="6612"/>
                  <a:pt x="21080" y="6490"/>
                  <a:pt x="21080" y="6369"/>
                </a:cubicBezTo>
                <a:cubicBezTo>
                  <a:pt x="21080" y="6329"/>
                  <a:pt x="21080" y="6329"/>
                  <a:pt x="21080" y="6288"/>
                </a:cubicBezTo>
                <a:cubicBezTo>
                  <a:pt x="21080" y="6207"/>
                  <a:pt x="21040" y="6167"/>
                  <a:pt x="21040" y="6086"/>
                </a:cubicBezTo>
                <a:cubicBezTo>
                  <a:pt x="21040" y="6045"/>
                  <a:pt x="21040" y="6005"/>
                  <a:pt x="21000" y="6005"/>
                </a:cubicBezTo>
                <a:cubicBezTo>
                  <a:pt x="21000" y="6005"/>
                  <a:pt x="21000" y="5965"/>
                  <a:pt x="21000" y="5965"/>
                </a:cubicBezTo>
                <a:cubicBezTo>
                  <a:pt x="21000" y="5965"/>
                  <a:pt x="21000" y="5924"/>
                  <a:pt x="21000" y="5924"/>
                </a:cubicBezTo>
                <a:cubicBezTo>
                  <a:pt x="21000" y="5884"/>
                  <a:pt x="21000" y="5843"/>
                  <a:pt x="20960" y="5803"/>
                </a:cubicBezTo>
                <a:cubicBezTo>
                  <a:pt x="20920" y="5762"/>
                  <a:pt x="20920" y="5762"/>
                  <a:pt x="20880" y="5722"/>
                </a:cubicBezTo>
                <a:cubicBezTo>
                  <a:pt x="20880" y="5722"/>
                  <a:pt x="20840" y="5722"/>
                  <a:pt x="20840" y="5722"/>
                </a:cubicBezTo>
                <a:cubicBezTo>
                  <a:pt x="20800" y="5681"/>
                  <a:pt x="20800" y="5681"/>
                  <a:pt x="20760" y="5681"/>
                </a:cubicBezTo>
                <a:cubicBezTo>
                  <a:pt x="20760" y="5681"/>
                  <a:pt x="20720" y="5641"/>
                  <a:pt x="20720" y="5641"/>
                </a:cubicBezTo>
                <a:cubicBezTo>
                  <a:pt x="20720" y="5641"/>
                  <a:pt x="20680" y="5600"/>
                  <a:pt x="20680" y="5600"/>
                </a:cubicBezTo>
                <a:cubicBezTo>
                  <a:pt x="20680" y="5560"/>
                  <a:pt x="20680" y="5560"/>
                  <a:pt x="20680" y="5520"/>
                </a:cubicBezTo>
                <a:cubicBezTo>
                  <a:pt x="20680" y="5520"/>
                  <a:pt x="20680" y="5479"/>
                  <a:pt x="20680" y="5479"/>
                </a:cubicBezTo>
                <a:cubicBezTo>
                  <a:pt x="20680" y="5398"/>
                  <a:pt x="20640" y="5317"/>
                  <a:pt x="20600" y="5277"/>
                </a:cubicBezTo>
                <a:cubicBezTo>
                  <a:pt x="20600" y="5277"/>
                  <a:pt x="20600" y="5277"/>
                  <a:pt x="20600" y="5277"/>
                </a:cubicBezTo>
                <a:cubicBezTo>
                  <a:pt x="20600" y="5277"/>
                  <a:pt x="20600" y="5236"/>
                  <a:pt x="20560" y="5236"/>
                </a:cubicBezTo>
                <a:cubicBezTo>
                  <a:pt x="20480" y="5115"/>
                  <a:pt x="20360" y="5034"/>
                  <a:pt x="20240" y="4913"/>
                </a:cubicBezTo>
                <a:cubicBezTo>
                  <a:pt x="20200" y="4872"/>
                  <a:pt x="20160" y="4832"/>
                  <a:pt x="20120" y="4791"/>
                </a:cubicBezTo>
                <a:cubicBezTo>
                  <a:pt x="20080" y="4791"/>
                  <a:pt x="20080" y="4751"/>
                  <a:pt x="20040" y="4751"/>
                </a:cubicBezTo>
                <a:cubicBezTo>
                  <a:pt x="20040" y="4751"/>
                  <a:pt x="20000" y="4711"/>
                  <a:pt x="20000" y="4711"/>
                </a:cubicBezTo>
                <a:cubicBezTo>
                  <a:pt x="19960" y="4630"/>
                  <a:pt x="19920" y="4589"/>
                  <a:pt x="19840" y="4508"/>
                </a:cubicBezTo>
                <a:cubicBezTo>
                  <a:pt x="19800" y="4427"/>
                  <a:pt x="19720" y="4347"/>
                  <a:pt x="19680" y="4306"/>
                </a:cubicBezTo>
                <a:cubicBezTo>
                  <a:pt x="19520" y="4144"/>
                  <a:pt x="19400" y="3983"/>
                  <a:pt x="19240" y="3821"/>
                </a:cubicBezTo>
                <a:cubicBezTo>
                  <a:pt x="19120" y="3699"/>
                  <a:pt x="18960" y="3578"/>
                  <a:pt x="18840" y="3457"/>
                </a:cubicBezTo>
                <a:cubicBezTo>
                  <a:pt x="18680" y="3335"/>
                  <a:pt x="18560" y="3214"/>
                  <a:pt x="18400" y="3052"/>
                </a:cubicBezTo>
                <a:cubicBezTo>
                  <a:pt x="18320" y="2971"/>
                  <a:pt x="18280" y="2931"/>
                  <a:pt x="18200" y="2850"/>
                </a:cubicBezTo>
                <a:cubicBezTo>
                  <a:pt x="18120" y="2769"/>
                  <a:pt x="18040" y="2729"/>
                  <a:pt x="17960" y="2648"/>
                </a:cubicBezTo>
                <a:cubicBezTo>
                  <a:pt x="17880" y="2567"/>
                  <a:pt x="17800" y="2526"/>
                  <a:pt x="17720" y="2445"/>
                </a:cubicBezTo>
                <a:cubicBezTo>
                  <a:pt x="17640" y="2405"/>
                  <a:pt x="17560" y="2324"/>
                  <a:pt x="17480" y="2284"/>
                </a:cubicBezTo>
                <a:cubicBezTo>
                  <a:pt x="17320" y="2162"/>
                  <a:pt x="17200" y="2041"/>
                  <a:pt x="17040" y="1960"/>
                </a:cubicBezTo>
                <a:cubicBezTo>
                  <a:pt x="16880" y="1839"/>
                  <a:pt x="16720" y="1758"/>
                  <a:pt x="16560" y="1636"/>
                </a:cubicBezTo>
                <a:cubicBezTo>
                  <a:pt x="16520" y="1596"/>
                  <a:pt x="16440" y="1556"/>
                  <a:pt x="16400" y="1515"/>
                </a:cubicBezTo>
                <a:cubicBezTo>
                  <a:pt x="16360" y="1475"/>
                  <a:pt x="16320" y="1434"/>
                  <a:pt x="16280" y="1394"/>
                </a:cubicBezTo>
                <a:cubicBezTo>
                  <a:pt x="16200" y="1313"/>
                  <a:pt x="16120" y="1232"/>
                  <a:pt x="16040" y="1192"/>
                </a:cubicBezTo>
                <a:cubicBezTo>
                  <a:pt x="15960" y="1111"/>
                  <a:pt x="15840" y="1070"/>
                  <a:pt x="15760" y="989"/>
                </a:cubicBezTo>
                <a:cubicBezTo>
                  <a:pt x="15680" y="908"/>
                  <a:pt x="15600" y="868"/>
                  <a:pt x="15520" y="787"/>
                </a:cubicBezTo>
                <a:cubicBezTo>
                  <a:pt x="15480" y="747"/>
                  <a:pt x="15440" y="747"/>
                  <a:pt x="15440" y="706"/>
                </a:cubicBezTo>
                <a:cubicBezTo>
                  <a:pt x="15440" y="666"/>
                  <a:pt x="15400" y="625"/>
                  <a:pt x="15400" y="585"/>
                </a:cubicBezTo>
                <a:cubicBezTo>
                  <a:pt x="15320" y="504"/>
                  <a:pt x="15240" y="423"/>
                  <a:pt x="15120" y="423"/>
                </a:cubicBezTo>
                <a:cubicBezTo>
                  <a:pt x="15120" y="423"/>
                  <a:pt x="15120" y="423"/>
                  <a:pt x="15080" y="423"/>
                </a:cubicBezTo>
                <a:cubicBezTo>
                  <a:pt x="15080" y="423"/>
                  <a:pt x="15080" y="423"/>
                  <a:pt x="15080" y="423"/>
                </a:cubicBezTo>
                <a:cubicBezTo>
                  <a:pt x="15080" y="423"/>
                  <a:pt x="15080" y="423"/>
                  <a:pt x="15080" y="423"/>
                </a:cubicBezTo>
                <a:cubicBezTo>
                  <a:pt x="15040" y="423"/>
                  <a:pt x="15040" y="423"/>
                  <a:pt x="15000" y="423"/>
                </a:cubicBezTo>
                <a:cubicBezTo>
                  <a:pt x="1500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63"/>
                </a:cubicBezTo>
                <a:cubicBezTo>
                  <a:pt x="14960" y="463"/>
                  <a:pt x="14960" y="463"/>
                  <a:pt x="14960" y="463"/>
                </a:cubicBezTo>
                <a:cubicBezTo>
                  <a:pt x="14920" y="463"/>
                  <a:pt x="14880" y="463"/>
                  <a:pt x="14840" y="463"/>
                </a:cubicBezTo>
                <a:cubicBezTo>
                  <a:pt x="14760" y="463"/>
                  <a:pt x="14640" y="423"/>
                  <a:pt x="14560" y="423"/>
                </a:cubicBezTo>
                <a:cubicBezTo>
                  <a:pt x="14360" y="423"/>
                  <a:pt x="14160" y="383"/>
                  <a:pt x="13960" y="383"/>
                </a:cubicBezTo>
                <a:cubicBezTo>
                  <a:pt x="13760" y="383"/>
                  <a:pt x="13600" y="342"/>
                  <a:pt x="13400" y="342"/>
                </a:cubicBezTo>
                <a:cubicBezTo>
                  <a:pt x="13320" y="342"/>
                  <a:pt x="13240" y="302"/>
                  <a:pt x="13120" y="302"/>
                </a:cubicBezTo>
                <a:cubicBezTo>
                  <a:pt x="13000" y="302"/>
                  <a:pt x="12920" y="261"/>
                  <a:pt x="12800" y="261"/>
                </a:cubicBezTo>
                <a:cubicBezTo>
                  <a:pt x="12600" y="221"/>
                  <a:pt x="12440" y="221"/>
                  <a:pt x="12240" y="180"/>
                </a:cubicBezTo>
                <a:cubicBezTo>
                  <a:pt x="12040" y="140"/>
                  <a:pt x="11840" y="140"/>
                  <a:pt x="11680" y="99"/>
                </a:cubicBezTo>
                <a:cubicBezTo>
                  <a:pt x="11480" y="99"/>
                  <a:pt x="11280" y="59"/>
                  <a:pt x="11120" y="59"/>
                </a:cubicBezTo>
                <a:cubicBezTo>
                  <a:pt x="11000" y="59"/>
                  <a:pt x="10920" y="59"/>
                  <a:pt x="10800" y="59"/>
                </a:cubicBezTo>
                <a:cubicBezTo>
                  <a:pt x="10720" y="59"/>
                  <a:pt x="10640" y="59"/>
                  <a:pt x="10520" y="18"/>
                </a:cubicBezTo>
                <a:cubicBezTo>
                  <a:pt x="10280" y="18"/>
                  <a:pt x="10080" y="-22"/>
                  <a:pt x="9840" y="18"/>
                </a:cubicBezTo>
                <a:cubicBezTo>
                  <a:pt x="9640" y="18"/>
                  <a:pt x="9440" y="18"/>
                  <a:pt x="9240" y="18"/>
                </a:cubicBezTo>
                <a:cubicBezTo>
                  <a:pt x="9040" y="18"/>
                  <a:pt x="8880" y="18"/>
                  <a:pt x="8680" y="18"/>
                </a:cubicBezTo>
                <a:cubicBezTo>
                  <a:pt x="8520" y="18"/>
                  <a:pt x="8320" y="18"/>
                  <a:pt x="8160" y="18"/>
                </a:cubicBezTo>
                <a:cubicBezTo>
                  <a:pt x="8120" y="18"/>
                  <a:pt x="8080" y="18"/>
                  <a:pt x="8040" y="18"/>
                </a:cubicBezTo>
                <a:cubicBezTo>
                  <a:pt x="8040" y="18"/>
                  <a:pt x="8000" y="18"/>
                  <a:pt x="8000" y="18"/>
                </a:cubicBezTo>
                <a:cubicBezTo>
                  <a:pt x="8000" y="18"/>
                  <a:pt x="8000" y="18"/>
                  <a:pt x="8000" y="18"/>
                </a:cubicBezTo>
                <a:cubicBezTo>
                  <a:pt x="7960" y="18"/>
                  <a:pt x="7880" y="59"/>
                  <a:pt x="7880" y="59"/>
                </a:cubicBezTo>
                <a:cubicBezTo>
                  <a:pt x="7880" y="59"/>
                  <a:pt x="7880" y="59"/>
                  <a:pt x="7840" y="59"/>
                </a:cubicBezTo>
                <a:cubicBezTo>
                  <a:pt x="7840" y="59"/>
                  <a:pt x="7800" y="59"/>
                  <a:pt x="7800" y="59"/>
                </a:cubicBezTo>
                <a:cubicBezTo>
                  <a:pt x="7720" y="59"/>
                  <a:pt x="7640" y="99"/>
                  <a:pt x="7560" y="140"/>
                </a:cubicBezTo>
                <a:cubicBezTo>
                  <a:pt x="7520" y="180"/>
                  <a:pt x="7480" y="221"/>
                  <a:pt x="7440" y="261"/>
                </a:cubicBezTo>
                <a:cubicBezTo>
                  <a:pt x="7400" y="302"/>
                  <a:pt x="7360" y="342"/>
                  <a:pt x="7360" y="382"/>
                </a:cubicBezTo>
                <a:cubicBezTo>
                  <a:pt x="7320" y="463"/>
                  <a:pt x="7240" y="504"/>
                  <a:pt x="7200" y="585"/>
                </a:cubicBezTo>
                <a:cubicBezTo>
                  <a:pt x="7120" y="666"/>
                  <a:pt x="7080" y="747"/>
                  <a:pt x="7000" y="787"/>
                </a:cubicBezTo>
                <a:cubicBezTo>
                  <a:pt x="6960" y="868"/>
                  <a:pt x="6880" y="908"/>
                  <a:pt x="6840" y="989"/>
                </a:cubicBezTo>
                <a:cubicBezTo>
                  <a:pt x="6760" y="1070"/>
                  <a:pt x="6720" y="1111"/>
                  <a:pt x="6640" y="1191"/>
                </a:cubicBezTo>
                <a:cubicBezTo>
                  <a:pt x="6560" y="1272"/>
                  <a:pt x="6520" y="1313"/>
                  <a:pt x="6440" y="1394"/>
                </a:cubicBezTo>
                <a:cubicBezTo>
                  <a:pt x="6360" y="1475"/>
                  <a:pt x="6320" y="1556"/>
                  <a:pt x="6280" y="1636"/>
                </a:cubicBezTo>
                <a:cubicBezTo>
                  <a:pt x="6240" y="1717"/>
                  <a:pt x="6160" y="1798"/>
                  <a:pt x="6120" y="1839"/>
                </a:cubicBezTo>
                <a:cubicBezTo>
                  <a:pt x="6040" y="1920"/>
                  <a:pt x="6000" y="2000"/>
                  <a:pt x="5920" y="2041"/>
                </a:cubicBezTo>
                <a:cubicBezTo>
                  <a:pt x="5840" y="2122"/>
                  <a:pt x="5800" y="2162"/>
                  <a:pt x="5720" y="2243"/>
                </a:cubicBezTo>
                <a:cubicBezTo>
                  <a:pt x="5640" y="2324"/>
                  <a:pt x="5600" y="2365"/>
                  <a:pt x="5520" y="2445"/>
                </a:cubicBezTo>
                <a:cubicBezTo>
                  <a:pt x="5440" y="2526"/>
                  <a:pt x="5400" y="2607"/>
                  <a:pt x="5320" y="2688"/>
                </a:cubicBezTo>
                <a:cubicBezTo>
                  <a:pt x="5280" y="2769"/>
                  <a:pt x="5200" y="2850"/>
                  <a:pt x="5160" y="2890"/>
                </a:cubicBezTo>
                <a:cubicBezTo>
                  <a:pt x="5080" y="2971"/>
                  <a:pt x="5040" y="3052"/>
                  <a:pt x="4960" y="3093"/>
                </a:cubicBezTo>
                <a:cubicBezTo>
                  <a:pt x="4920" y="3174"/>
                  <a:pt x="4840" y="3214"/>
                  <a:pt x="4760" y="3295"/>
                </a:cubicBezTo>
                <a:cubicBezTo>
                  <a:pt x="4760" y="3295"/>
                  <a:pt x="4760" y="3295"/>
                  <a:pt x="4720" y="3335"/>
                </a:cubicBezTo>
                <a:cubicBezTo>
                  <a:pt x="4600" y="3416"/>
                  <a:pt x="4480" y="3538"/>
                  <a:pt x="4400" y="3618"/>
                </a:cubicBezTo>
                <a:cubicBezTo>
                  <a:pt x="4360" y="3659"/>
                  <a:pt x="4280" y="3740"/>
                  <a:pt x="4240" y="3780"/>
                </a:cubicBezTo>
                <a:cubicBezTo>
                  <a:pt x="4200" y="3821"/>
                  <a:pt x="4120" y="3902"/>
                  <a:pt x="4080" y="3942"/>
                </a:cubicBezTo>
                <a:cubicBezTo>
                  <a:pt x="4000" y="4063"/>
                  <a:pt x="3880" y="4185"/>
                  <a:pt x="3800" y="4306"/>
                </a:cubicBezTo>
                <a:cubicBezTo>
                  <a:pt x="3760" y="4347"/>
                  <a:pt x="3720" y="4427"/>
                  <a:pt x="3640" y="4468"/>
                </a:cubicBezTo>
                <a:cubicBezTo>
                  <a:pt x="3600" y="4508"/>
                  <a:pt x="3600" y="4508"/>
                  <a:pt x="3560" y="4549"/>
                </a:cubicBezTo>
                <a:cubicBezTo>
                  <a:pt x="3560" y="4549"/>
                  <a:pt x="3560" y="4549"/>
                  <a:pt x="3560" y="4549"/>
                </a:cubicBezTo>
                <a:cubicBezTo>
                  <a:pt x="3480" y="4630"/>
                  <a:pt x="3360" y="4711"/>
                  <a:pt x="3280" y="4791"/>
                </a:cubicBezTo>
                <a:cubicBezTo>
                  <a:pt x="3200" y="4832"/>
                  <a:pt x="3160" y="4913"/>
                  <a:pt x="3080" y="4953"/>
                </a:cubicBezTo>
                <a:cubicBezTo>
                  <a:pt x="3040" y="4994"/>
                  <a:pt x="3000" y="5034"/>
                  <a:pt x="2960" y="5075"/>
                </a:cubicBezTo>
                <a:cubicBezTo>
                  <a:pt x="2920" y="5115"/>
                  <a:pt x="2880" y="5156"/>
                  <a:pt x="2840" y="5196"/>
                </a:cubicBezTo>
                <a:cubicBezTo>
                  <a:pt x="2800" y="5236"/>
                  <a:pt x="2760" y="5277"/>
                  <a:pt x="2720" y="5317"/>
                </a:cubicBezTo>
                <a:cubicBezTo>
                  <a:pt x="2640" y="5439"/>
                  <a:pt x="2520" y="5560"/>
                  <a:pt x="2440" y="5681"/>
                </a:cubicBezTo>
                <a:cubicBezTo>
                  <a:pt x="2280" y="5803"/>
                  <a:pt x="2120" y="5924"/>
                  <a:pt x="1960" y="6045"/>
                </a:cubicBezTo>
                <a:cubicBezTo>
                  <a:pt x="1880" y="6126"/>
                  <a:pt x="1800" y="6167"/>
                  <a:pt x="1720" y="6248"/>
                </a:cubicBezTo>
                <a:cubicBezTo>
                  <a:pt x="1640" y="6329"/>
                  <a:pt x="1520" y="6409"/>
                  <a:pt x="1440" y="6490"/>
                </a:cubicBezTo>
                <a:cubicBezTo>
                  <a:pt x="1320" y="6652"/>
                  <a:pt x="1200" y="6814"/>
                  <a:pt x="1080" y="6976"/>
                </a:cubicBezTo>
                <a:cubicBezTo>
                  <a:pt x="1000" y="7057"/>
                  <a:pt x="960" y="7138"/>
                  <a:pt x="880" y="7259"/>
                </a:cubicBezTo>
                <a:cubicBezTo>
                  <a:pt x="840" y="7299"/>
                  <a:pt x="840" y="7340"/>
                  <a:pt x="800" y="7380"/>
                </a:cubicBezTo>
                <a:cubicBezTo>
                  <a:pt x="800" y="7421"/>
                  <a:pt x="760" y="7421"/>
                  <a:pt x="760" y="7461"/>
                </a:cubicBezTo>
                <a:cubicBezTo>
                  <a:pt x="760" y="7461"/>
                  <a:pt x="720" y="7502"/>
                  <a:pt x="720" y="7502"/>
                </a:cubicBezTo>
                <a:cubicBezTo>
                  <a:pt x="720" y="7542"/>
                  <a:pt x="680" y="7582"/>
                  <a:pt x="680" y="7582"/>
                </a:cubicBezTo>
                <a:cubicBezTo>
                  <a:pt x="640" y="7623"/>
                  <a:pt x="640" y="7623"/>
                  <a:pt x="600" y="7663"/>
                </a:cubicBezTo>
                <a:cubicBezTo>
                  <a:pt x="480" y="7785"/>
                  <a:pt x="320" y="7947"/>
                  <a:pt x="200" y="8068"/>
                </a:cubicBezTo>
                <a:cubicBezTo>
                  <a:pt x="200" y="8068"/>
                  <a:pt x="200" y="8068"/>
                  <a:pt x="200" y="8068"/>
                </a:cubicBezTo>
                <a:cubicBezTo>
                  <a:pt x="200" y="8068"/>
                  <a:pt x="200" y="8068"/>
                  <a:pt x="160" y="8108"/>
                </a:cubicBezTo>
                <a:cubicBezTo>
                  <a:pt x="160" y="8108"/>
                  <a:pt x="160" y="8108"/>
                  <a:pt x="160" y="8108"/>
                </a:cubicBezTo>
                <a:cubicBezTo>
                  <a:pt x="120" y="8149"/>
                  <a:pt x="120" y="8149"/>
                  <a:pt x="80" y="8189"/>
                </a:cubicBezTo>
                <a:cubicBezTo>
                  <a:pt x="40" y="8270"/>
                  <a:pt x="40" y="8311"/>
                  <a:pt x="40" y="8391"/>
                </a:cubicBezTo>
                <a:cubicBezTo>
                  <a:pt x="40" y="8391"/>
                  <a:pt x="40" y="8391"/>
                  <a:pt x="40" y="8391"/>
                </a:cubicBezTo>
                <a:cubicBezTo>
                  <a:pt x="40" y="8432"/>
                  <a:pt x="40" y="8432"/>
                  <a:pt x="0" y="8472"/>
                </a:cubicBezTo>
                <a:cubicBezTo>
                  <a:pt x="0" y="8472"/>
                  <a:pt x="0" y="8513"/>
                  <a:pt x="0" y="8513"/>
                </a:cubicBezTo>
                <a:cubicBezTo>
                  <a:pt x="0" y="8513"/>
                  <a:pt x="0" y="8513"/>
                  <a:pt x="0" y="8513"/>
                </a:cubicBezTo>
                <a:lnTo>
                  <a:pt x="0" y="8513"/>
                </a:lnTo>
                <a:cubicBezTo>
                  <a:pt x="0" y="8513"/>
                  <a:pt x="0" y="8553"/>
                  <a:pt x="0" y="8553"/>
                </a:cubicBezTo>
                <a:cubicBezTo>
                  <a:pt x="0" y="8594"/>
                  <a:pt x="0" y="8634"/>
                  <a:pt x="40" y="8634"/>
                </a:cubicBezTo>
                <a:cubicBezTo>
                  <a:pt x="40" y="8634"/>
                  <a:pt x="40" y="8634"/>
                  <a:pt x="40" y="8634"/>
                </a:cubicBezTo>
                <a:cubicBezTo>
                  <a:pt x="40" y="8958"/>
                  <a:pt x="40" y="9241"/>
                  <a:pt x="40" y="9565"/>
                </a:cubicBezTo>
                <a:cubicBezTo>
                  <a:pt x="40" y="10171"/>
                  <a:pt x="40" y="10778"/>
                  <a:pt x="40" y="11344"/>
                </a:cubicBezTo>
                <a:cubicBezTo>
                  <a:pt x="40" y="12558"/>
                  <a:pt x="40" y="13771"/>
                  <a:pt x="40" y="14985"/>
                </a:cubicBezTo>
                <a:cubicBezTo>
                  <a:pt x="40" y="15308"/>
                  <a:pt x="40" y="15591"/>
                  <a:pt x="40" y="15915"/>
                </a:cubicBezTo>
                <a:cubicBezTo>
                  <a:pt x="40" y="16077"/>
                  <a:pt x="160" y="16158"/>
                  <a:pt x="240" y="16279"/>
                </a:cubicBezTo>
                <a:cubicBezTo>
                  <a:pt x="280" y="16320"/>
                  <a:pt x="360" y="16400"/>
                  <a:pt x="400" y="16441"/>
                </a:cubicBezTo>
                <a:cubicBezTo>
                  <a:pt x="520" y="16562"/>
                  <a:pt x="640" y="16684"/>
                  <a:pt x="720" y="16765"/>
                </a:cubicBezTo>
                <a:cubicBezTo>
                  <a:pt x="1160" y="17209"/>
                  <a:pt x="1560" y="17614"/>
                  <a:pt x="2000" y="18059"/>
                </a:cubicBezTo>
                <a:cubicBezTo>
                  <a:pt x="2840" y="18908"/>
                  <a:pt x="3680" y="19758"/>
                  <a:pt x="4520" y="20607"/>
                </a:cubicBezTo>
                <a:cubicBezTo>
                  <a:pt x="4720" y="20809"/>
                  <a:pt x="4960" y="21052"/>
                  <a:pt x="5160" y="21254"/>
                </a:cubicBezTo>
                <a:cubicBezTo>
                  <a:pt x="5200" y="21295"/>
                  <a:pt x="5280" y="21376"/>
                  <a:pt x="5320" y="21416"/>
                </a:cubicBezTo>
                <a:cubicBezTo>
                  <a:pt x="5360" y="21457"/>
                  <a:pt x="5360" y="21457"/>
                  <a:pt x="5400" y="21497"/>
                </a:cubicBezTo>
                <a:cubicBezTo>
                  <a:pt x="5480" y="21578"/>
                  <a:pt x="5600" y="21578"/>
                  <a:pt x="5680" y="21578"/>
                </a:cubicBezTo>
                <a:cubicBezTo>
                  <a:pt x="5840" y="21578"/>
                  <a:pt x="6000" y="21578"/>
                  <a:pt x="6160" y="21578"/>
                </a:cubicBezTo>
                <a:cubicBezTo>
                  <a:pt x="6760" y="21578"/>
                  <a:pt x="7360" y="21578"/>
                  <a:pt x="8000" y="21578"/>
                </a:cubicBezTo>
                <a:cubicBezTo>
                  <a:pt x="9200" y="21578"/>
                  <a:pt x="10360" y="21578"/>
                  <a:pt x="11560" y="21578"/>
                </a:cubicBezTo>
                <a:cubicBezTo>
                  <a:pt x="11880" y="21578"/>
                  <a:pt x="12160" y="21578"/>
                  <a:pt x="12480" y="21578"/>
                </a:cubicBezTo>
                <a:cubicBezTo>
                  <a:pt x="12640" y="21578"/>
                  <a:pt x="12760" y="21578"/>
                  <a:pt x="12920" y="21578"/>
                </a:cubicBezTo>
                <a:cubicBezTo>
                  <a:pt x="13000" y="21578"/>
                  <a:pt x="13080" y="21578"/>
                  <a:pt x="13120" y="21578"/>
                </a:cubicBezTo>
                <a:cubicBezTo>
                  <a:pt x="13200" y="21578"/>
                  <a:pt x="13280" y="21538"/>
                  <a:pt x="13360" y="21497"/>
                </a:cubicBezTo>
                <a:cubicBezTo>
                  <a:pt x="13400" y="21457"/>
                  <a:pt x="13480" y="21416"/>
                  <a:pt x="13520" y="21335"/>
                </a:cubicBezTo>
                <a:cubicBezTo>
                  <a:pt x="13960" y="20890"/>
                  <a:pt x="14400" y="20445"/>
                  <a:pt x="14800" y="20041"/>
                </a:cubicBezTo>
                <a:cubicBezTo>
                  <a:pt x="15680" y="19151"/>
                  <a:pt x="16520" y="18302"/>
                  <a:pt x="17400" y="17412"/>
                </a:cubicBezTo>
                <a:cubicBezTo>
                  <a:pt x="17840" y="16967"/>
                  <a:pt x="18240" y="16562"/>
                  <a:pt x="18680" y="16117"/>
                </a:cubicBezTo>
                <a:cubicBezTo>
                  <a:pt x="18680" y="16117"/>
                  <a:pt x="18680" y="16117"/>
                  <a:pt x="18720" y="16077"/>
                </a:cubicBezTo>
                <a:cubicBezTo>
                  <a:pt x="18720" y="16077"/>
                  <a:pt x="18720" y="16077"/>
                  <a:pt x="18720" y="16077"/>
                </a:cubicBezTo>
                <a:cubicBezTo>
                  <a:pt x="18760" y="16036"/>
                  <a:pt x="18760" y="16036"/>
                  <a:pt x="18760" y="15996"/>
                </a:cubicBezTo>
                <a:cubicBezTo>
                  <a:pt x="18840" y="15915"/>
                  <a:pt x="18920" y="15834"/>
                  <a:pt x="19000" y="15753"/>
                </a:cubicBezTo>
                <a:cubicBezTo>
                  <a:pt x="19040" y="15713"/>
                  <a:pt x="19080" y="15672"/>
                  <a:pt x="19120" y="15632"/>
                </a:cubicBezTo>
                <a:cubicBezTo>
                  <a:pt x="19160" y="15591"/>
                  <a:pt x="19200" y="15551"/>
                  <a:pt x="19240" y="15551"/>
                </a:cubicBezTo>
                <a:cubicBezTo>
                  <a:pt x="19360" y="15430"/>
                  <a:pt x="19480" y="15349"/>
                  <a:pt x="19560" y="15227"/>
                </a:cubicBezTo>
                <a:cubicBezTo>
                  <a:pt x="19600" y="15187"/>
                  <a:pt x="19680" y="15106"/>
                  <a:pt x="19720" y="15066"/>
                </a:cubicBezTo>
                <a:cubicBezTo>
                  <a:pt x="19800" y="14985"/>
                  <a:pt x="19840" y="14944"/>
                  <a:pt x="19920" y="14863"/>
                </a:cubicBezTo>
                <a:cubicBezTo>
                  <a:pt x="19960" y="14823"/>
                  <a:pt x="20000" y="14782"/>
                  <a:pt x="20040" y="14742"/>
                </a:cubicBezTo>
                <a:cubicBezTo>
                  <a:pt x="20080" y="14702"/>
                  <a:pt x="20120" y="14661"/>
                  <a:pt x="20160" y="14621"/>
                </a:cubicBezTo>
                <a:cubicBezTo>
                  <a:pt x="20200" y="14580"/>
                  <a:pt x="20280" y="14540"/>
                  <a:pt x="20320" y="14499"/>
                </a:cubicBezTo>
                <a:cubicBezTo>
                  <a:pt x="20400" y="14459"/>
                  <a:pt x="20440" y="14378"/>
                  <a:pt x="20520" y="14338"/>
                </a:cubicBezTo>
                <a:cubicBezTo>
                  <a:pt x="20600" y="14297"/>
                  <a:pt x="20640" y="14216"/>
                  <a:pt x="20720" y="14176"/>
                </a:cubicBezTo>
                <a:cubicBezTo>
                  <a:pt x="20840" y="14054"/>
                  <a:pt x="21000" y="13933"/>
                  <a:pt x="21120" y="13812"/>
                </a:cubicBezTo>
                <a:cubicBezTo>
                  <a:pt x="21160" y="13771"/>
                  <a:pt x="21200" y="13690"/>
                  <a:pt x="21280" y="13609"/>
                </a:cubicBezTo>
                <a:cubicBezTo>
                  <a:pt x="21320" y="13569"/>
                  <a:pt x="21360" y="13488"/>
                  <a:pt x="21400" y="13448"/>
                </a:cubicBezTo>
                <a:cubicBezTo>
                  <a:pt x="21400" y="13407"/>
                  <a:pt x="21440" y="13326"/>
                  <a:pt x="21440" y="13326"/>
                </a:cubicBezTo>
                <a:cubicBezTo>
                  <a:pt x="21440" y="13326"/>
                  <a:pt x="21440" y="13286"/>
                  <a:pt x="21440" y="13286"/>
                </a:cubicBezTo>
                <a:cubicBezTo>
                  <a:pt x="21440" y="13245"/>
                  <a:pt x="21440" y="13165"/>
                  <a:pt x="21440" y="13124"/>
                </a:cubicBezTo>
                <a:cubicBezTo>
                  <a:pt x="21600" y="12962"/>
                  <a:pt x="21600" y="12760"/>
                  <a:pt x="21600" y="12558"/>
                </a:cubicBezTo>
                <a:close/>
                <a:moveTo>
                  <a:pt x="18360" y="4225"/>
                </a:moveTo>
                <a:cubicBezTo>
                  <a:pt x="18360" y="4225"/>
                  <a:pt x="18360" y="4225"/>
                  <a:pt x="18360" y="4225"/>
                </a:cubicBezTo>
                <a:cubicBezTo>
                  <a:pt x="18440" y="4266"/>
                  <a:pt x="18480" y="4306"/>
                  <a:pt x="18560" y="4387"/>
                </a:cubicBezTo>
                <a:cubicBezTo>
                  <a:pt x="18640" y="4468"/>
                  <a:pt x="18720" y="4508"/>
                  <a:pt x="18800" y="4589"/>
                </a:cubicBezTo>
                <a:cubicBezTo>
                  <a:pt x="18840" y="4630"/>
                  <a:pt x="18880" y="4670"/>
                  <a:pt x="18920" y="4711"/>
                </a:cubicBezTo>
                <a:cubicBezTo>
                  <a:pt x="18960" y="4751"/>
                  <a:pt x="19000" y="4791"/>
                  <a:pt x="19040" y="4832"/>
                </a:cubicBezTo>
                <a:cubicBezTo>
                  <a:pt x="19000" y="4872"/>
                  <a:pt x="18960" y="4913"/>
                  <a:pt x="18960" y="4953"/>
                </a:cubicBezTo>
                <a:cubicBezTo>
                  <a:pt x="18920" y="4994"/>
                  <a:pt x="18880" y="5075"/>
                  <a:pt x="18800" y="5115"/>
                </a:cubicBezTo>
                <a:cubicBezTo>
                  <a:pt x="18800" y="5115"/>
                  <a:pt x="18760" y="5156"/>
                  <a:pt x="18760" y="5156"/>
                </a:cubicBezTo>
                <a:cubicBezTo>
                  <a:pt x="18720" y="5196"/>
                  <a:pt x="18680" y="5236"/>
                  <a:pt x="18680" y="5277"/>
                </a:cubicBezTo>
                <a:cubicBezTo>
                  <a:pt x="18640" y="5317"/>
                  <a:pt x="18600" y="5398"/>
                  <a:pt x="18560" y="5439"/>
                </a:cubicBezTo>
                <a:cubicBezTo>
                  <a:pt x="18520" y="5479"/>
                  <a:pt x="18480" y="5520"/>
                  <a:pt x="18440" y="5560"/>
                </a:cubicBezTo>
                <a:cubicBezTo>
                  <a:pt x="18400" y="5641"/>
                  <a:pt x="18320" y="5722"/>
                  <a:pt x="18280" y="5803"/>
                </a:cubicBezTo>
                <a:cubicBezTo>
                  <a:pt x="18200" y="5924"/>
                  <a:pt x="18120" y="6045"/>
                  <a:pt x="18040" y="6126"/>
                </a:cubicBezTo>
                <a:cubicBezTo>
                  <a:pt x="18000" y="6167"/>
                  <a:pt x="17960" y="6248"/>
                  <a:pt x="17920" y="6329"/>
                </a:cubicBezTo>
                <a:cubicBezTo>
                  <a:pt x="17880" y="6369"/>
                  <a:pt x="17840" y="6450"/>
                  <a:pt x="17800" y="6490"/>
                </a:cubicBezTo>
                <a:cubicBezTo>
                  <a:pt x="17760" y="6531"/>
                  <a:pt x="17720" y="6612"/>
                  <a:pt x="17680" y="6652"/>
                </a:cubicBezTo>
                <a:cubicBezTo>
                  <a:pt x="17680" y="6693"/>
                  <a:pt x="17640" y="6693"/>
                  <a:pt x="17640" y="6733"/>
                </a:cubicBezTo>
                <a:cubicBezTo>
                  <a:pt x="17400" y="6490"/>
                  <a:pt x="17160" y="6248"/>
                  <a:pt x="16880" y="6005"/>
                </a:cubicBezTo>
                <a:cubicBezTo>
                  <a:pt x="16880" y="6005"/>
                  <a:pt x="16920" y="5964"/>
                  <a:pt x="16920" y="5964"/>
                </a:cubicBezTo>
                <a:cubicBezTo>
                  <a:pt x="16960" y="5884"/>
                  <a:pt x="17040" y="5803"/>
                  <a:pt x="17080" y="5722"/>
                </a:cubicBezTo>
                <a:cubicBezTo>
                  <a:pt x="17160" y="5600"/>
                  <a:pt x="17280" y="5479"/>
                  <a:pt x="17360" y="5358"/>
                </a:cubicBezTo>
                <a:cubicBezTo>
                  <a:pt x="17440" y="5277"/>
                  <a:pt x="17480" y="5236"/>
                  <a:pt x="17560" y="5156"/>
                </a:cubicBezTo>
                <a:cubicBezTo>
                  <a:pt x="17600" y="5115"/>
                  <a:pt x="17640" y="5075"/>
                  <a:pt x="17680" y="5034"/>
                </a:cubicBezTo>
                <a:cubicBezTo>
                  <a:pt x="17720" y="4994"/>
                  <a:pt x="17760" y="4953"/>
                  <a:pt x="17760" y="4913"/>
                </a:cubicBezTo>
                <a:cubicBezTo>
                  <a:pt x="17760" y="4913"/>
                  <a:pt x="17800" y="4872"/>
                  <a:pt x="17800" y="4872"/>
                </a:cubicBezTo>
                <a:cubicBezTo>
                  <a:pt x="17840" y="4791"/>
                  <a:pt x="17920" y="4751"/>
                  <a:pt x="17960" y="4670"/>
                </a:cubicBezTo>
                <a:cubicBezTo>
                  <a:pt x="18040" y="4589"/>
                  <a:pt x="18120" y="4468"/>
                  <a:pt x="18200" y="4387"/>
                </a:cubicBezTo>
                <a:cubicBezTo>
                  <a:pt x="18240" y="4347"/>
                  <a:pt x="18320" y="4306"/>
                  <a:pt x="18360" y="4225"/>
                </a:cubicBezTo>
                <a:close/>
                <a:moveTo>
                  <a:pt x="17480" y="3497"/>
                </a:moveTo>
                <a:cubicBezTo>
                  <a:pt x="17480" y="3497"/>
                  <a:pt x="17480" y="3497"/>
                  <a:pt x="17480" y="3497"/>
                </a:cubicBezTo>
                <a:cubicBezTo>
                  <a:pt x="17520" y="3497"/>
                  <a:pt x="17520" y="3497"/>
                  <a:pt x="17520" y="3497"/>
                </a:cubicBezTo>
                <a:cubicBezTo>
                  <a:pt x="17760" y="3699"/>
                  <a:pt x="17960" y="3902"/>
                  <a:pt x="18200" y="4104"/>
                </a:cubicBezTo>
                <a:cubicBezTo>
                  <a:pt x="18200" y="4104"/>
                  <a:pt x="18200" y="4104"/>
                  <a:pt x="18200" y="4104"/>
                </a:cubicBezTo>
                <a:cubicBezTo>
                  <a:pt x="18120" y="4225"/>
                  <a:pt x="18040" y="4306"/>
                  <a:pt x="17960" y="4427"/>
                </a:cubicBezTo>
                <a:cubicBezTo>
                  <a:pt x="17920" y="4468"/>
                  <a:pt x="17880" y="4508"/>
                  <a:pt x="17840" y="4589"/>
                </a:cubicBezTo>
                <a:cubicBezTo>
                  <a:pt x="17800" y="4670"/>
                  <a:pt x="17720" y="4711"/>
                  <a:pt x="17680" y="4791"/>
                </a:cubicBezTo>
                <a:cubicBezTo>
                  <a:pt x="17680" y="4791"/>
                  <a:pt x="17640" y="4832"/>
                  <a:pt x="17640" y="4832"/>
                </a:cubicBezTo>
                <a:cubicBezTo>
                  <a:pt x="17600" y="4872"/>
                  <a:pt x="17560" y="4913"/>
                  <a:pt x="17560" y="4953"/>
                </a:cubicBezTo>
                <a:cubicBezTo>
                  <a:pt x="17520" y="4994"/>
                  <a:pt x="17480" y="5034"/>
                  <a:pt x="17440" y="5075"/>
                </a:cubicBezTo>
                <a:cubicBezTo>
                  <a:pt x="17400" y="5156"/>
                  <a:pt x="17320" y="5196"/>
                  <a:pt x="17280" y="5277"/>
                </a:cubicBezTo>
                <a:cubicBezTo>
                  <a:pt x="17240" y="5317"/>
                  <a:pt x="17200" y="5358"/>
                  <a:pt x="17200" y="5398"/>
                </a:cubicBezTo>
                <a:cubicBezTo>
                  <a:pt x="17160" y="5479"/>
                  <a:pt x="17080" y="5560"/>
                  <a:pt x="17040" y="5641"/>
                </a:cubicBezTo>
                <a:cubicBezTo>
                  <a:pt x="17000" y="5722"/>
                  <a:pt x="16960" y="5803"/>
                  <a:pt x="16920" y="5924"/>
                </a:cubicBezTo>
                <a:cubicBezTo>
                  <a:pt x="16920" y="5924"/>
                  <a:pt x="16920" y="5965"/>
                  <a:pt x="16880" y="5965"/>
                </a:cubicBezTo>
                <a:cubicBezTo>
                  <a:pt x="16800" y="5884"/>
                  <a:pt x="16720" y="5803"/>
                  <a:pt x="16640" y="5722"/>
                </a:cubicBezTo>
                <a:cubicBezTo>
                  <a:pt x="16640" y="5722"/>
                  <a:pt x="16600" y="5681"/>
                  <a:pt x="16600" y="5681"/>
                </a:cubicBezTo>
                <a:cubicBezTo>
                  <a:pt x="16440" y="5520"/>
                  <a:pt x="16240" y="5317"/>
                  <a:pt x="16080" y="5156"/>
                </a:cubicBezTo>
                <a:cubicBezTo>
                  <a:pt x="16120" y="5115"/>
                  <a:pt x="16160" y="5075"/>
                  <a:pt x="16200" y="5034"/>
                </a:cubicBezTo>
                <a:cubicBezTo>
                  <a:pt x="16240" y="4994"/>
                  <a:pt x="16280" y="4953"/>
                  <a:pt x="16320" y="4913"/>
                </a:cubicBezTo>
                <a:cubicBezTo>
                  <a:pt x="16360" y="4872"/>
                  <a:pt x="16400" y="4832"/>
                  <a:pt x="16440" y="4792"/>
                </a:cubicBezTo>
                <a:cubicBezTo>
                  <a:pt x="16480" y="4751"/>
                  <a:pt x="16520" y="4711"/>
                  <a:pt x="16560" y="4670"/>
                </a:cubicBezTo>
                <a:cubicBezTo>
                  <a:pt x="16640" y="4589"/>
                  <a:pt x="16680" y="4508"/>
                  <a:pt x="16760" y="4427"/>
                </a:cubicBezTo>
                <a:cubicBezTo>
                  <a:pt x="16840" y="4306"/>
                  <a:pt x="16920" y="4225"/>
                  <a:pt x="17000" y="4104"/>
                </a:cubicBezTo>
                <a:cubicBezTo>
                  <a:pt x="17040" y="4063"/>
                  <a:pt x="17040" y="4023"/>
                  <a:pt x="17080" y="4023"/>
                </a:cubicBezTo>
                <a:cubicBezTo>
                  <a:pt x="17120" y="3983"/>
                  <a:pt x="17120" y="3942"/>
                  <a:pt x="17160" y="3942"/>
                </a:cubicBezTo>
                <a:cubicBezTo>
                  <a:pt x="17200" y="3902"/>
                  <a:pt x="17240" y="3821"/>
                  <a:pt x="17280" y="3780"/>
                </a:cubicBezTo>
                <a:cubicBezTo>
                  <a:pt x="17320" y="3699"/>
                  <a:pt x="17400" y="3659"/>
                  <a:pt x="17440" y="3578"/>
                </a:cubicBezTo>
                <a:cubicBezTo>
                  <a:pt x="17400" y="3538"/>
                  <a:pt x="17440" y="3497"/>
                  <a:pt x="17480" y="3497"/>
                </a:cubicBezTo>
                <a:close/>
                <a:moveTo>
                  <a:pt x="16640" y="2971"/>
                </a:moveTo>
                <a:cubicBezTo>
                  <a:pt x="16680" y="2931"/>
                  <a:pt x="16680" y="2890"/>
                  <a:pt x="16720" y="2890"/>
                </a:cubicBezTo>
                <a:cubicBezTo>
                  <a:pt x="16720" y="2890"/>
                  <a:pt x="16720" y="2850"/>
                  <a:pt x="16760" y="2850"/>
                </a:cubicBezTo>
                <a:cubicBezTo>
                  <a:pt x="16760" y="2850"/>
                  <a:pt x="16760" y="2850"/>
                  <a:pt x="16760" y="2850"/>
                </a:cubicBezTo>
                <a:cubicBezTo>
                  <a:pt x="16800" y="2890"/>
                  <a:pt x="16800" y="2890"/>
                  <a:pt x="16840" y="2931"/>
                </a:cubicBezTo>
                <a:cubicBezTo>
                  <a:pt x="16880" y="2971"/>
                  <a:pt x="16960" y="3052"/>
                  <a:pt x="17040" y="3093"/>
                </a:cubicBezTo>
                <a:cubicBezTo>
                  <a:pt x="17080" y="3133"/>
                  <a:pt x="17160" y="3174"/>
                  <a:pt x="17200" y="3254"/>
                </a:cubicBezTo>
                <a:cubicBezTo>
                  <a:pt x="17240" y="3295"/>
                  <a:pt x="17280" y="3335"/>
                  <a:pt x="17360" y="3376"/>
                </a:cubicBezTo>
                <a:cubicBezTo>
                  <a:pt x="17320" y="3416"/>
                  <a:pt x="17320" y="3416"/>
                  <a:pt x="17280" y="3457"/>
                </a:cubicBezTo>
                <a:cubicBezTo>
                  <a:pt x="17240" y="3497"/>
                  <a:pt x="17200" y="3578"/>
                  <a:pt x="17120" y="3618"/>
                </a:cubicBezTo>
                <a:cubicBezTo>
                  <a:pt x="17080" y="3659"/>
                  <a:pt x="17080" y="3659"/>
                  <a:pt x="17040" y="3699"/>
                </a:cubicBezTo>
                <a:cubicBezTo>
                  <a:pt x="17000" y="3740"/>
                  <a:pt x="17000" y="3740"/>
                  <a:pt x="16960" y="3780"/>
                </a:cubicBezTo>
                <a:cubicBezTo>
                  <a:pt x="16920" y="3861"/>
                  <a:pt x="16880" y="3902"/>
                  <a:pt x="16840" y="3983"/>
                </a:cubicBezTo>
                <a:cubicBezTo>
                  <a:pt x="16720" y="4185"/>
                  <a:pt x="16600" y="4387"/>
                  <a:pt x="16480" y="4589"/>
                </a:cubicBezTo>
                <a:cubicBezTo>
                  <a:pt x="16400" y="4711"/>
                  <a:pt x="16320" y="4832"/>
                  <a:pt x="16240" y="4953"/>
                </a:cubicBezTo>
                <a:cubicBezTo>
                  <a:pt x="16200" y="5034"/>
                  <a:pt x="16120" y="5075"/>
                  <a:pt x="16080" y="5115"/>
                </a:cubicBezTo>
                <a:cubicBezTo>
                  <a:pt x="16080" y="5115"/>
                  <a:pt x="16040" y="5156"/>
                  <a:pt x="16040" y="5156"/>
                </a:cubicBezTo>
                <a:cubicBezTo>
                  <a:pt x="15840" y="4953"/>
                  <a:pt x="15640" y="4751"/>
                  <a:pt x="15440" y="4549"/>
                </a:cubicBezTo>
                <a:cubicBezTo>
                  <a:pt x="15440" y="4549"/>
                  <a:pt x="15440" y="4508"/>
                  <a:pt x="15480" y="4508"/>
                </a:cubicBezTo>
                <a:cubicBezTo>
                  <a:pt x="15480" y="4468"/>
                  <a:pt x="15520" y="4468"/>
                  <a:pt x="15520" y="4427"/>
                </a:cubicBezTo>
                <a:cubicBezTo>
                  <a:pt x="15560" y="4387"/>
                  <a:pt x="15560" y="4347"/>
                  <a:pt x="15600" y="4306"/>
                </a:cubicBezTo>
                <a:cubicBezTo>
                  <a:pt x="15680" y="4185"/>
                  <a:pt x="15760" y="4063"/>
                  <a:pt x="15880" y="3983"/>
                </a:cubicBezTo>
                <a:cubicBezTo>
                  <a:pt x="16000" y="3861"/>
                  <a:pt x="16120" y="3740"/>
                  <a:pt x="16200" y="3659"/>
                </a:cubicBezTo>
                <a:cubicBezTo>
                  <a:pt x="16240" y="3618"/>
                  <a:pt x="16280" y="3578"/>
                  <a:pt x="16320" y="3497"/>
                </a:cubicBezTo>
                <a:cubicBezTo>
                  <a:pt x="16360" y="3457"/>
                  <a:pt x="16400" y="3416"/>
                  <a:pt x="16440" y="3335"/>
                </a:cubicBezTo>
                <a:cubicBezTo>
                  <a:pt x="16480" y="3295"/>
                  <a:pt x="16480" y="3295"/>
                  <a:pt x="16520" y="3254"/>
                </a:cubicBezTo>
                <a:cubicBezTo>
                  <a:pt x="16520" y="3254"/>
                  <a:pt x="16520" y="3254"/>
                  <a:pt x="16560" y="3214"/>
                </a:cubicBezTo>
                <a:cubicBezTo>
                  <a:pt x="16560" y="3214"/>
                  <a:pt x="16600" y="3174"/>
                  <a:pt x="16600" y="3174"/>
                </a:cubicBezTo>
                <a:cubicBezTo>
                  <a:pt x="16560" y="3093"/>
                  <a:pt x="16600" y="3052"/>
                  <a:pt x="16640" y="2971"/>
                </a:cubicBezTo>
                <a:close/>
                <a:moveTo>
                  <a:pt x="16040" y="2081"/>
                </a:moveTo>
                <a:cubicBezTo>
                  <a:pt x="16040" y="2081"/>
                  <a:pt x="16040" y="2081"/>
                  <a:pt x="16040" y="2081"/>
                </a:cubicBezTo>
                <a:cubicBezTo>
                  <a:pt x="16040" y="2081"/>
                  <a:pt x="16040" y="2081"/>
                  <a:pt x="16040" y="2081"/>
                </a:cubicBezTo>
                <a:cubicBezTo>
                  <a:pt x="16040" y="2081"/>
                  <a:pt x="16040" y="2081"/>
                  <a:pt x="16040" y="2081"/>
                </a:cubicBezTo>
                <a:close/>
                <a:moveTo>
                  <a:pt x="15960" y="2162"/>
                </a:moveTo>
                <a:cubicBezTo>
                  <a:pt x="16000" y="2122"/>
                  <a:pt x="16000" y="2122"/>
                  <a:pt x="16040" y="2081"/>
                </a:cubicBezTo>
                <a:cubicBezTo>
                  <a:pt x="16080" y="2122"/>
                  <a:pt x="16080" y="2122"/>
                  <a:pt x="16120" y="2162"/>
                </a:cubicBezTo>
                <a:cubicBezTo>
                  <a:pt x="16120" y="2162"/>
                  <a:pt x="16160" y="2203"/>
                  <a:pt x="16160" y="2203"/>
                </a:cubicBezTo>
                <a:cubicBezTo>
                  <a:pt x="16240" y="2324"/>
                  <a:pt x="16360" y="2405"/>
                  <a:pt x="16440" y="2526"/>
                </a:cubicBezTo>
                <a:cubicBezTo>
                  <a:pt x="16480" y="2567"/>
                  <a:pt x="16520" y="2648"/>
                  <a:pt x="16600" y="2688"/>
                </a:cubicBezTo>
                <a:cubicBezTo>
                  <a:pt x="16600" y="2688"/>
                  <a:pt x="16560" y="2729"/>
                  <a:pt x="16560" y="2729"/>
                </a:cubicBezTo>
                <a:cubicBezTo>
                  <a:pt x="16560" y="2729"/>
                  <a:pt x="16520" y="2769"/>
                  <a:pt x="16520" y="2769"/>
                </a:cubicBezTo>
                <a:cubicBezTo>
                  <a:pt x="16520" y="2769"/>
                  <a:pt x="16520" y="2809"/>
                  <a:pt x="16480" y="2809"/>
                </a:cubicBezTo>
                <a:cubicBezTo>
                  <a:pt x="16480" y="2809"/>
                  <a:pt x="16440" y="2850"/>
                  <a:pt x="16440" y="2850"/>
                </a:cubicBezTo>
                <a:cubicBezTo>
                  <a:pt x="16400" y="2890"/>
                  <a:pt x="16360" y="2971"/>
                  <a:pt x="16320" y="3012"/>
                </a:cubicBezTo>
                <a:cubicBezTo>
                  <a:pt x="16320" y="3052"/>
                  <a:pt x="16280" y="3052"/>
                  <a:pt x="16280" y="3093"/>
                </a:cubicBezTo>
                <a:cubicBezTo>
                  <a:pt x="16280" y="3133"/>
                  <a:pt x="16240" y="3133"/>
                  <a:pt x="16240" y="3174"/>
                </a:cubicBezTo>
                <a:cubicBezTo>
                  <a:pt x="16240" y="3214"/>
                  <a:pt x="16200" y="3214"/>
                  <a:pt x="16200" y="3254"/>
                </a:cubicBezTo>
                <a:cubicBezTo>
                  <a:pt x="16160" y="3295"/>
                  <a:pt x="16160" y="3335"/>
                  <a:pt x="16120" y="3376"/>
                </a:cubicBezTo>
                <a:cubicBezTo>
                  <a:pt x="16080" y="3416"/>
                  <a:pt x="16040" y="3457"/>
                  <a:pt x="16000" y="3538"/>
                </a:cubicBezTo>
                <a:cubicBezTo>
                  <a:pt x="15960" y="3578"/>
                  <a:pt x="15920" y="3618"/>
                  <a:pt x="15880" y="3659"/>
                </a:cubicBezTo>
                <a:cubicBezTo>
                  <a:pt x="15840" y="3740"/>
                  <a:pt x="15760" y="3780"/>
                  <a:pt x="15720" y="3861"/>
                </a:cubicBezTo>
                <a:cubicBezTo>
                  <a:pt x="15680" y="3942"/>
                  <a:pt x="15600" y="4023"/>
                  <a:pt x="15560" y="4104"/>
                </a:cubicBezTo>
                <a:cubicBezTo>
                  <a:pt x="15520" y="4144"/>
                  <a:pt x="15520" y="4185"/>
                  <a:pt x="15480" y="4225"/>
                </a:cubicBezTo>
                <a:cubicBezTo>
                  <a:pt x="15480" y="4266"/>
                  <a:pt x="15440" y="4266"/>
                  <a:pt x="15440" y="4306"/>
                </a:cubicBezTo>
                <a:cubicBezTo>
                  <a:pt x="15400" y="4387"/>
                  <a:pt x="15360" y="4427"/>
                  <a:pt x="15320" y="4508"/>
                </a:cubicBezTo>
                <a:cubicBezTo>
                  <a:pt x="15320" y="4508"/>
                  <a:pt x="15320" y="4549"/>
                  <a:pt x="15320" y="4549"/>
                </a:cubicBezTo>
                <a:cubicBezTo>
                  <a:pt x="15280" y="4508"/>
                  <a:pt x="15280" y="4508"/>
                  <a:pt x="15240" y="4468"/>
                </a:cubicBezTo>
                <a:cubicBezTo>
                  <a:pt x="15120" y="4347"/>
                  <a:pt x="15000" y="4225"/>
                  <a:pt x="14880" y="4104"/>
                </a:cubicBezTo>
                <a:cubicBezTo>
                  <a:pt x="14880" y="4104"/>
                  <a:pt x="14880" y="4104"/>
                  <a:pt x="14880" y="4104"/>
                </a:cubicBezTo>
                <a:cubicBezTo>
                  <a:pt x="14760" y="3983"/>
                  <a:pt x="14680" y="3902"/>
                  <a:pt x="14560" y="3780"/>
                </a:cubicBezTo>
                <a:cubicBezTo>
                  <a:pt x="14600" y="3740"/>
                  <a:pt x="14640" y="3699"/>
                  <a:pt x="14720" y="3659"/>
                </a:cubicBezTo>
                <a:cubicBezTo>
                  <a:pt x="14720" y="3659"/>
                  <a:pt x="14760" y="3618"/>
                  <a:pt x="14760" y="3618"/>
                </a:cubicBezTo>
                <a:cubicBezTo>
                  <a:pt x="14800" y="3578"/>
                  <a:pt x="14840" y="3538"/>
                  <a:pt x="14840" y="3497"/>
                </a:cubicBezTo>
                <a:cubicBezTo>
                  <a:pt x="14880" y="3457"/>
                  <a:pt x="14880" y="3457"/>
                  <a:pt x="14920" y="3416"/>
                </a:cubicBezTo>
                <a:cubicBezTo>
                  <a:pt x="14920" y="3416"/>
                  <a:pt x="14960" y="3376"/>
                  <a:pt x="14960" y="3376"/>
                </a:cubicBezTo>
                <a:cubicBezTo>
                  <a:pt x="15000" y="3335"/>
                  <a:pt x="15040" y="3254"/>
                  <a:pt x="15120" y="3214"/>
                </a:cubicBezTo>
                <a:cubicBezTo>
                  <a:pt x="15160" y="3174"/>
                  <a:pt x="15200" y="3093"/>
                  <a:pt x="15280" y="3052"/>
                </a:cubicBezTo>
                <a:cubicBezTo>
                  <a:pt x="15360" y="2971"/>
                  <a:pt x="15440" y="2890"/>
                  <a:pt x="15520" y="2769"/>
                </a:cubicBezTo>
                <a:cubicBezTo>
                  <a:pt x="15600" y="2648"/>
                  <a:pt x="15680" y="2567"/>
                  <a:pt x="15800" y="2445"/>
                </a:cubicBezTo>
                <a:cubicBezTo>
                  <a:pt x="15840" y="2405"/>
                  <a:pt x="15880" y="2365"/>
                  <a:pt x="15920" y="2284"/>
                </a:cubicBezTo>
                <a:cubicBezTo>
                  <a:pt x="15920" y="2203"/>
                  <a:pt x="15960" y="2162"/>
                  <a:pt x="15960" y="2162"/>
                </a:cubicBezTo>
                <a:close/>
                <a:moveTo>
                  <a:pt x="14320" y="2284"/>
                </a:moveTo>
                <a:cubicBezTo>
                  <a:pt x="14400" y="2162"/>
                  <a:pt x="14480" y="2041"/>
                  <a:pt x="14600" y="1920"/>
                </a:cubicBezTo>
                <a:cubicBezTo>
                  <a:pt x="14720" y="1758"/>
                  <a:pt x="14880" y="1596"/>
                  <a:pt x="15040" y="1434"/>
                </a:cubicBezTo>
                <a:cubicBezTo>
                  <a:pt x="15080" y="1394"/>
                  <a:pt x="15120" y="1353"/>
                  <a:pt x="15200" y="1313"/>
                </a:cubicBezTo>
                <a:cubicBezTo>
                  <a:pt x="15240" y="1353"/>
                  <a:pt x="15280" y="1394"/>
                  <a:pt x="15320" y="1434"/>
                </a:cubicBezTo>
                <a:cubicBezTo>
                  <a:pt x="15360" y="1475"/>
                  <a:pt x="15400" y="1515"/>
                  <a:pt x="15480" y="1556"/>
                </a:cubicBezTo>
                <a:cubicBezTo>
                  <a:pt x="15520" y="1596"/>
                  <a:pt x="15600" y="1636"/>
                  <a:pt x="15640" y="1677"/>
                </a:cubicBezTo>
                <a:cubicBezTo>
                  <a:pt x="15760" y="1758"/>
                  <a:pt x="15840" y="1839"/>
                  <a:pt x="15960" y="1920"/>
                </a:cubicBezTo>
                <a:cubicBezTo>
                  <a:pt x="15960" y="1920"/>
                  <a:pt x="15920" y="1920"/>
                  <a:pt x="15920" y="1960"/>
                </a:cubicBezTo>
                <a:cubicBezTo>
                  <a:pt x="15920" y="1960"/>
                  <a:pt x="15920" y="1960"/>
                  <a:pt x="15880" y="2000"/>
                </a:cubicBezTo>
                <a:cubicBezTo>
                  <a:pt x="15840" y="2041"/>
                  <a:pt x="15840" y="2041"/>
                  <a:pt x="15800" y="2081"/>
                </a:cubicBezTo>
                <a:cubicBezTo>
                  <a:pt x="15760" y="2122"/>
                  <a:pt x="15720" y="2203"/>
                  <a:pt x="15680" y="2243"/>
                </a:cubicBezTo>
                <a:cubicBezTo>
                  <a:pt x="15600" y="2365"/>
                  <a:pt x="15520" y="2445"/>
                  <a:pt x="15440" y="2567"/>
                </a:cubicBezTo>
                <a:cubicBezTo>
                  <a:pt x="15360" y="2648"/>
                  <a:pt x="15280" y="2769"/>
                  <a:pt x="15240" y="2850"/>
                </a:cubicBezTo>
                <a:cubicBezTo>
                  <a:pt x="15200" y="2931"/>
                  <a:pt x="15160" y="2971"/>
                  <a:pt x="15120" y="3052"/>
                </a:cubicBezTo>
                <a:cubicBezTo>
                  <a:pt x="15080" y="3093"/>
                  <a:pt x="15040" y="3133"/>
                  <a:pt x="15000" y="3214"/>
                </a:cubicBezTo>
                <a:cubicBezTo>
                  <a:pt x="14960" y="3254"/>
                  <a:pt x="14920" y="3295"/>
                  <a:pt x="14920" y="3335"/>
                </a:cubicBezTo>
                <a:cubicBezTo>
                  <a:pt x="14880" y="3416"/>
                  <a:pt x="14800" y="3457"/>
                  <a:pt x="14760" y="3538"/>
                </a:cubicBezTo>
                <a:cubicBezTo>
                  <a:pt x="14720" y="3578"/>
                  <a:pt x="14680" y="3618"/>
                  <a:pt x="14640" y="3659"/>
                </a:cubicBezTo>
                <a:cubicBezTo>
                  <a:pt x="14640" y="3659"/>
                  <a:pt x="14640" y="3659"/>
                  <a:pt x="14640" y="3659"/>
                </a:cubicBezTo>
                <a:cubicBezTo>
                  <a:pt x="14520" y="3538"/>
                  <a:pt x="14360" y="3376"/>
                  <a:pt x="14240" y="3254"/>
                </a:cubicBezTo>
                <a:cubicBezTo>
                  <a:pt x="14160" y="3174"/>
                  <a:pt x="14040" y="3052"/>
                  <a:pt x="13960" y="2971"/>
                </a:cubicBezTo>
                <a:cubicBezTo>
                  <a:pt x="13920" y="2931"/>
                  <a:pt x="13880" y="2890"/>
                  <a:pt x="13880" y="2890"/>
                </a:cubicBezTo>
                <a:cubicBezTo>
                  <a:pt x="13920" y="2850"/>
                  <a:pt x="13960" y="2850"/>
                  <a:pt x="14000" y="2809"/>
                </a:cubicBezTo>
                <a:cubicBezTo>
                  <a:pt x="14040" y="2769"/>
                  <a:pt x="14120" y="2688"/>
                  <a:pt x="14160" y="2648"/>
                </a:cubicBezTo>
                <a:cubicBezTo>
                  <a:pt x="14200" y="2607"/>
                  <a:pt x="14240" y="2567"/>
                  <a:pt x="14280" y="2526"/>
                </a:cubicBezTo>
                <a:cubicBezTo>
                  <a:pt x="14240" y="2405"/>
                  <a:pt x="14280" y="2365"/>
                  <a:pt x="14320" y="2284"/>
                </a:cubicBezTo>
                <a:close/>
                <a:moveTo>
                  <a:pt x="13160" y="1272"/>
                </a:moveTo>
                <a:cubicBezTo>
                  <a:pt x="13200" y="1272"/>
                  <a:pt x="13200" y="1232"/>
                  <a:pt x="13240" y="1232"/>
                </a:cubicBezTo>
                <a:cubicBezTo>
                  <a:pt x="13240" y="1232"/>
                  <a:pt x="13280" y="1191"/>
                  <a:pt x="13280" y="1191"/>
                </a:cubicBezTo>
                <a:cubicBezTo>
                  <a:pt x="13280" y="1191"/>
                  <a:pt x="13280" y="1191"/>
                  <a:pt x="13320" y="1151"/>
                </a:cubicBezTo>
                <a:cubicBezTo>
                  <a:pt x="13320" y="1151"/>
                  <a:pt x="13320" y="1111"/>
                  <a:pt x="13360" y="1111"/>
                </a:cubicBezTo>
                <a:cubicBezTo>
                  <a:pt x="13520" y="1111"/>
                  <a:pt x="13640" y="1111"/>
                  <a:pt x="13800" y="1111"/>
                </a:cubicBezTo>
                <a:cubicBezTo>
                  <a:pt x="13920" y="1111"/>
                  <a:pt x="14040" y="1111"/>
                  <a:pt x="14160" y="1151"/>
                </a:cubicBezTo>
                <a:cubicBezTo>
                  <a:pt x="14040" y="1313"/>
                  <a:pt x="13880" y="1475"/>
                  <a:pt x="13800" y="1636"/>
                </a:cubicBezTo>
                <a:cubicBezTo>
                  <a:pt x="13720" y="1758"/>
                  <a:pt x="13640" y="1879"/>
                  <a:pt x="13560" y="2000"/>
                </a:cubicBezTo>
                <a:cubicBezTo>
                  <a:pt x="13520" y="2041"/>
                  <a:pt x="13480" y="2122"/>
                  <a:pt x="13440" y="2162"/>
                </a:cubicBezTo>
                <a:cubicBezTo>
                  <a:pt x="13400" y="2243"/>
                  <a:pt x="13360" y="2324"/>
                  <a:pt x="13320" y="2405"/>
                </a:cubicBezTo>
                <a:cubicBezTo>
                  <a:pt x="13280" y="2486"/>
                  <a:pt x="13280" y="2526"/>
                  <a:pt x="13280" y="2607"/>
                </a:cubicBezTo>
                <a:cubicBezTo>
                  <a:pt x="13280" y="2607"/>
                  <a:pt x="13280" y="2607"/>
                  <a:pt x="13240" y="2648"/>
                </a:cubicBezTo>
                <a:cubicBezTo>
                  <a:pt x="13200" y="2648"/>
                  <a:pt x="13200" y="2648"/>
                  <a:pt x="13160" y="2648"/>
                </a:cubicBezTo>
                <a:cubicBezTo>
                  <a:pt x="13080" y="2648"/>
                  <a:pt x="13000" y="2648"/>
                  <a:pt x="12960" y="2648"/>
                </a:cubicBezTo>
                <a:cubicBezTo>
                  <a:pt x="12800" y="2648"/>
                  <a:pt x="12640" y="2648"/>
                  <a:pt x="12480" y="2648"/>
                </a:cubicBezTo>
                <a:cubicBezTo>
                  <a:pt x="12280" y="2648"/>
                  <a:pt x="12120" y="2648"/>
                  <a:pt x="11920" y="2648"/>
                </a:cubicBezTo>
                <a:cubicBezTo>
                  <a:pt x="11920" y="2648"/>
                  <a:pt x="11920" y="2648"/>
                  <a:pt x="11960" y="2607"/>
                </a:cubicBezTo>
                <a:cubicBezTo>
                  <a:pt x="12040" y="2526"/>
                  <a:pt x="12120" y="2405"/>
                  <a:pt x="12200" y="2324"/>
                </a:cubicBezTo>
                <a:cubicBezTo>
                  <a:pt x="12280" y="2203"/>
                  <a:pt x="12400" y="2122"/>
                  <a:pt x="12480" y="2000"/>
                </a:cubicBezTo>
                <a:cubicBezTo>
                  <a:pt x="12560" y="1920"/>
                  <a:pt x="12640" y="1798"/>
                  <a:pt x="12720" y="1717"/>
                </a:cubicBezTo>
                <a:cubicBezTo>
                  <a:pt x="12720" y="1677"/>
                  <a:pt x="12760" y="1677"/>
                  <a:pt x="12760" y="1636"/>
                </a:cubicBezTo>
                <a:cubicBezTo>
                  <a:pt x="12800" y="1596"/>
                  <a:pt x="12800" y="1556"/>
                  <a:pt x="12840" y="1556"/>
                </a:cubicBezTo>
                <a:cubicBezTo>
                  <a:pt x="12880" y="1515"/>
                  <a:pt x="12920" y="1475"/>
                  <a:pt x="12960" y="1434"/>
                </a:cubicBezTo>
                <a:cubicBezTo>
                  <a:pt x="13040" y="1353"/>
                  <a:pt x="13080" y="1313"/>
                  <a:pt x="13160" y="1272"/>
                </a:cubicBezTo>
                <a:close/>
                <a:moveTo>
                  <a:pt x="11760" y="949"/>
                </a:moveTo>
                <a:cubicBezTo>
                  <a:pt x="11760" y="949"/>
                  <a:pt x="11760" y="949"/>
                  <a:pt x="11760" y="949"/>
                </a:cubicBezTo>
                <a:cubicBezTo>
                  <a:pt x="11800" y="908"/>
                  <a:pt x="11800" y="908"/>
                  <a:pt x="11800" y="908"/>
                </a:cubicBezTo>
                <a:cubicBezTo>
                  <a:pt x="11880" y="908"/>
                  <a:pt x="11960" y="949"/>
                  <a:pt x="12080" y="949"/>
                </a:cubicBezTo>
                <a:cubicBezTo>
                  <a:pt x="12160" y="949"/>
                  <a:pt x="12280" y="989"/>
                  <a:pt x="12360" y="989"/>
                </a:cubicBezTo>
                <a:cubicBezTo>
                  <a:pt x="12440" y="989"/>
                  <a:pt x="12560" y="989"/>
                  <a:pt x="12640" y="1030"/>
                </a:cubicBezTo>
                <a:cubicBezTo>
                  <a:pt x="12800" y="1030"/>
                  <a:pt x="12920" y="1070"/>
                  <a:pt x="13080" y="1070"/>
                </a:cubicBezTo>
                <a:cubicBezTo>
                  <a:pt x="13080" y="1070"/>
                  <a:pt x="13040" y="1111"/>
                  <a:pt x="13040" y="1111"/>
                </a:cubicBezTo>
                <a:cubicBezTo>
                  <a:pt x="13000" y="1151"/>
                  <a:pt x="12960" y="1192"/>
                  <a:pt x="12920" y="1272"/>
                </a:cubicBezTo>
                <a:cubicBezTo>
                  <a:pt x="12880" y="1313"/>
                  <a:pt x="12840" y="1353"/>
                  <a:pt x="12800" y="1394"/>
                </a:cubicBezTo>
                <a:cubicBezTo>
                  <a:pt x="12760" y="1434"/>
                  <a:pt x="12760" y="1434"/>
                  <a:pt x="12760" y="1475"/>
                </a:cubicBezTo>
                <a:cubicBezTo>
                  <a:pt x="12720" y="1515"/>
                  <a:pt x="12720" y="1556"/>
                  <a:pt x="12680" y="1556"/>
                </a:cubicBezTo>
                <a:cubicBezTo>
                  <a:pt x="12680" y="1556"/>
                  <a:pt x="12640" y="1596"/>
                  <a:pt x="12640" y="1596"/>
                </a:cubicBezTo>
                <a:cubicBezTo>
                  <a:pt x="12600" y="1636"/>
                  <a:pt x="12600" y="1677"/>
                  <a:pt x="12560" y="1717"/>
                </a:cubicBezTo>
                <a:cubicBezTo>
                  <a:pt x="12520" y="1758"/>
                  <a:pt x="12480" y="1798"/>
                  <a:pt x="12480" y="1839"/>
                </a:cubicBezTo>
                <a:cubicBezTo>
                  <a:pt x="12400" y="1960"/>
                  <a:pt x="12320" y="2081"/>
                  <a:pt x="12240" y="2203"/>
                </a:cubicBezTo>
                <a:cubicBezTo>
                  <a:pt x="12160" y="2324"/>
                  <a:pt x="12080" y="2405"/>
                  <a:pt x="12000" y="2526"/>
                </a:cubicBezTo>
                <a:cubicBezTo>
                  <a:pt x="12000" y="2567"/>
                  <a:pt x="11960" y="2567"/>
                  <a:pt x="11960" y="2607"/>
                </a:cubicBezTo>
                <a:cubicBezTo>
                  <a:pt x="11600" y="2607"/>
                  <a:pt x="11240" y="2607"/>
                  <a:pt x="10880" y="2607"/>
                </a:cubicBezTo>
                <a:cubicBezTo>
                  <a:pt x="10720" y="2607"/>
                  <a:pt x="10560" y="2607"/>
                  <a:pt x="10440" y="2607"/>
                </a:cubicBezTo>
                <a:cubicBezTo>
                  <a:pt x="10440" y="2607"/>
                  <a:pt x="10440" y="2607"/>
                  <a:pt x="10440" y="2607"/>
                </a:cubicBezTo>
                <a:cubicBezTo>
                  <a:pt x="10480" y="2567"/>
                  <a:pt x="10520" y="2526"/>
                  <a:pt x="10520" y="2445"/>
                </a:cubicBezTo>
                <a:cubicBezTo>
                  <a:pt x="10520" y="2405"/>
                  <a:pt x="10560" y="2405"/>
                  <a:pt x="10560" y="2365"/>
                </a:cubicBezTo>
                <a:cubicBezTo>
                  <a:pt x="10600" y="2324"/>
                  <a:pt x="10600" y="2284"/>
                  <a:pt x="10640" y="2243"/>
                </a:cubicBezTo>
                <a:cubicBezTo>
                  <a:pt x="10760" y="2081"/>
                  <a:pt x="10920" y="1920"/>
                  <a:pt x="11040" y="1798"/>
                </a:cubicBezTo>
                <a:cubicBezTo>
                  <a:pt x="11120" y="1717"/>
                  <a:pt x="11200" y="1636"/>
                  <a:pt x="11280" y="1556"/>
                </a:cubicBezTo>
                <a:cubicBezTo>
                  <a:pt x="11360" y="1475"/>
                  <a:pt x="11400" y="1394"/>
                  <a:pt x="11480" y="1313"/>
                </a:cubicBezTo>
                <a:cubicBezTo>
                  <a:pt x="11560" y="1232"/>
                  <a:pt x="11640" y="1151"/>
                  <a:pt x="11680" y="1070"/>
                </a:cubicBezTo>
                <a:cubicBezTo>
                  <a:pt x="11680" y="1030"/>
                  <a:pt x="11720" y="989"/>
                  <a:pt x="11760" y="949"/>
                </a:cubicBezTo>
                <a:close/>
                <a:moveTo>
                  <a:pt x="10520" y="989"/>
                </a:moveTo>
                <a:cubicBezTo>
                  <a:pt x="10560" y="949"/>
                  <a:pt x="10560" y="949"/>
                  <a:pt x="10600" y="908"/>
                </a:cubicBezTo>
                <a:cubicBezTo>
                  <a:pt x="10600" y="908"/>
                  <a:pt x="10600" y="868"/>
                  <a:pt x="10640" y="868"/>
                </a:cubicBezTo>
                <a:cubicBezTo>
                  <a:pt x="10640" y="868"/>
                  <a:pt x="10640" y="868"/>
                  <a:pt x="10640" y="868"/>
                </a:cubicBezTo>
                <a:cubicBezTo>
                  <a:pt x="10960" y="868"/>
                  <a:pt x="11280" y="908"/>
                  <a:pt x="11560" y="908"/>
                </a:cubicBezTo>
                <a:cubicBezTo>
                  <a:pt x="11560" y="908"/>
                  <a:pt x="11560" y="908"/>
                  <a:pt x="11600" y="908"/>
                </a:cubicBezTo>
                <a:cubicBezTo>
                  <a:pt x="11600" y="908"/>
                  <a:pt x="11560" y="949"/>
                  <a:pt x="11560" y="949"/>
                </a:cubicBezTo>
                <a:cubicBezTo>
                  <a:pt x="11480" y="1030"/>
                  <a:pt x="11440" y="1111"/>
                  <a:pt x="11360" y="1191"/>
                </a:cubicBezTo>
                <a:cubicBezTo>
                  <a:pt x="11280" y="1272"/>
                  <a:pt x="11240" y="1353"/>
                  <a:pt x="11160" y="1434"/>
                </a:cubicBezTo>
                <a:cubicBezTo>
                  <a:pt x="11080" y="1515"/>
                  <a:pt x="11000" y="1596"/>
                  <a:pt x="10920" y="1717"/>
                </a:cubicBezTo>
                <a:cubicBezTo>
                  <a:pt x="10880" y="1758"/>
                  <a:pt x="10840" y="1798"/>
                  <a:pt x="10800" y="1839"/>
                </a:cubicBezTo>
                <a:cubicBezTo>
                  <a:pt x="10760" y="1920"/>
                  <a:pt x="10720" y="1960"/>
                  <a:pt x="10640" y="2041"/>
                </a:cubicBezTo>
                <a:cubicBezTo>
                  <a:pt x="10600" y="2122"/>
                  <a:pt x="10560" y="2162"/>
                  <a:pt x="10520" y="2243"/>
                </a:cubicBezTo>
                <a:cubicBezTo>
                  <a:pt x="10440" y="2365"/>
                  <a:pt x="10400" y="2445"/>
                  <a:pt x="10360" y="2567"/>
                </a:cubicBezTo>
                <a:cubicBezTo>
                  <a:pt x="10360" y="2567"/>
                  <a:pt x="10360" y="2567"/>
                  <a:pt x="10360" y="2567"/>
                </a:cubicBezTo>
                <a:cubicBezTo>
                  <a:pt x="10160" y="2567"/>
                  <a:pt x="9960" y="2567"/>
                  <a:pt x="9760" y="2567"/>
                </a:cubicBezTo>
                <a:cubicBezTo>
                  <a:pt x="9720" y="2567"/>
                  <a:pt x="9720" y="2567"/>
                  <a:pt x="9680" y="2567"/>
                </a:cubicBezTo>
                <a:cubicBezTo>
                  <a:pt x="9600" y="2567"/>
                  <a:pt x="9480" y="2567"/>
                  <a:pt x="9400" y="2567"/>
                </a:cubicBezTo>
                <a:cubicBezTo>
                  <a:pt x="9400" y="2567"/>
                  <a:pt x="9400" y="2567"/>
                  <a:pt x="9400" y="2567"/>
                </a:cubicBezTo>
                <a:cubicBezTo>
                  <a:pt x="9320" y="2567"/>
                  <a:pt x="9240" y="2567"/>
                  <a:pt x="9200" y="2567"/>
                </a:cubicBezTo>
                <a:cubicBezTo>
                  <a:pt x="9200" y="2567"/>
                  <a:pt x="9200" y="2567"/>
                  <a:pt x="9200" y="2567"/>
                </a:cubicBezTo>
                <a:cubicBezTo>
                  <a:pt x="9240" y="2526"/>
                  <a:pt x="9320" y="2445"/>
                  <a:pt x="9360" y="2405"/>
                </a:cubicBezTo>
                <a:cubicBezTo>
                  <a:pt x="9400" y="2365"/>
                  <a:pt x="9440" y="2324"/>
                  <a:pt x="9480" y="2284"/>
                </a:cubicBezTo>
                <a:cubicBezTo>
                  <a:pt x="9560" y="2203"/>
                  <a:pt x="9640" y="2122"/>
                  <a:pt x="9720" y="2041"/>
                </a:cubicBezTo>
                <a:cubicBezTo>
                  <a:pt x="9760" y="2000"/>
                  <a:pt x="9800" y="1960"/>
                  <a:pt x="9840" y="1920"/>
                </a:cubicBezTo>
                <a:cubicBezTo>
                  <a:pt x="9880" y="1879"/>
                  <a:pt x="9880" y="1879"/>
                  <a:pt x="9920" y="1839"/>
                </a:cubicBezTo>
                <a:cubicBezTo>
                  <a:pt x="9920" y="1839"/>
                  <a:pt x="9960" y="1798"/>
                  <a:pt x="9960" y="1798"/>
                </a:cubicBezTo>
                <a:cubicBezTo>
                  <a:pt x="10000" y="1758"/>
                  <a:pt x="10000" y="1758"/>
                  <a:pt x="10040" y="1717"/>
                </a:cubicBezTo>
                <a:cubicBezTo>
                  <a:pt x="10040" y="1717"/>
                  <a:pt x="10040" y="1717"/>
                  <a:pt x="10040" y="1717"/>
                </a:cubicBezTo>
                <a:cubicBezTo>
                  <a:pt x="10040" y="1717"/>
                  <a:pt x="10080" y="1677"/>
                  <a:pt x="10080" y="1677"/>
                </a:cubicBezTo>
                <a:cubicBezTo>
                  <a:pt x="10120" y="1636"/>
                  <a:pt x="10160" y="1596"/>
                  <a:pt x="10200" y="1515"/>
                </a:cubicBezTo>
                <a:cubicBezTo>
                  <a:pt x="10280" y="1394"/>
                  <a:pt x="10360" y="1313"/>
                  <a:pt x="10440" y="1191"/>
                </a:cubicBezTo>
                <a:cubicBezTo>
                  <a:pt x="10440" y="1111"/>
                  <a:pt x="10480" y="1030"/>
                  <a:pt x="10520" y="989"/>
                </a:cubicBezTo>
                <a:close/>
                <a:moveTo>
                  <a:pt x="9280" y="787"/>
                </a:moveTo>
                <a:cubicBezTo>
                  <a:pt x="9280" y="787"/>
                  <a:pt x="9320" y="787"/>
                  <a:pt x="9280" y="787"/>
                </a:cubicBezTo>
                <a:cubicBezTo>
                  <a:pt x="9440" y="787"/>
                  <a:pt x="9600" y="787"/>
                  <a:pt x="9720" y="827"/>
                </a:cubicBezTo>
                <a:cubicBezTo>
                  <a:pt x="9920" y="827"/>
                  <a:pt x="10120" y="827"/>
                  <a:pt x="10320" y="868"/>
                </a:cubicBezTo>
                <a:cubicBezTo>
                  <a:pt x="10320" y="868"/>
                  <a:pt x="10360" y="868"/>
                  <a:pt x="10360" y="868"/>
                </a:cubicBezTo>
                <a:cubicBezTo>
                  <a:pt x="10320" y="908"/>
                  <a:pt x="10320" y="949"/>
                  <a:pt x="10280" y="989"/>
                </a:cubicBezTo>
                <a:cubicBezTo>
                  <a:pt x="10200" y="1111"/>
                  <a:pt x="10160" y="1191"/>
                  <a:pt x="10080" y="1272"/>
                </a:cubicBezTo>
                <a:cubicBezTo>
                  <a:pt x="10040" y="1313"/>
                  <a:pt x="10000" y="1394"/>
                  <a:pt x="9960" y="1434"/>
                </a:cubicBezTo>
                <a:cubicBezTo>
                  <a:pt x="9920" y="1475"/>
                  <a:pt x="9920" y="1515"/>
                  <a:pt x="9880" y="1515"/>
                </a:cubicBezTo>
                <a:cubicBezTo>
                  <a:pt x="9880" y="1515"/>
                  <a:pt x="9840" y="1556"/>
                  <a:pt x="9840" y="1596"/>
                </a:cubicBezTo>
                <a:cubicBezTo>
                  <a:pt x="9800" y="1636"/>
                  <a:pt x="9760" y="1677"/>
                  <a:pt x="9720" y="1717"/>
                </a:cubicBezTo>
                <a:cubicBezTo>
                  <a:pt x="9680" y="1758"/>
                  <a:pt x="9640" y="1798"/>
                  <a:pt x="9600" y="1879"/>
                </a:cubicBezTo>
                <a:cubicBezTo>
                  <a:pt x="9560" y="1920"/>
                  <a:pt x="9520" y="1960"/>
                  <a:pt x="9480" y="2000"/>
                </a:cubicBezTo>
                <a:cubicBezTo>
                  <a:pt x="9440" y="2041"/>
                  <a:pt x="9400" y="2081"/>
                  <a:pt x="9360" y="2162"/>
                </a:cubicBezTo>
                <a:cubicBezTo>
                  <a:pt x="9320" y="2203"/>
                  <a:pt x="9280" y="2284"/>
                  <a:pt x="9200" y="2324"/>
                </a:cubicBezTo>
                <a:cubicBezTo>
                  <a:pt x="9160" y="2365"/>
                  <a:pt x="9120" y="2405"/>
                  <a:pt x="9120" y="2445"/>
                </a:cubicBezTo>
                <a:cubicBezTo>
                  <a:pt x="9080" y="2486"/>
                  <a:pt x="9040" y="2526"/>
                  <a:pt x="9040" y="2567"/>
                </a:cubicBezTo>
                <a:cubicBezTo>
                  <a:pt x="8600" y="2567"/>
                  <a:pt x="8160" y="2567"/>
                  <a:pt x="7680" y="2567"/>
                </a:cubicBezTo>
                <a:cubicBezTo>
                  <a:pt x="7680" y="2526"/>
                  <a:pt x="7720" y="2526"/>
                  <a:pt x="7720" y="2486"/>
                </a:cubicBezTo>
                <a:cubicBezTo>
                  <a:pt x="7760" y="2445"/>
                  <a:pt x="7800" y="2365"/>
                  <a:pt x="7840" y="2324"/>
                </a:cubicBezTo>
                <a:cubicBezTo>
                  <a:pt x="7880" y="2284"/>
                  <a:pt x="7920" y="2243"/>
                  <a:pt x="7960" y="2203"/>
                </a:cubicBezTo>
                <a:cubicBezTo>
                  <a:pt x="8040" y="2122"/>
                  <a:pt x="8080" y="2041"/>
                  <a:pt x="8160" y="2000"/>
                </a:cubicBezTo>
                <a:cubicBezTo>
                  <a:pt x="8200" y="1960"/>
                  <a:pt x="8280" y="1879"/>
                  <a:pt x="8320" y="1839"/>
                </a:cubicBezTo>
                <a:cubicBezTo>
                  <a:pt x="8360" y="1798"/>
                  <a:pt x="8400" y="1758"/>
                  <a:pt x="8440" y="1717"/>
                </a:cubicBezTo>
                <a:cubicBezTo>
                  <a:pt x="8480" y="1677"/>
                  <a:pt x="8480" y="1677"/>
                  <a:pt x="8520" y="1636"/>
                </a:cubicBezTo>
                <a:cubicBezTo>
                  <a:pt x="8560" y="1596"/>
                  <a:pt x="8560" y="1596"/>
                  <a:pt x="8600" y="1556"/>
                </a:cubicBezTo>
                <a:cubicBezTo>
                  <a:pt x="8640" y="1515"/>
                  <a:pt x="8640" y="1475"/>
                  <a:pt x="8680" y="1475"/>
                </a:cubicBezTo>
                <a:cubicBezTo>
                  <a:pt x="8680" y="1434"/>
                  <a:pt x="8720" y="1434"/>
                  <a:pt x="8720" y="1394"/>
                </a:cubicBezTo>
                <a:cubicBezTo>
                  <a:pt x="8800" y="1313"/>
                  <a:pt x="8880" y="1191"/>
                  <a:pt x="8960" y="1111"/>
                </a:cubicBezTo>
                <a:cubicBezTo>
                  <a:pt x="9000" y="1070"/>
                  <a:pt x="9040" y="1030"/>
                  <a:pt x="9080" y="989"/>
                </a:cubicBezTo>
                <a:cubicBezTo>
                  <a:pt x="9200" y="908"/>
                  <a:pt x="9240" y="868"/>
                  <a:pt x="9280" y="787"/>
                </a:cubicBezTo>
                <a:close/>
                <a:moveTo>
                  <a:pt x="6640" y="2526"/>
                </a:moveTo>
                <a:cubicBezTo>
                  <a:pt x="6720" y="2445"/>
                  <a:pt x="6760" y="2365"/>
                  <a:pt x="6840" y="2324"/>
                </a:cubicBezTo>
                <a:cubicBezTo>
                  <a:pt x="6880" y="2284"/>
                  <a:pt x="6920" y="2284"/>
                  <a:pt x="6960" y="2243"/>
                </a:cubicBezTo>
                <a:cubicBezTo>
                  <a:pt x="7040" y="2203"/>
                  <a:pt x="7120" y="2122"/>
                  <a:pt x="7160" y="2081"/>
                </a:cubicBezTo>
                <a:cubicBezTo>
                  <a:pt x="7240" y="2000"/>
                  <a:pt x="7360" y="1920"/>
                  <a:pt x="7440" y="1839"/>
                </a:cubicBezTo>
                <a:cubicBezTo>
                  <a:pt x="7640" y="1636"/>
                  <a:pt x="7760" y="1394"/>
                  <a:pt x="7920" y="1111"/>
                </a:cubicBezTo>
                <a:cubicBezTo>
                  <a:pt x="8000" y="1030"/>
                  <a:pt x="8040" y="949"/>
                  <a:pt x="8120" y="868"/>
                </a:cubicBezTo>
                <a:cubicBezTo>
                  <a:pt x="8160" y="827"/>
                  <a:pt x="8240" y="747"/>
                  <a:pt x="8280" y="666"/>
                </a:cubicBezTo>
                <a:cubicBezTo>
                  <a:pt x="8280" y="666"/>
                  <a:pt x="8320" y="666"/>
                  <a:pt x="8320" y="666"/>
                </a:cubicBezTo>
                <a:cubicBezTo>
                  <a:pt x="8400" y="666"/>
                  <a:pt x="8480" y="666"/>
                  <a:pt x="8600" y="666"/>
                </a:cubicBezTo>
                <a:cubicBezTo>
                  <a:pt x="8680" y="666"/>
                  <a:pt x="8800" y="666"/>
                  <a:pt x="8880" y="666"/>
                </a:cubicBezTo>
                <a:cubicBezTo>
                  <a:pt x="8960" y="666"/>
                  <a:pt x="9040" y="706"/>
                  <a:pt x="9080" y="706"/>
                </a:cubicBezTo>
                <a:cubicBezTo>
                  <a:pt x="9040" y="747"/>
                  <a:pt x="9040" y="787"/>
                  <a:pt x="9000" y="787"/>
                </a:cubicBezTo>
                <a:cubicBezTo>
                  <a:pt x="8920" y="908"/>
                  <a:pt x="8840" y="989"/>
                  <a:pt x="8760" y="1111"/>
                </a:cubicBezTo>
                <a:cubicBezTo>
                  <a:pt x="8720" y="1151"/>
                  <a:pt x="8680" y="1232"/>
                  <a:pt x="8640" y="1272"/>
                </a:cubicBezTo>
                <a:cubicBezTo>
                  <a:pt x="8600" y="1313"/>
                  <a:pt x="8560" y="1394"/>
                  <a:pt x="8520" y="1434"/>
                </a:cubicBezTo>
                <a:cubicBezTo>
                  <a:pt x="8480" y="1475"/>
                  <a:pt x="8440" y="1556"/>
                  <a:pt x="8360" y="1596"/>
                </a:cubicBezTo>
                <a:cubicBezTo>
                  <a:pt x="8320" y="1636"/>
                  <a:pt x="8280" y="1677"/>
                  <a:pt x="8200" y="1758"/>
                </a:cubicBezTo>
                <a:cubicBezTo>
                  <a:pt x="8160" y="1798"/>
                  <a:pt x="8120" y="1839"/>
                  <a:pt x="8120" y="1839"/>
                </a:cubicBezTo>
                <a:cubicBezTo>
                  <a:pt x="8080" y="1879"/>
                  <a:pt x="8040" y="1960"/>
                  <a:pt x="7960" y="2000"/>
                </a:cubicBezTo>
                <a:cubicBezTo>
                  <a:pt x="7920" y="2041"/>
                  <a:pt x="7920" y="2081"/>
                  <a:pt x="7880" y="2122"/>
                </a:cubicBezTo>
                <a:cubicBezTo>
                  <a:pt x="7840" y="2162"/>
                  <a:pt x="7840" y="2203"/>
                  <a:pt x="7800" y="2243"/>
                </a:cubicBezTo>
                <a:cubicBezTo>
                  <a:pt x="7800" y="2284"/>
                  <a:pt x="7760" y="2324"/>
                  <a:pt x="7760" y="2365"/>
                </a:cubicBezTo>
                <a:cubicBezTo>
                  <a:pt x="7760" y="2405"/>
                  <a:pt x="7720" y="2405"/>
                  <a:pt x="7720" y="2445"/>
                </a:cubicBezTo>
                <a:cubicBezTo>
                  <a:pt x="7720" y="2486"/>
                  <a:pt x="7680" y="2526"/>
                  <a:pt x="7680" y="2567"/>
                </a:cubicBezTo>
                <a:cubicBezTo>
                  <a:pt x="7680" y="2567"/>
                  <a:pt x="7680" y="2607"/>
                  <a:pt x="7640" y="2607"/>
                </a:cubicBezTo>
                <a:cubicBezTo>
                  <a:pt x="7280" y="2607"/>
                  <a:pt x="6920" y="2607"/>
                  <a:pt x="6600" y="2607"/>
                </a:cubicBezTo>
                <a:cubicBezTo>
                  <a:pt x="6600" y="2567"/>
                  <a:pt x="6640" y="2567"/>
                  <a:pt x="6640" y="2526"/>
                </a:cubicBezTo>
                <a:close/>
                <a:moveTo>
                  <a:pt x="13200" y="20809"/>
                </a:moveTo>
                <a:cubicBezTo>
                  <a:pt x="10840" y="20809"/>
                  <a:pt x="8480" y="20809"/>
                  <a:pt x="6120" y="20809"/>
                </a:cubicBezTo>
                <a:cubicBezTo>
                  <a:pt x="6080" y="20809"/>
                  <a:pt x="6080" y="20809"/>
                  <a:pt x="6040" y="20809"/>
                </a:cubicBezTo>
                <a:cubicBezTo>
                  <a:pt x="4360" y="19111"/>
                  <a:pt x="2680" y="17412"/>
                  <a:pt x="1000" y="15753"/>
                </a:cubicBezTo>
                <a:cubicBezTo>
                  <a:pt x="1000" y="15753"/>
                  <a:pt x="1000" y="15753"/>
                  <a:pt x="1000" y="15753"/>
                </a:cubicBezTo>
                <a:cubicBezTo>
                  <a:pt x="1000" y="13367"/>
                  <a:pt x="1000" y="10980"/>
                  <a:pt x="1000" y="8594"/>
                </a:cubicBezTo>
                <a:cubicBezTo>
                  <a:pt x="1000" y="8553"/>
                  <a:pt x="1000" y="8553"/>
                  <a:pt x="1000" y="8513"/>
                </a:cubicBezTo>
                <a:cubicBezTo>
                  <a:pt x="2000" y="7502"/>
                  <a:pt x="3000" y="6450"/>
                  <a:pt x="4040" y="5439"/>
                </a:cubicBezTo>
                <a:cubicBezTo>
                  <a:pt x="4200" y="5277"/>
                  <a:pt x="4400" y="5115"/>
                  <a:pt x="4560" y="4953"/>
                </a:cubicBezTo>
                <a:cubicBezTo>
                  <a:pt x="4720" y="4791"/>
                  <a:pt x="4880" y="4670"/>
                  <a:pt x="5040" y="4508"/>
                </a:cubicBezTo>
                <a:cubicBezTo>
                  <a:pt x="5120" y="4427"/>
                  <a:pt x="5200" y="4347"/>
                  <a:pt x="5280" y="4266"/>
                </a:cubicBezTo>
                <a:cubicBezTo>
                  <a:pt x="5360" y="4185"/>
                  <a:pt x="5400" y="4144"/>
                  <a:pt x="5480" y="4063"/>
                </a:cubicBezTo>
                <a:cubicBezTo>
                  <a:pt x="5600" y="3942"/>
                  <a:pt x="5680" y="3821"/>
                  <a:pt x="5760" y="3699"/>
                </a:cubicBezTo>
                <a:cubicBezTo>
                  <a:pt x="5840" y="3578"/>
                  <a:pt x="5920" y="3497"/>
                  <a:pt x="6040" y="3376"/>
                </a:cubicBezTo>
                <a:cubicBezTo>
                  <a:pt x="6040" y="3376"/>
                  <a:pt x="6080" y="3335"/>
                  <a:pt x="6080" y="3335"/>
                </a:cubicBezTo>
                <a:cubicBezTo>
                  <a:pt x="7200" y="3335"/>
                  <a:pt x="8280" y="3335"/>
                  <a:pt x="9400" y="3335"/>
                </a:cubicBezTo>
                <a:cubicBezTo>
                  <a:pt x="9440" y="3335"/>
                  <a:pt x="9440" y="3335"/>
                  <a:pt x="9480" y="3335"/>
                </a:cubicBezTo>
                <a:cubicBezTo>
                  <a:pt x="9560" y="3335"/>
                  <a:pt x="9680" y="3335"/>
                  <a:pt x="9760" y="3335"/>
                </a:cubicBezTo>
                <a:cubicBezTo>
                  <a:pt x="9760" y="3335"/>
                  <a:pt x="9760" y="3335"/>
                  <a:pt x="9760" y="3335"/>
                </a:cubicBezTo>
                <a:cubicBezTo>
                  <a:pt x="10920" y="3335"/>
                  <a:pt x="12080" y="3335"/>
                  <a:pt x="13240" y="3335"/>
                </a:cubicBezTo>
                <a:cubicBezTo>
                  <a:pt x="13640" y="3740"/>
                  <a:pt x="14040" y="4144"/>
                  <a:pt x="14440" y="4549"/>
                </a:cubicBezTo>
                <a:cubicBezTo>
                  <a:pt x="14440" y="4549"/>
                  <a:pt x="14480" y="4589"/>
                  <a:pt x="14480" y="4589"/>
                </a:cubicBezTo>
                <a:cubicBezTo>
                  <a:pt x="15040" y="5156"/>
                  <a:pt x="15560" y="5681"/>
                  <a:pt x="16120" y="6248"/>
                </a:cubicBezTo>
                <a:cubicBezTo>
                  <a:pt x="16120" y="6248"/>
                  <a:pt x="16120" y="6248"/>
                  <a:pt x="16120" y="6248"/>
                </a:cubicBezTo>
                <a:cubicBezTo>
                  <a:pt x="16840" y="6976"/>
                  <a:pt x="17560" y="7704"/>
                  <a:pt x="18280" y="8432"/>
                </a:cubicBezTo>
                <a:cubicBezTo>
                  <a:pt x="18280" y="9443"/>
                  <a:pt x="18280" y="10495"/>
                  <a:pt x="18280" y="11506"/>
                </a:cubicBezTo>
                <a:cubicBezTo>
                  <a:pt x="18280" y="11547"/>
                  <a:pt x="18280" y="11547"/>
                  <a:pt x="18280" y="11587"/>
                </a:cubicBezTo>
                <a:cubicBezTo>
                  <a:pt x="18280" y="11587"/>
                  <a:pt x="18280" y="11587"/>
                  <a:pt x="18280" y="11587"/>
                </a:cubicBezTo>
                <a:cubicBezTo>
                  <a:pt x="18280" y="12922"/>
                  <a:pt x="18280" y="14297"/>
                  <a:pt x="18280" y="15632"/>
                </a:cubicBezTo>
                <a:cubicBezTo>
                  <a:pt x="18280" y="15632"/>
                  <a:pt x="18280" y="15632"/>
                  <a:pt x="18280" y="15632"/>
                </a:cubicBezTo>
                <a:cubicBezTo>
                  <a:pt x="16560" y="17371"/>
                  <a:pt x="14880" y="19111"/>
                  <a:pt x="13200" y="20809"/>
                </a:cubicBezTo>
                <a:close/>
                <a:moveTo>
                  <a:pt x="18760" y="7583"/>
                </a:moveTo>
                <a:cubicBezTo>
                  <a:pt x="18720" y="7663"/>
                  <a:pt x="18680" y="7744"/>
                  <a:pt x="18680" y="7825"/>
                </a:cubicBezTo>
                <a:cubicBezTo>
                  <a:pt x="18640" y="7785"/>
                  <a:pt x="18600" y="7744"/>
                  <a:pt x="18560" y="7704"/>
                </a:cubicBezTo>
                <a:cubicBezTo>
                  <a:pt x="18360" y="7502"/>
                  <a:pt x="18120" y="7259"/>
                  <a:pt x="17920" y="7057"/>
                </a:cubicBezTo>
                <a:cubicBezTo>
                  <a:pt x="17840" y="6976"/>
                  <a:pt x="17760" y="6895"/>
                  <a:pt x="17680" y="6814"/>
                </a:cubicBezTo>
                <a:cubicBezTo>
                  <a:pt x="17680" y="6814"/>
                  <a:pt x="17680" y="6814"/>
                  <a:pt x="17680" y="6814"/>
                </a:cubicBezTo>
                <a:cubicBezTo>
                  <a:pt x="17720" y="6774"/>
                  <a:pt x="17760" y="6733"/>
                  <a:pt x="17800" y="6652"/>
                </a:cubicBezTo>
                <a:cubicBezTo>
                  <a:pt x="17840" y="6612"/>
                  <a:pt x="17880" y="6531"/>
                  <a:pt x="17960" y="6490"/>
                </a:cubicBezTo>
                <a:cubicBezTo>
                  <a:pt x="18040" y="6369"/>
                  <a:pt x="18160" y="6248"/>
                  <a:pt x="18240" y="6167"/>
                </a:cubicBezTo>
                <a:cubicBezTo>
                  <a:pt x="18320" y="6045"/>
                  <a:pt x="18440" y="5924"/>
                  <a:pt x="18520" y="5803"/>
                </a:cubicBezTo>
                <a:cubicBezTo>
                  <a:pt x="18600" y="5681"/>
                  <a:pt x="18720" y="5560"/>
                  <a:pt x="18800" y="5479"/>
                </a:cubicBezTo>
                <a:cubicBezTo>
                  <a:pt x="18800" y="5479"/>
                  <a:pt x="18840" y="5439"/>
                  <a:pt x="18840" y="5439"/>
                </a:cubicBezTo>
                <a:cubicBezTo>
                  <a:pt x="18880" y="5398"/>
                  <a:pt x="18920" y="5358"/>
                  <a:pt x="18960" y="5317"/>
                </a:cubicBezTo>
                <a:cubicBezTo>
                  <a:pt x="19000" y="5277"/>
                  <a:pt x="19040" y="5196"/>
                  <a:pt x="19120" y="5156"/>
                </a:cubicBezTo>
                <a:cubicBezTo>
                  <a:pt x="19160" y="5115"/>
                  <a:pt x="19200" y="5075"/>
                  <a:pt x="19240" y="5034"/>
                </a:cubicBezTo>
                <a:cubicBezTo>
                  <a:pt x="19240" y="5034"/>
                  <a:pt x="19240" y="5034"/>
                  <a:pt x="19240" y="5034"/>
                </a:cubicBezTo>
                <a:cubicBezTo>
                  <a:pt x="19240" y="5034"/>
                  <a:pt x="19240" y="5034"/>
                  <a:pt x="19240" y="5034"/>
                </a:cubicBezTo>
                <a:cubicBezTo>
                  <a:pt x="19240" y="5034"/>
                  <a:pt x="19240" y="5034"/>
                  <a:pt x="19240" y="5034"/>
                </a:cubicBezTo>
                <a:cubicBezTo>
                  <a:pt x="19240" y="5075"/>
                  <a:pt x="19280" y="5075"/>
                  <a:pt x="19280" y="5115"/>
                </a:cubicBezTo>
                <a:cubicBezTo>
                  <a:pt x="19320" y="5196"/>
                  <a:pt x="19400" y="5277"/>
                  <a:pt x="19480" y="5317"/>
                </a:cubicBezTo>
                <a:cubicBezTo>
                  <a:pt x="19520" y="5358"/>
                  <a:pt x="19560" y="5398"/>
                  <a:pt x="19600" y="5398"/>
                </a:cubicBezTo>
                <a:cubicBezTo>
                  <a:pt x="19640" y="5439"/>
                  <a:pt x="19680" y="5439"/>
                  <a:pt x="19680" y="5479"/>
                </a:cubicBezTo>
                <a:cubicBezTo>
                  <a:pt x="19720" y="5520"/>
                  <a:pt x="19720" y="5520"/>
                  <a:pt x="19760" y="5560"/>
                </a:cubicBezTo>
                <a:cubicBezTo>
                  <a:pt x="19800" y="5601"/>
                  <a:pt x="19840" y="5641"/>
                  <a:pt x="19880" y="5681"/>
                </a:cubicBezTo>
                <a:cubicBezTo>
                  <a:pt x="19880" y="5681"/>
                  <a:pt x="19920" y="5722"/>
                  <a:pt x="19960" y="5722"/>
                </a:cubicBezTo>
                <a:cubicBezTo>
                  <a:pt x="20000" y="5762"/>
                  <a:pt x="20040" y="5762"/>
                  <a:pt x="20080" y="5803"/>
                </a:cubicBezTo>
                <a:cubicBezTo>
                  <a:pt x="20120" y="5843"/>
                  <a:pt x="20160" y="5843"/>
                  <a:pt x="20200" y="5843"/>
                </a:cubicBezTo>
                <a:cubicBezTo>
                  <a:pt x="20200" y="5884"/>
                  <a:pt x="20160" y="5924"/>
                  <a:pt x="20160" y="5965"/>
                </a:cubicBezTo>
                <a:cubicBezTo>
                  <a:pt x="20160" y="5965"/>
                  <a:pt x="20160" y="5965"/>
                  <a:pt x="20160" y="6005"/>
                </a:cubicBezTo>
                <a:cubicBezTo>
                  <a:pt x="20120" y="6045"/>
                  <a:pt x="20120" y="6086"/>
                  <a:pt x="20080" y="6086"/>
                </a:cubicBezTo>
                <a:cubicBezTo>
                  <a:pt x="20040" y="6126"/>
                  <a:pt x="19960" y="6207"/>
                  <a:pt x="19920" y="6248"/>
                </a:cubicBezTo>
                <a:cubicBezTo>
                  <a:pt x="19840" y="6329"/>
                  <a:pt x="19800" y="6410"/>
                  <a:pt x="19720" y="6450"/>
                </a:cubicBezTo>
                <a:cubicBezTo>
                  <a:pt x="19680" y="6531"/>
                  <a:pt x="19600" y="6571"/>
                  <a:pt x="19560" y="6652"/>
                </a:cubicBezTo>
                <a:cubicBezTo>
                  <a:pt x="19480" y="6774"/>
                  <a:pt x="19400" y="6854"/>
                  <a:pt x="19280" y="6976"/>
                </a:cubicBezTo>
                <a:cubicBezTo>
                  <a:pt x="19200" y="7057"/>
                  <a:pt x="19120" y="7138"/>
                  <a:pt x="19080" y="7219"/>
                </a:cubicBezTo>
                <a:cubicBezTo>
                  <a:pt x="18960" y="7340"/>
                  <a:pt x="18880" y="7461"/>
                  <a:pt x="18760" y="7583"/>
                </a:cubicBezTo>
                <a:close/>
                <a:moveTo>
                  <a:pt x="19000" y="8634"/>
                </a:moveTo>
                <a:cubicBezTo>
                  <a:pt x="19000" y="8594"/>
                  <a:pt x="19000" y="8553"/>
                  <a:pt x="19000" y="8472"/>
                </a:cubicBezTo>
                <a:cubicBezTo>
                  <a:pt x="19040" y="8432"/>
                  <a:pt x="19080" y="8391"/>
                  <a:pt x="19120" y="8351"/>
                </a:cubicBezTo>
                <a:cubicBezTo>
                  <a:pt x="19160" y="8311"/>
                  <a:pt x="19200" y="8270"/>
                  <a:pt x="19240" y="8230"/>
                </a:cubicBezTo>
                <a:cubicBezTo>
                  <a:pt x="19240" y="8230"/>
                  <a:pt x="19240" y="8230"/>
                  <a:pt x="19280" y="8189"/>
                </a:cubicBezTo>
                <a:cubicBezTo>
                  <a:pt x="19280" y="8189"/>
                  <a:pt x="19320" y="8189"/>
                  <a:pt x="19320" y="8149"/>
                </a:cubicBezTo>
                <a:cubicBezTo>
                  <a:pt x="19440" y="8068"/>
                  <a:pt x="19520" y="7947"/>
                  <a:pt x="19640" y="7866"/>
                </a:cubicBezTo>
                <a:cubicBezTo>
                  <a:pt x="19680" y="7825"/>
                  <a:pt x="19720" y="7825"/>
                  <a:pt x="19720" y="7785"/>
                </a:cubicBezTo>
                <a:cubicBezTo>
                  <a:pt x="19800" y="7704"/>
                  <a:pt x="19880" y="7623"/>
                  <a:pt x="19960" y="7542"/>
                </a:cubicBezTo>
                <a:cubicBezTo>
                  <a:pt x="20040" y="7421"/>
                  <a:pt x="20160" y="7340"/>
                  <a:pt x="20240" y="7218"/>
                </a:cubicBezTo>
                <a:cubicBezTo>
                  <a:pt x="20280" y="7178"/>
                  <a:pt x="20320" y="7138"/>
                  <a:pt x="20360" y="7097"/>
                </a:cubicBezTo>
                <a:cubicBezTo>
                  <a:pt x="20360" y="7178"/>
                  <a:pt x="20360" y="7259"/>
                  <a:pt x="20400" y="7340"/>
                </a:cubicBezTo>
                <a:cubicBezTo>
                  <a:pt x="20400" y="7502"/>
                  <a:pt x="20400" y="7704"/>
                  <a:pt x="20440" y="7866"/>
                </a:cubicBezTo>
                <a:cubicBezTo>
                  <a:pt x="20440" y="7947"/>
                  <a:pt x="20440" y="8068"/>
                  <a:pt x="20480" y="8149"/>
                </a:cubicBezTo>
                <a:cubicBezTo>
                  <a:pt x="20480" y="8149"/>
                  <a:pt x="20480" y="8189"/>
                  <a:pt x="20480" y="8189"/>
                </a:cubicBezTo>
                <a:cubicBezTo>
                  <a:pt x="20440" y="8230"/>
                  <a:pt x="20440" y="8230"/>
                  <a:pt x="20400" y="8270"/>
                </a:cubicBezTo>
                <a:cubicBezTo>
                  <a:pt x="20400" y="8270"/>
                  <a:pt x="20400" y="8270"/>
                  <a:pt x="20360" y="8311"/>
                </a:cubicBezTo>
                <a:cubicBezTo>
                  <a:pt x="20360" y="8311"/>
                  <a:pt x="20320" y="8351"/>
                  <a:pt x="20320" y="8351"/>
                </a:cubicBezTo>
                <a:cubicBezTo>
                  <a:pt x="20320" y="8351"/>
                  <a:pt x="20280" y="8392"/>
                  <a:pt x="20280" y="8392"/>
                </a:cubicBezTo>
                <a:cubicBezTo>
                  <a:pt x="20240" y="8432"/>
                  <a:pt x="20200" y="8472"/>
                  <a:pt x="20120" y="8553"/>
                </a:cubicBezTo>
                <a:cubicBezTo>
                  <a:pt x="20080" y="8594"/>
                  <a:pt x="20040" y="8634"/>
                  <a:pt x="20000" y="8675"/>
                </a:cubicBezTo>
                <a:cubicBezTo>
                  <a:pt x="20000" y="8675"/>
                  <a:pt x="19960" y="8715"/>
                  <a:pt x="19960" y="8715"/>
                </a:cubicBezTo>
                <a:cubicBezTo>
                  <a:pt x="19920" y="8756"/>
                  <a:pt x="19880" y="8796"/>
                  <a:pt x="19880" y="8836"/>
                </a:cubicBezTo>
                <a:cubicBezTo>
                  <a:pt x="19880" y="8836"/>
                  <a:pt x="19840" y="8877"/>
                  <a:pt x="19840" y="8877"/>
                </a:cubicBezTo>
                <a:cubicBezTo>
                  <a:pt x="19840" y="8877"/>
                  <a:pt x="19840" y="8877"/>
                  <a:pt x="19840" y="8877"/>
                </a:cubicBezTo>
                <a:cubicBezTo>
                  <a:pt x="19800" y="8958"/>
                  <a:pt x="19760" y="8998"/>
                  <a:pt x="19680" y="9079"/>
                </a:cubicBezTo>
                <a:cubicBezTo>
                  <a:pt x="19640" y="9120"/>
                  <a:pt x="19600" y="9200"/>
                  <a:pt x="19560" y="9241"/>
                </a:cubicBezTo>
                <a:cubicBezTo>
                  <a:pt x="19480" y="9362"/>
                  <a:pt x="19400" y="9484"/>
                  <a:pt x="19320" y="9605"/>
                </a:cubicBezTo>
                <a:cubicBezTo>
                  <a:pt x="19280" y="9645"/>
                  <a:pt x="19240" y="9726"/>
                  <a:pt x="19200" y="9767"/>
                </a:cubicBezTo>
                <a:cubicBezTo>
                  <a:pt x="19200" y="9807"/>
                  <a:pt x="19160" y="9807"/>
                  <a:pt x="19160" y="9848"/>
                </a:cubicBezTo>
                <a:cubicBezTo>
                  <a:pt x="19120" y="9888"/>
                  <a:pt x="19120" y="9929"/>
                  <a:pt x="19080" y="9929"/>
                </a:cubicBezTo>
                <a:cubicBezTo>
                  <a:pt x="19000" y="9524"/>
                  <a:pt x="19000" y="9079"/>
                  <a:pt x="19000" y="8634"/>
                </a:cubicBezTo>
                <a:close/>
                <a:moveTo>
                  <a:pt x="19000" y="10454"/>
                </a:moveTo>
                <a:cubicBezTo>
                  <a:pt x="19000" y="10293"/>
                  <a:pt x="19000" y="10171"/>
                  <a:pt x="19000" y="10009"/>
                </a:cubicBezTo>
                <a:cubicBezTo>
                  <a:pt x="19080" y="9888"/>
                  <a:pt x="19200" y="9767"/>
                  <a:pt x="19280" y="9645"/>
                </a:cubicBezTo>
                <a:cubicBezTo>
                  <a:pt x="19320" y="9565"/>
                  <a:pt x="19400" y="9484"/>
                  <a:pt x="19440" y="9443"/>
                </a:cubicBezTo>
                <a:cubicBezTo>
                  <a:pt x="19480" y="9403"/>
                  <a:pt x="19520" y="9362"/>
                  <a:pt x="19560" y="9281"/>
                </a:cubicBezTo>
                <a:cubicBezTo>
                  <a:pt x="19600" y="9241"/>
                  <a:pt x="19600" y="9200"/>
                  <a:pt x="19640" y="9160"/>
                </a:cubicBezTo>
                <a:cubicBezTo>
                  <a:pt x="19680" y="9120"/>
                  <a:pt x="19720" y="9039"/>
                  <a:pt x="19800" y="8998"/>
                </a:cubicBezTo>
                <a:cubicBezTo>
                  <a:pt x="19800" y="8998"/>
                  <a:pt x="19840" y="8958"/>
                  <a:pt x="19840" y="8958"/>
                </a:cubicBezTo>
                <a:cubicBezTo>
                  <a:pt x="19840" y="8958"/>
                  <a:pt x="19880" y="8917"/>
                  <a:pt x="19880" y="8917"/>
                </a:cubicBezTo>
                <a:cubicBezTo>
                  <a:pt x="19920" y="8877"/>
                  <a:pt x="19960" y="8836"/>
                  <a:pt x="20000" y="8796"/>
                </a:cubicBezTo>
                <a:cubicBezTo>
                  <a:pt x="20040" y="8756"/>
                  <a:pt x="20120" y="8715"/>
                  <a:pt x="20160" y="8675"/>
                </a:cubicBezTo>
                <a:cubicBezTo>
                  <a:pt x="20200" y="8634"/>
                  <a:pt x="20280" y="8594"/>
                  <a:pt x="20320" y="8513"/>
                </a:cubicBezTo>
                <a:cubicBezTo>
                  <a:pt x="20320" y="8513"/>
                  <a:pt x="20360" y="8472"/>
                  <a:pt x="20360" y="8472"/>
                </a:cubicBezTo>
                <a:cubicBezTo>
                  <a:pt x="20360" y="8594"/>
                  <a:pt x="20360" y="8756"/>
                  <a:pt x="20360" y="8877"/>
                </a:cubicBezTo>
                <a:cubicBezTo>
                  <a:pt x="20360" y="8998"/>
                  <a:pt x="20360" y="9079"/>
                  <a:pt x="20360" y="9200"/>
                </a:cubicBezTo>
                <a:cubicBezTo>
                  <a:pt x="20360" y="9200"/>
                  <a:pt x="20360" y="9241"/>
                  <a:pt x="20360" y="9241"/>
                </a:cubicBezTo>
                <a:cubicBezTo>
                  <a:pt x="20360" y="9362"/>
                  <a:pt x="20360" y="9484"/>
                  <a:pt x="20360" y="9605"/>
                </a:cubicBezTo>
                <a:cubicBezTo>
                  <a:pt x="20360" y="9605"/>
                  <a:pt x="20360" y="9605"/>
                  <a:pt x="20360" y="9605"/>
                </a:cubicBezTo>
                <a:cubicBezTo>
                  <a:pt x="20360" y="9605"/>
                  <a:pt x="20320" y="9605"/>
                  <a:pt x="20320" y="9645"/>
                </a:cubicBezTo>
                <a:cubicBezTo>
                  <a:pt x="20320" y="9645"/>
                  <a:pt x="20320" y="9645"/>
                  <a:pt x="20280" y="9645"/>
                </a:cubicBezTo>
                <a:cubicBezTo>
                  <a:pt x="20280" y="9645"/>
                  <a:pt x="20240" y="9645"/>
                  <a:pt x="20240" y="9686"/>
                </a:cubicBezTo>
                <a:cubicBezTo>
                  <a:pt x="20240" y="9686"/>
                  <a:pt x="20200" y="9726"/>
                  <a:pt x="20200" y="9726"/>
                </a:cubicBezTo>
                <a:cubicBezTo>
                  <a:pt x="20200" y="9726"/>
                  <a:pt x="20160" y="9767"/>
                  <a:pt x="20160" y="9767"/>
                </a:cubicBezTo>
                <a:cubicBezTo>
                  <a:pt x="20120" y="9807"/>
                  <a:pt x="20080" y="9848"/>
                  <a:pt x="20000" y="9929"/>
                </a:cubicBezTo>
                <a:cubicBezTo>
                  <a:pt x="19960" y="9969"/>
                  <a:pt x="19920" y="10009"/>
                  <a:pt x="19840" y="10090"/>
                </a:cubicBezTo>
                <a:cubicBezTo>
                  <a:pt x="19840" y="10090"/>
                  <a:pt x="19840" y="10090"/>
                  <a:pt x="19800" y="10131"/>
                </a:cubicBezTo>
                <a:cubicBezTo>
                  <a:pt x="19800" y="10131"/>
                  <a:pt x="19760" y="10171"/>
                  <a:pt x="19760" y="10171"/>
                </a:cubicBezTo>
                <a:cubicBezTo>
                  <a:pt x="19760" y="10171"/>
                  <a:pt x="19720" y="10212"/>
                  <a:pt x="19720" y="10212"/>
                </a:cubicBezTo>
                <a:cubicBezTo>
                  <a:pt x="19680" y="10252"/>
                  <a:pt x="19680" y="10293"/>
                  <a:pt x="19640" y="10333"/>
                </a:cubicBezTo>
                <a:cubicBezTo>
                  <a:pt x="19640" y="10333"/>
                  <a:pt x="19600" y="10374"/>
                  <a:pt x="19600" y="10374"/>
                </a:cubicBezTo>
                <a:cubicBezTo>
                  <a:pt x="19560" y="10454"/>
                  <a:pt x="19520" y="10495"/>
                  <a:pt x="19480" y="10576"/>
                </a:cubicBezTo>
                <a:cubicBezTo>
                  <a:pt x="19400" y="10697"/>
                  <a:pt x="19360" y="10778"/>
                  <a:pt x="19280" y="10899"/>
                </a:cubicBezTo>
                <a:cubicBezTo>
                  <a:pt x="19200" y="11021"/>
                  <a:pt x="19120" y="11142"/>
                  <a:pt x="19040" y="11263"/>
                </a:cubicBezTo>
                <a:cubicBezTo>
                  <a:pt x="19000" y="11304"/>
                  <a:pt x="18960" y="11344"/>
                  <a:pt x="18920" y="11425"/>
                </a:cubicBezTo>
                <a:cubicBezTo>
                  <a:pt x="19040" y="11061"/>
                  <a:pt x="19040" y="10778"/>
                  <a:pt x="19000" y="10454"/>
                </a:cubicBezTo>
                <a:close/>
                <a:moveTo>
                  <a:pt x="19040" y="11587"/>
                </a:moveTo>
                <a:cubicBezTo>
                  <a:pt x="19040" y="11547"/>
                  <a:pt x="19040" y="11547"/>
                  <a:pt x="19040" y="11506"/>
                </a:cubicBezTo>
                <a:cubicBezTo>
                  <a:pt x="19040" y="11506"/>
                  <a:pt x="19040" y="11506"/>
                  <a:pt x="19040" y="11506"/>
                </a:cubicBezTo>
                <a:cubicBezTo>
                  <a:pt x="19040" y="11466"/>
                  <a:pt x="19040" y="11425"/>
                  <a:pt x="19040" y="11425"/>
                </a:cubicBezTo>
                <a:cubicBezTo>
                  <a:pt x="19040" y="11425"/>
                  <a:pt x="19080" y="11385"/>
                  <a:pt x="19080" y="11385"/>
                </a:cubicBezTo>
                <a:cubicBezTo>
                  <a:pt x="19120" y="11304"/>
                  <a:pt x="19200" y="11263"/>
                  <a:pt x="19240" y="11182"/>
                </a:cubicBezTo>
                <a:cubicBezTo>
                  <a:pt x="19240" y="11182"/>
                  <a:pt x="19280" y="11142"/>
                  <a:pt x="19280" y="11142"/>
                </a:cubicBezTo>
                <a:cubicBezTo>
                  <a:pt x="19320" y="11102"/>
                  <a:pt x="19360" y="11061"/>
                  <a:pt x="19360" y="11021"/>
                </a:cubicBezTo>
                <a:cubicBezTo>
                  <a:pt x="19400" y="10980"/>
                  <a:pt x="19440" y="10940"/>
                  <a:pt x="19480" y="10899"/>
                </a:cubicBezTo>
                <a:cubicBezTo>
                  <a:pt x="19520" y="10818"/>
                  <a:pt x="19600" y="10778"/>
                  <a:pt x="19640" y="10697"/>
                </a:cubicBezTo>
                <a:cubicBezTo>
                  <a:pt x="19680" y="10657"/>
                  <a:pt x="19720" y="10616"/>
                  <a:pt x="19760" y="10576"/>
                </a:cubicBezTo>
                <a:cubicBezTo>
                  <a:pt x="19800" y="10535"/>
                  <a:pt x="19840" y="10454"/>
                  <a:pt x="19880" y="10414"/>
                </a:cubicBezTo>
                <a:cubicBezTo>
                  <a:pt x="19920" y="10374"/>
                  <a:pt x="19920" y="10374"/>
                  <a:pt x="19960" y="10333"/>
                </a:cubicBezTo>
                <a:cubicBezTo>
                  <a:pt x="19960" y="10333"/>
                  <a:pt x="20000" y="10293"/>
                  <a:pt x="20000" y="10293"/>
                </a:cubicBezTo>
                <a:cubicBezTo>
                  <a:pt x="20040" y="10252"/>
                  <a:pt x="20080" y="10212"/>
                  <a:pt x="20120" y="10171"/>
                </a:cubicBezTo>
                <a:cubicBezTo>
                  <a:pt x="20160" y="10131"/>
                  <a:pt x="20200" y="10131"/>
                  <a:pt x="20200" y="10090"/>
                </a:cubicBezTo>
                <a:cubicBezTo>
                  <a:pt x="20240" y="10050"/>
                  <a:pt x="20280" y="10009"/>
                  <a:pt x="20320" y="9969"/>
                </a:cubicBezTo>
                <a:cubicBezTo>
                  <a:pt x="20360" y="9929"/>
                  <a:pt x="20360" y="9929"/>
                  <a:pt x="20400" y="9888"/>
                </a:cubicBezTo>
                <a:cubicBezTo>
                  <a:pt x="20400" y="9888"/>
                  <a:pt x="20440" y="9848"/>
                  <a:pt x="20440" y="9848"/>
                </a:cubicBezTo>
                <a:cubicBezTo>
                  <a:pt x="20440" y="9848"/>
                  <a:pt x="20480" y="9807"/>
                  <a:pt x="20480" y="9807"/>
                </a:cubicBezTo>
                <a:cubicBezTo>
                  <a:pt x="20480" y="9929"/>
                  <a:pt x="20480" y="10009"/>
                  <a:pt x="20480" y="10131"/>
                </a:cubicBezTo>
                <a:cubicBezTo>
                  <a:pt x="20480" y="10293"/>
                  <a:pt x="20480" y="10414"/>
                  <a:pt x="20520" y="10576"/>
                </a:cubicBezTo>
                <a:cubicBezTo>
                  <a:pt x="20520" y="10616"/>
                  <a:pt x="20520" y="10657"/>
                  <a:pt x="20520" y="10697"/>
                </a:cubicBezTo>
                <a:cubicBezTo>
                  <a:pt x="20520" y="10697"/>
                  <a:pt x="20520" y="10738"/>
                  <a:pt x="20520" y="10738"/>
                </a:cubicBezTo>
                <a:cubicBezTo>
                  <a:pt x="20480" y="10778"/>
                  <a:pt x="20440" y="10818"/>
                  <a:pt x="20400" y="10859"/>
                </a:cubicBezTo>
                <a:cubicBezTo>
                  <a:pt x="20320" y="10940"/>
                  <a:pt x="20240" y="11061"/>
                  <a:pt x="20160" y="11142"/>
                </a:cubicBezTo>
                <a:cubicBezTo>
                  <a:pt x="20120" y="11182"/>
                  <a:pt x="20120" y="11223"/>
                  <a:pt x="20080" y="11263"/>
                </a:cubicBezTo>
                <a:cubicBezTo>
                  <a:pt x="20080" y="11263"/>
                  <a:pt x="20040" y="11304"/>
                  <a:pt x="20040" y="11304"/>
                </a:cubicBezTo>
                <a:cubicBezTo>
                  <a:pt x="20000" y="11344"/>
                  <a:pt x="19960" y="11425"/>
                  <a:pt x="19920" y="11466"/>
                </a:cubicBezTo>
                <a:cubicBezTo>
                  <a:pt x="19840" y="11587"/>
                  <a:pt x="19760" y="11668"/>
                  <a:pt x="19680" y="11789"/>
                </a:cubicBezTo>
                <a:cubicBezTo>
                  <a:pt x="19640" y="11830"/>
                  <a:pt x="19640" y="11870"/>
                  <a:pt x="19600" y="11911"/>
                </a:cubicBezTo>
                <a:cubicBezTo>
                  <a:pt x="19560" y="11991"/>
                  <a:pt x="19520" y="12032"/>
                  <a:pt x="19440" y="12113"/>
                </a:cubicBezTo>
                <a:cubicBezTo>
                  <a:pt x="19360" y="12234"/>
                  <a:pt x="19280" y="12315"/>
                  <a:pt x="19200" y="12436"/>
                </a:cubicBezTo>
                <a:cubicBezTo>
                  <a:pt x="19160" y="12517"/>
                  <a:pt x="19120" y="12558"/>
                  <a:pt x="19080" y="12639"/>
                </a:cubicBezTo>
                <a:cubicBezTo>
                  <a:pt x="19080" y="12639"/>
                  <a:pt x="19080" y="12679"/>
                  <a:pt x="19040" y="12679"/>
                </a:cubicBezTo>
                <a:cubicBezTo>
                  <a:pt x="19040" y="12315"/>
                  <a:pt x="19040" y="11951"/>
                  <a:pt x="19040" y="11587"/>
                </a:cubicBezTo>
                <a:close/>
                <a:moveTo>
                  <a:pt x="19040" y="12760"/>
                </a:moveTo>
                <a:cubicBezTo>
                  <a:pt x="19080" y="12679"/>
                  <a:pt x="19160" y="12639"/>
                  <a:pt x="19200" y="12558"/>
                </a:cubicBezTo>
                <a:cubicBezTo>
                  <a:pt x="19280" y="12436"/>
                  <a:pt x="19360" y="12356"/>
                  <a:pt x="19440" y="12275"/>
                </a:cubicBezTo>
                <a:cubicBezTo>
                  <a:pt x="19520" y="12194"/>
                  <a:pt x="19600" y="12072"/>
                  <a:pt x="19680" y="11991"/>
                </a:cubicBezTo>
                <a:cubicBezTo>
                  <a:pt x="19760" y="11911"/>
                  <a:pt x="19840" y="11789"/>
                  <a:pt x="19920" y="11708"/>
                </a:cubicBezTo>
                <a:cubicBezTo>
                  <a:pt x="19960" y="11668"/>
                  <a:pt x="20000" y="11627"/>
                  <a:pt x="20040" y="11587"/>
                </a:cubicBezTo>
                <a:cubicBezTo>
                  <a:pt x="20080" y="11547"/>
                  <a:pt x="20120" y="11506"/>
                  <a:pt x="20160" y="11466"/>
                </a:cubicBezTo>
                <a:cubicBezTo>
                  <a:pt x="20200" y="11425"/>
                  <a:pt x="20280" y="11344"/>
                  <a:pt x="20320" y="11304"/>
                </a:cubicBezTo>
                <a:cubicBezTo>
                  <a:pt x="20360" y="11263"/>
                  <a:pt x="20400" y="11223"/>
                  <a:pt x="20480" y="11142"/>
                </a:cubicBezTo>
                <a:cubicBezTo>
                  <a:pt x="20480" y="11142"/>
                  <a:pt x="20520" y="11102"/>
                  <a:pt x="20520" y="11102"/>
                </a:cubicBezTo>
                <a:cubicBezTo>
                  <a:pt x="20520" y="11102"/>
                  <a:pt x="20520" y="11142"/>
                  <a:pt x="20520" y="11142"/>
                </a:cubicBezTo>
                <a:cubicBezTo>
                  <a:pt x="20520" y="11304"/>
                  <a:pt x="20520" y="11466"/>
                  <a:pt x="20560" y="11627"/>
                </a:cubicBezTo>
                <a:cubicBezTo>
                  <a:pt x="20560" y="11789"/>
                  <a:pt x="20600" y="11911"/>
                  <a:pt x="20600" y="12072"/>
                </a:cubicBezTo>
                <a:cubicBezTo>
                  <a:pt x="20600" y="12072"/>
                  <a:pt x="20560" y="12113"/>
                  <a:pt x="20560" y="12113"/>
                </a:cubicBezTo>
                <a:cubicBezTo>
                  <a:pt x="20520" y="12153"/>
                  <a:pt x="20480" y="12194"/>
                  <a:pt x="20440" y="12234"/>
                </a:cubicBezTo>
                <a:cubicBezTo>
                  <a:pt x="20400" y="12275"/>
                  <a:pt x="20320" y="12356"/>
                  <a:pt x="20280" y="12396"/>
                </a:cubicBezTo>
                <a:cubicBezTo>
                  <a:pt x="20240" y="12436"/>
                  <a:pt x="20240" y="12436"/>
                  <a:pt x="20200" y="12477"/>
                </a:cubicBezTo>
                <a:cubicBezTo>
                  <a:pt x="20200" y="12477"/>
                  <a:pt x="20200" y="12477"/>
                  <a:pt x="20160" y="12517"/>
                </a:cubicBezTo>
                <a:cubicBezTo>
                  <a:pt x="20080" y="12639"/>
                  <a:pt x="19960" y="12720"/>
                  <a:pt x="19880" y="12841"/>
                </a:cubicBezTo>
                <a:cubicBezTo>
                  <a:pt x="19880" y="12841"/>
                  <a:pt x="19880" y="12841"/>
                  <a:pt x="19880" y="12881"/>
                </a:cubicBezTo>
                <a:cubicBezTo>
                  <a:pt x="19840" y="12922"/>
                  <a:pt x="19840" y="12922"/>
                  <a:pt x="19800" y="12962"/>
                </a:cubicBezTo>
                <a:cubicBezTo>
                  <a:pt x="19760" y="13043"/>
                  <a:pt x="19680" y="13084"/>
                  <a:pt x="19640" y="13165"/>
                </a:cubicBezTo>
                <a:cubicBezTo>
                  <a:pt x="19560" y="13245"/>
                  <a:pt x="19480" y="13367"/>
                  <a:pt x="19440" y="13448"/>
                </a:cubicBezTo>
                <a:cubicBezTo>
                  <a:pt x="19400" y="13488"/>
                  <a:pt x="19400" y="13529"/>
                  <a:pt x="19360" y="13569"/>
                </a:cubicBezTo>
                <a:cubicBezTo>
                  <a:pt x="19320" y="13650"/>
                  <a:pt x="19280" y="13690"/>
                  <a:pt x="19240" y="13771"/>
                </a:cubicBezTo>
                <a:cubicBezTo>
                  <a:pt x="19200" y="13852"/>
                  <a:pt x="19160" y="13893"/>
                  <a:pt x="19120" y="13974"/>
                </a:cubicBezTo>
                <a:cubicBezTo>
                  <a:pt x="19080" y="14014"/>
                  <a:pt x="19080" y="14054"/>
                  <a:pt x="19040" y="14054"/>
                </a:cubicBezTo>
                <a:cubicBezTo>
                  <a:pt x="19040" y="13529"/>
                  <a:pt x="19040" y="13165"/>
                  <a:pt x="19040" y="12760"/>
                </a:cubicBezTo>
                <a:close/>
                <a:moveTo>
                  <a:pt x="20680" y="13205"/>
                </a:moveTo>
                <a:cubicBezTo>
                  <a:pt x="20640" y="13245"/>
                  <a:pt x="20600" y="13326"/>
                  <a:pt x="20520" y="13367"/>
                </a:cubicBezTo>
                <a:cubicBezTo>
                  <a:pt x="20440" y="13448"/>
                  <a:pt x="20360" y="13529"/>
                  <a:pt x="20280" y="13609"/>
                </a:cubicBezTo>
                <a:cubicBezTo>
                  <a:pt x="20240" y="13650"/>
                  <a:pt x="20160" y="13731"/>
                  <a:pt x="20120" y="13771"/>
                </a:cubicBezTo>
                <a:cubicBezTo>
                  <a:pt x="20000" y="13893"/>
                  <a:pt x="19880" y="13974"/>
                  <a:pt x="19760" y="14095"/>
                </a:cubicBezTo>
                <a:cubicBezTo>
                  <a:pt x="19640" y="14216"/>
                  <a:pt x="19560" y="14297"/>
                  <a:pt x="19440" y="14418"/>
                </a:cubicBezTo>
                <a:cubicBezTo>
                  <a:pt x="19320" y="14540"/>
                  <a:pt x="19240" y="14661"/>
                  <a:pt x="19120" y="14782"/>
                </a:cubicBezTo>
                <a:cubicBezTo>
                  <a:pt x="19120" y="14823"/>
                  <a:pt x="19080" y="14823"/>
                  <a:pt x="19080" y="14863"/>
                </a:cubicBezTo>
                <a:cubicBezTo>
                  <a:pt x="19080" y="14904"/>
                  <a:pt x="19040" y="14904"/>
                  <a:pt x="19040" y="14944"/>
                </a:cubicBezTo>
                <a:cubicBezTo>
                  <a:pt x="19040" y="14944"/>
                  <a:pt x="19000" y="14985"/>
                  <a:pt x="19000" y="14985"/>
                </a:cubicBezTo>
                <a:cubicBezTo>
                  <a:pt x="19000" y="14702"/>
                  <a:pt x="19000" y="14418"/>
                  <a:pt x="19000" y="14135"/>
                </a:cubicBezTo>
                <a:cubicBezTo>
                  <a:pt x="19000" y="14095"/>
                  <a:pt x="19000" y="14054"/>
                  <a:pt x="19000" y="14014"/>
                </a:cubicBezTo>
                <a:cubicBezTo>
                  <a:pt x="19000" y="13974"/>
                  <a:pt x="19040" y="13974"/>
                  <a:pt x="19040" y="13933"/>
                </a:cubicBezTo>
                <a:cubicBezTo>
                  <a:pt x="19080" y="13893"/>
                  <a:pt x="19080" y="13852"/>
                  <a:pt x="19120" y="13852"/>
                </a:cubicBezTo>
                <a:cubicBezTo>
                  <a:pt x="19120" y="13852"/>
                  <a:pt x="19120" y="13852"/>
                  <a:pt x="19160" y="13812"/>
                </a:cubicBezTo>
                <a:cubicBezTo>
                  <a:pt x="19240" y="13731"/>
                  <a:pt x="19320" y="13609"/>
                  <a:pt x="19400" y="13529"/>
                </a:cubicBezTo>
                <a:cubicBezTo>
                  <a:pt x="19480" y="13407"/>
                  <a:pt x="19600" y="13326"/>
                  <a:pt x="19680" y="13205"/>
                </a:cubicBezTo>
                <a:cubicBezTo>
                  <a:pt x="19720" y="13165"/>
                  <a:pt x="19720" y="13124"/>
                  <a:pt x="19760" y="13124"/>
                </a:cubicBezTo>
                <a:cubicBezTo>
                  <a:pt x="19800" y="13043"/>
                  <a:pt x="19880" y="13003"/>
                  <a:pt x="19920" y="12922"/>
                </a:cubicBezTo>
                <a:cubicBezTo>
                  <a:pt x="19920" y="12922"/>
                  <a:pt x="19960" y="12881"/>
                  <a:pt x="19960" y="12881"/>
                </a:cubicBezTo>
                <a:cubicBezTo>
                  <a:pt x="20000" y="12841"/>
                  <a:pt x="20040" y="12800"/>
                  <a:pt x="20040" y="12800"/>
                </a:cubicBezTo>
                <a:cubicBezTo>
                  <a:pt x="20120" y="12720"/>
                  <a:pt x="20160" y="12679"/>
                  <a:pt x="20240" y="12598"/>
                </a:cubicBezTo>
                <a:cubicBezTo>
                  <a:pt x="20320" y="12517"/>
                  <a:pt x="20440" y="12436"/>
                  <a:pt x="20520" y="12356"/>
                </a:cubicBezTo>
                <a:cubicBezTo>
                  <a:pt x="20520" y="12356"/>
                  <a:pt x="20560" y="12315"/>
                  <a:pt x="20560" y="12315"/>
                </a:cubicBezTo>
                <a:cubicBezTo>
                  <a:pt x="20560" y="12396"/>
                  <a:pt x="20560" y="12436"/>
                  <a:pt x="20560" y="12517"/>
                </a:cubicBezTo>
                <a:cubicBezTo>
                  <a:pt x="20560" y="12679"/>
                  <a:pt x="20600" y="12841"/>
                  <a:pt x="20600" y="12962"/>
                </a:cubicBezTo>
                <a:cubicBezTo>
                  <a:pt x="20600" y="13043"/>
                  <a:pt x="20600" y="13124"/>
                  <a:pt x="20640" y="13205"/>
                </a:cubicBezTo>
                <a:cubicBezTo>
                  <a:pt x="20720" y="13165"/>
                  <a:pt x="20720" y="13165"/>
                  <a:pt x="20680" y="13205"/>
                </a:cubicBezTo>
                <a:cubicBezTo>
                  <a:pt x="20720" y="13165"/>
                  <a:pt x="20680" y="13205"/>
                  <a:pt x="20680" y="13205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44D85D6E-5B38-42F9-895A-003EDA205E57}"/>
              </a:ext>
            </a:extLst>
          </p:cNvPr>
          <p:cNvSpPr/>
          <p:nvPr/>
        </p:nvSpPr>
        <p:spPr>
          <a:xfrm>
            <a:off x="5216780" y="2660817"/>
            <a:ext cx="1730087" cy="1705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8" extrusionOk="0">
                <a:moveTo>
                  <a:pt x="17567" y="17412"/>
                </a:moveTo>
                <a:cubicBezTo>
                  <a:pt x="18006" y="16967"/>
                  <a:pt x="18406" y="16562"/>
                  <a:pt x="18845" y="16117"/>
                </a:cubicBezTo>
                <a:cubicBezTo>
                  <a:pt x="18845" y="16117"/>
                  <a:pt x="18845" y="16117"/>
                  <a:pt x="18885" y="16077"/>
                </a:cubicBezTo>
                <a:cubicBezTo>
                  <a:pt x="18885" y="16077"/>
                  <a:pt x="18885" y="16077"/>
                  <a:pt x="18885" y="16077"/>
                </a:cubicBezTo>
                <a:cubicBezTo>
                  <a:pt x="18925" y="16036"/>
                  <a:pt x="18925" y="16036"/>
                  <a:pt x="18925" y="15996"/>
                </a:cubicBezTo>
                <a:cubicBezTo>
                  <a:pt x="19005" y="15915"/>
                  <a:pt x="19084" y="15834"/>
                  <a:pt x="19164" y="15753"/>
                </a:cubicBezTo>
                <a:cubicBezTo>
                  <a:pt x="19204" y="15713"/>
                  <a:pt x="19244" y="15672"/>
                  <a:pt x="19284" y="15632"/>
                </a:cubicBezTo>
                <a:cubicBezTo>
                  <a:pt x="19324" y="15591"/>
                  <a:pt x="19364" y="15551"/>
                  <a:pt x="19404" y="15551"/>
                </a:cubicBezTo>
                <a:cubicBezTo>
                  <a:pt x="19524" y="15430"/>
                  <a:pt x="19643" y="15349"/>
                  <a:pt x="19723" y="15227"/>
                </a:cubicBezTo>
                <a:cubicBezTo>
                  <a:pt x="19763" y="15187"/>
                  <a:pt x="19843" y="15106"/>
                  <a:pt x="19883" y="15066"/>
                </a:cubicBezTo>
                <a:cubicBezTo>
                  <a:pt x="19963" y="14985"/>
                  <a:pt x="20003" y="14944"/>
                  <a:pt x="20083" y="14863"/>
                </a:cubicBezTo>
                <a:cubicBezTo>
                  <a:pt x="20123" y="14823"/>
                  <a:pt x="20163" y="14782"/>
                  <a:pt x="20203" y="14742"/>
                </a:cubicBezTo>
                <a:cubicBezTo>
                  <a:pt x="20242" y="14702"/>
                  <a:pt x="20282" y="14661"/>
                  <a:pt x="20322" y="14621"/>
                </a:cubicBezTo>
                <a:cubicBezTo>
                  <a:pt x="20362" y="14580"/>
                  <a:pt x="20442" y="14540"/>
                  <a:pt x="20482" y="14499"/>
                </a:cubicBezTo>
                <a:cubicBezTo>
                  <a:pt x="20562" y="14459"/>
                  <a:pt x="20602" y="14378"/>
                  <a:pt x="20682" y="14338"/>
                </a:cubicBezTo>
                <a:cubicBezTo>
                  <a:pt x="20761" y="14297"/>
                  <a:pt x="20801" y="14216"/>
                  <a:pt x="20881" y="14176"/>
                </a:cubicBezTo>
                <a:cubicBezTo>
                  <a:pt x="21001" y="14054"/>
                  <a:pt x="21161" y="13933"/>
                  <a:pt x="21281" y="13812"/>
                </a:cubicBezTo>
                <a:cubicBezTo>
                  <a:pt x="21320" y="13771"/>
                  <a:pt x="21360" y="13690"/>
                  <a:pt x="21440" y="13609"/>
                </a:cubicBezTo>
                <a:cubicBezTo>
                  <a:pt x="21480" y="13569"/>
                  <a:pt x="21520" y="13488"/>
                  <a:pt x="21560" y="13448"/>
                </a:cubicBezTo>
                <a:cubicBezTo>
                  <a:pt x="21560" y="13407"/>
                  <a:pt x="21600" y="13326"/>
                  <a:pt x="21600" y="13326"/>
                </a:cubicBezTo>
                <a:cubicBezTo>
                  <a:pt x="21600" y="13326"/>
                  <a:pt x="21600" y="13286"/>
                  <a:pt x="21600" y="13286"/>
                </a:cubicBezTo>
                <a:cubicBezTo>
                  <a:pt x="21600" y="13245"/>
                  <a:pt x="21600" y="13165"/>
                  <a:pt x="21600" y="13124"/>
                </a:cubicBezTo>
                <a:cubicBezTo>
                  <a:pt x="21560" y="12922"/>
                  <a:pt x="21560" y="12760"/>
                  <a:pt x="21560" y="12558"/>
                </a:cubicBezTo>
                <a:cubicBezTo>
                  <a:pt x="21560" y="12356"/>
                  <a:pt x="21520" y="12194"/>
                  <a:pt x="21480" y="11991"/>
                </a:cubicBezTo>
                <a:cubicBezTo>
                  <a:pt x="21480" y="11830"/>
                  <a:pt x="21440" y="11668"/>
                  <a:pt x="21440" y="11547"/>
                </a:cubicBezTo>
                <a:cubicBezTo>
                  <a:pt x="21440" y="11506"/>
                  <a:pt x="21440" y="11425"/>
                  <a:pt x="21440" y="11385"/>
                </a:cubicBezTo>
                <a:cubicBezTo>
                  <a:pt x="21440" y="11344"/>
                  <a:pt x="21440" y="11304"/>
                  <a:pt x="21440" y="11263"/>
                </a:cubicBezTo>
                <a:cubicBezTo>
                  <a:pt x="21440" y="11183"/>
                  <a:pt x="21400" y="11102"/>
                  <a:pt x="21400" y="11061"/>
                </a:cubicBezTo>
                <a:cubicBezTo>
                  <a:pt x="21400" y="11021"/>
                  <a:pt x="21360" y="10940"/>
                  <a:pt x="21360" y="10899"/>
                </a:cubicBezTo>
                <a:cubicBezTo>
                  <a:pt x="21360" y="10738"/>
                  <a:pt x="21360" y="10616"/>
                  <a:pt x="21360" y="10454"/>
                </a:cubicBezTo>
                <a:cubicBezTo>
                  <a:pt x="21360" y="10252"/>
                  <a:pt x="21321" y="10050"/>
                  <a:pt x="21321" y="9848"/>
                </a:cubicBezTo>
                <a:cubicBezTo>
                  <a:pt x="21321" y="9645"/>
                  <a:pt x="21281" y="9443"/>
                  <a:pt x="21281" y="9281"/>
                </a:cubicBezTo>
                <a:cubicBezTo>
                  <a:pt x="21281" y="9079"/>
                  <a:pt x="21281" y="8917"/>
                  <a:pt x="21241" y="8715"/>
                </a:cubicBezTo>
                <a:cubicBezTo>
                  <a:pt x="21241" y="8594"/>
                  <a:pt x="21241" y="8513"/>
                  <a:pt x="21241" y="8392"/>
                </a:cubicBezTo>
                <a:cubicBezTo>
                  <a:pt x="21241" y="8311"/>
                  <a:pt x="21241" y="8189"/>
                  <a:pt x="21201" y="8108"/>
                </a:cubicBezTo>
                <a:cubicBezTo>
                  <a:pt x="21201" y="7906"/>
                  <a:pt x="21161" y="7704"/>
                  <a:pt x="21161" y="7502"/>
                </a:cubicBezTo>
                <a:cubicBezTo>
                  <a:pt x="21161" y="7380"/>
                  <a:pt x="21161" y="7259"/>
                  <a:pt x="21121" y="7138"/>
                </a:cubicBezTo>
                <a:cubicBezTo>
                  <a:pt x="21121" y="7016"/>
                  <a:pt x="21081" y="6854"/>
                  <a:pt x="21081" y="6733"/>
                </a:cubicBezTo>
                <a:cubicBezTo>
                  <a:pt x="21081" y="6612"/>
                  <a:pt x="21041" y="6490"/>
                  <a:pt x="21041" y="6369"/>
                </a:cubicBezTo>
                <a:cubicBezTo>
                  <a:pt x="21041" y="6329"/>
                  <a:pt x="21041" y="6329"/>
                  <a:pt x="21041" y="6288"/>
                </a:cubicBezTo>
                <a:cubicBezTo>
                  <a:pt x="21041" y="6207"/>
                  <a:pt x="21001" y="6167"/>
                  <a:pt x="21001" y="6086"/>
                </a:cubicBezTo>
                <a:cubicBezTo>
                  <a:pt x="21001" y="6045"/>
                  <a:pt x="21001" y="6005"/>
                  <a:pt x="20961" y="6005"/>
                </a:cubicBezTo>
                <a:cubicBezTo>
                  <a:pt x="20961" y="6005"/>
                  <a:pt x="20961" y="5965"/>
                  <a:pt x="20961" y="5965"/>
                </a:cubicBezTo>
                <a:cubicBezTo>
                  <a:pt x="20961" y="5965"/>
                  <a:pt x="20961" y="5924"/>
                  <a:pt x="20961" y="5924"/>
                </a:cubicBezTo>
                <a:cubicBezTo>
                  <a:pt x="20961" y="5884"/>
                  <a:pt x="20961" y="5843"/>
                  <a:pt x="20921" y="5803"/>
                </a:cubicBezTo>
                <a:cubicBezTo>
                  <a:pt x="20881" y="5762"/>
                  <a:pt x="20881" y="5762"/>
                  <a:pt x="20842" y="5722"/>
                </a:cubicBezTo>
                <a:cubicBezTo>
                  <a:pt x="20842" y="5722"/>
                  <a:pt x="20802" y="5722"/>
                  <a:pt x="20802" y="5722"/>
                </a:cubicBezTo>
                <a:cubicBezTo>
                  <a:pt x="20762" y="5681"/>
                  <a:pt x="20762" y="5681"/>
                  <a:pt x="20722" y="5681"/>
                </a:cubicBezTo>
                <a:cubicBezTo>
                  <a:pt x="20722" y="5681"/>
                  <a:pt x="20682" y="5641"/>
                  <a:pt x="20682" y="5641"/>
                </a:cubicBezTo>
                <a:cubicBezTo>
                  <a:pt x="20682" y="5641"/>
                  <a:pt x="20642" y="5600"/>
                  <a:pt x="20642" y="5600"/>
                </a:cubicBezTo>
                <a:cubicBezTo>
                  <a:pt x="20642" y="5560"/>
                  <a:pt x="20642" y="5560"/>
                  <a:pt x="20642" y="5520"/>
                </a:cubicBezTo>
                <a:cubicBezTo>
                  <a:pt x="20642" y="5520"/>
                  <a:pt x="20642" y="5479"/>
                  <a:pt x="20642" y="5479"/>
                </a:cubicBezTo>
                <a:cubicBezTo>
                  <a:pt x="20642" y="5398"/>
                  <a:pt x="20602" y="5317"/>
                  <a:pt x="20562" y="5277"/>
                </a:cubicBezTo>
                <a:cubicBezTo>
                  <a:pt x="20562" y="5277"/>
                  <a:pt x="20562" y="5277"/>
                  <a:pt x="20562" y="5277"/>
                </a:cubicBezTo>
                <a:cubicBezTo>
                  <a:pt x="20562" y="5277"/>
                  <a:pt x="20562" y="5236"/>
                  <a:pt x="20522" y="5236"/>
                </a:cubicBezTo>
                <a:cubicBezTo>
                  <a:pt x="20442" y="5115"/>
                  <a:pt x="20323" y="5034"/>
                  <a:pt x="20203" y="4913"/>
                </a:cubicBezTo>
                <a:cubicBezTo>
                  <a:pt x="20163" y="4872"/>
                  <a:pt x="20123" y="4832"/>
                  <a:pt x="20083" y="4791"/>
                </a:cubicBezTo>
                <a:cubicBezTo>
                  <a:pt x="20043" y="4791"/>
                  <a:pt x="20043" y="4751"/>
                  <a:pt x="20003" y="4751"/>
                </a:cubicBezTo>
                <a:cubicBezTo>
                  <a:pt x="20003" y="4751"/>
                  <a:pt x="19963" y="4711"/>
                  <a:pt x="19963" y="4711"/>
                </a:cubicBezTo>
                <a:cubicBezTo>
                  <a:pt x="19923" y="4630"/>
                  <a:pt x="19883" y="4589"/>
                  <a:pt x="19804" y="4508"/>
                </a:cubicBezTo>
                <a:cubicBezTo>
                  <a:pt x="19764" y="4427"/>
                  <a:pt x="19684" y="4347"/>
                  <a:pt x="19644" y="4306"/>
                </a:cubicBezTo>
                <a:cubicBezTo>
                  <a:pt x="19484" y="4144"/>
                  <a:pt x="19364" y="3983"/>
                  <a:pt x="19205" y="3821"/>
                </a:cubicBezTo>
                <a:cubicBezTo>
                  <a:pt x="19085" y="3699"/>
                  <a:pt x="18925" y="3578"/>
                  <a:pt x="18805" y="3457"/>
                </a:cubicBezTo>
                <a:cubicBezTo>
                  <a:pt x="18646" y="3335"/>
                  <a:pt x="18526" y="3214"/>
                  <a:pt x="18366" y="3052"/>
                </a:cubicBezTo>
                <a:cubicBezTo>
                  <a:pt x="18286" y="2971"/>
                  <a:pt x="18246" y="2931"/>
                  <a:pt x="18167" y="2850"/>
                </a:cubicBezTo>
                <a:cubicBezTo>
                  <a:pt x="18087" y="2769"/>
                  <a:pt x="18007" y="2729"/>
                  <a:pt x="17927" y="2648"/>
                </a:cubicBezTo>
                <a:cubicBezTo>
                  <a:pt x="17847" y="2567"/>
                  <a:pt x="17767" y="2526"/>
                  <a:pt x="17687" y="2445"/>
                </a:cubicBezTo>
                <a:cubicBezTo>
                  <a:pt x="17608" y="2405"/>
                  <a:pt x="17528" y="2324"/>
                  <a:pt x="17448" y="2284"/>
                </a:cubicBezTo>
                <a:cubicBezTo>
                  <a:pt x="17288" y="2162"/>
                  <a:pt x="17168" y="2041"/>
                  <a:pt x="17009" y="1960"/>
                </a:cubicBezTo>
                <a:cubicBezTo>
                  <a:pt x="16849" y="1839"/>
                  <a:pt x="16689" y="1758"/>
                  <a:pt x="16530" y="1636"/>
                </a:cubicBezTo>
                <a:cubicBezTo>
                  <a:pt x="16490" y="1596"/>
                  <a:pt x="16410" y="1556"/>
                  <a:pt x="16370" y="1515"/>
                </a:cubicBezTo>
                <a:cubicBezTo>
                  <a:pt x="16330" y="1475"/>
                  <a:pt x="16290" y="1434"/>
                  <a:pt x="16250" y="1394"/>
                </a:cubicBezTo>
                <a:cubicBezTo>
                  <a:pt x="16170" y="1313"/>
                  <a:pt x="16090" y="1232"/>
                  <a:pt x="16011" y="1192"/>
                </a:cubicBezTo>
                <a:cubicBezTo>
                  <a:pt x="15931" y="1111"/>
                  <a:pt x="15811" y="1070"/>
                  <a:pt x="15731" y="989"/>
                </a:cubicBezTo>
                <a:cubicBezTo>
                  <a:pt x="15651" y="908"/>
                  <a:pt x="15571" y="868"/>
                  <a:pt x="15492" y="787"/>
                </a:cubicBezTo>
                <a:cubicBezTo>
                  <a:pt x="15452" y="747"/>
                  <a:pt x="15412" y="747"/>
                  <a:pt x="15412" y="706"/>
                </a:cubicBezTo>
                <a:cubicBezTo>
                  <a:pt x="15412" y="666"/>
                  <a:pt x="15372" y="625"/>
                  <a:pt x="15372" y="585"/>
                </a:cubicBezTo>
                <a:cubicBezTo>
                  <a:pt x="15292" y="504"/>
                  <a:pt x="15212" y="423"/>
                  <a:pt x="15092" y="423"/>
                </a:cubicBezTo>
                <a:cubicBezTo>
                  <a:pt x="15092" y="423"/>
                  <a:pt x="15092" y="423"/>
                  <a:pt x="15052" y="423"/>
                </a:cubicBezTo>
                <a:cubicBezTo>
                  <a:pt x="15052" y="423"/>
                  <a:pt x="15052" y="423"/>
                  <a:pt x="15052" y="423"/>
                </a:cubicBezTo>
                <a:cubicBezTo>
                  <a:pt x="15052" y="423"/>
                  <a:pt x="15052" y="423"/>
                  <a:pt x="15052" y="423"/>
                </a:cubicBezTo>
                <a:cubicBezTo>
                  <a:pt x="15012" y="423"/>
                  <a:pt x="15012" y="423"/>
                  <a:pt x="14973" y="423"/>
                </a:cubicBezTo>
                <a:cubicBezTo>
                  <a:pt x="14973" y="423"/>
                  <a:pt x="14933" y="423"/>
                  <a:pt x="14933" y="423"/>
                </a:cubicBezTo>
                <a:cubicBezTo>
                  <a:pt x="14933" y="423"/>
                  <a:pt x="14933" y="423"/>
                  <a:pt x="14933" y="423"/>
                </a:cubicBezTo>
                <a:cubicBezTo>
                  <a:pt x="14933" y="423"/>
                  <a:pt x="14933" y="423"/>
                  <a:pt x="14933" y="423"/>
                </a:cubicBezTo>
                <a:cubicBezTo>
                  <a:pt x="14933" y="423"/>
                  <a:pt x="14933" y="423"/>
                  <a:pt x="14933" y="423"/>
                </a:cubicBezTo>
                <a:cubicBezTo>
                  <a:pt x="14933" y="423"/>
                  <a:pt x="14933" y="423"/>
                  <a:pt x="14933" y="463"/>
                </a:cubicBezTo>
                <a:cubicBezTo>
                  <a:pt x="14933" y="463"/>
                  <a:pt x="14933" y="463"/>
                  <a:pt x="14933" y="463"/>
                </a:cubicBezTo>
                <a:cubicBezTo>
                  <a:pt x="14893" y="463"/>
                  <a:pt x="14853" y="463"/>
                  <a:pt x="14813" y="463"/>
                </a:cubicBezTo>
                <a:cubicBezTo>
                  <a:pt x="14733" y="463"/>
                  <a:pt x="14613" y="423"/>
                  <a:pt x="14533" y="423"/>
                </a:cubicBezTo>
                <a:cubicBezTo>
                  <a:pt x="14334" y="423"/>
                  <a:pt x="14134" y="383"/>
                  <a:pt x="13934" y="383"/>
                </a:cubicBezTo>
                <a:cubicBezTo>
                  <a:pt x="13735" y="383"/>
                  <a:pt x="13575" y="342"/>
                  <a:pt x="13375" y="342"/>
                </a:cubicBezTo>
                <a:cubicBezTo>
                  <a:pt x="13296" y="342"/>
                  <a:pt x="13216" y="302"/>
                  <a:pt x="13096" y="302"/>
                </a:cubicBezTo>
                <a:cubicBezTo>
                  <a:pt x="12976" y="302"/>
                  <a:pt x="12896" y="261"/>
                  <a:pt x="12777" y="261"/>
                </a:cubicBezTo>
                <a:cubicBezTo>
                  <a:pt x="12577" y="221"/>
                  <a:pt x="12417" y="221"/>
                  <a:pt x="12218" y="180"/>
                </a:cubicBezTo>
                <a:cubicBezTo>
                  <a:pt x="12018" y="140"/>
                  <a:pt x="11818" y="140"/>
                  <a:pt x="11659" y="99"/>
                </a:cubicBezTo>
                <a:cubicBezTo>
                  <a:pt x="11459" y="99"/>
                  <a:pt x="11259" y="59"/>
                  <a:pt x="11100" y="59"/>
                </a:cubicBezTo>
                <a:cubicBezTo>
                  <a:pt x="10980" y="59"/>
                  <a:pt x="10900" y="59"/>
                  <a:pt x="10780" y="59"/>
                </a:cubicBezTo>
                <a:cubicBezTo>
                  <a:pt x="10700" y="59"/>
                  <a:pt x="10620" y="59"/>
                  <a:pt x="10501" y="18"/>
                </a:cubicBezTo>
                <a:cubicBezTo>
                  <a:pt x="10261" y="18"/>
                  <a:pt x="10062" y="-22"/>
                  <a:pt x="9822" y="18"/>
                </a:cubicBezTo>
                <a:cubicBezTo>
                  <a:pt x="9622" y="18"/>
                  <a:pt x="9423" y="18"/>
                  <a:pt x="9223" y="18"/>
                </a:cubicBezTo>
                <a:cubicBezTo>
                  <a:pt x="9023" y="18"/>
                  <a:pt x="8864" y="18"/>
                  <a:pt x="8664" y="18"/>
                </a:cubicBezTo>
                <a:cubicBezTo>
                  <a:pt x="8504" y="18"/>
                  <a:pt x="8305" y="18"/>
                  <a:pt x="8145" y="18"/>
                </a:cubicBezTo>
                <a:cubicBezTo>
                  <a:pt x="8105" y="18"/>
                  <a:pt x="8065" y="18"/>
                  <a:pt x="8025" y="18"/>
                </a:cubicBezTo>
                <a:cubicBezTo>
                  <a:pt x="8025" y="18"/>
                  <a:pt x="7985" y="18"/>
                  <a:pt x="7985" y="18"/>
                </a:cubicBezTo>
                <a:cubicBezTo>
                  <a:pt x="7985" y="18"/>
                  <a:pt x="7985" y="18"/>
                  <a:pt x="7985" y="18"/>
                </a:cubicBezTo>
                <a:cubicBezTo>
                  <a:pt x="7945" y="18"/>
                  <a:pt x="7865" y="59"/>
                  <a:pt x="7865" y="59"/>
                </a:cubicBezTo>
                <a:cubicBezTo>
                  <a:pt x="7865" y="59"/>
                  <a:pt x="7865" y="59"/>
                  <a:pt x="7826" y="59"/>
                </a:cubicBezTo>
                <a:cubicBezTo>
                  <a:pt x="7826" y="59"/>
                  <a:pt x="7786" y="59"/>
                  <a:pt x="7786" y="59"/>
                </a:cubicBezTo>
                <a:cubicBezTo>
                  <a:pt x="7706" y="59"/>
                  <a:pt x="7626" y="99"/>
                  <a:pt x="7546" y="140"/>
                </a:cubicBezTo>
                <a:cubicBezTo>
                  <a:pt x="7506" y="180"/>
                  <a:pt x="7466" y="221"/>
                  <a:pt x="7426" y="261"/>
                </a:cubicBezTo>
                <a:cubicBezTo>
                  <a:pt x="7386" y="302"/>
                  <a:pt x="7346" y="342"/>
                  <a:pt x="7346" y="382"/>
                </a:cubicBezTo>
                <a:cubicBezTo>
                  <a:pt x="7307" y="463"/>
                  <a:pt x="7227" y="504"/>
                  <a:pt x="7187" y="585"/>
                </a:cubicBezTo>
                <a:cubicBezTo>
                  <a:pt x="7107" y="666"/>
                  <a:pt x="7067" y="747"/>
                  <a:pt x="6987" y="787"/>
                </a:cubicBezTo>
                <a:cubicBezTo>
                  <a:pt x="6947" y="868"/>
                  <a:pt x="6867" y="908"/>
                  <a:pt x="6827" y="989"/>
                </a:cubicBezTo>
                <a:cubicBezTo>
                  <a:pt x="6748" y="1070"/>
                  <a:pt x="6708" y="1111"/>
                  <a:pt x="6628" y="1191"/>
                </a:cubicBezTo>
                <a:cubicBezTo>
                  <a:pt x="6548" y="1272"/>
                  <a:pt x="6508" y="1313"/>
                  <a:pt x="6428" y="1394"/>
                </a:cubicBezTo>
                <a:cubicBezTo>
                  <a:pt x="6348" y="1475"/>
                  <a:pt x="6308" y="1556"/>
                  <a:pt x="6268" y="1636"/>
                </a:cubicBezTo>
                <a:cubicBezTo>
                  <a:pt x="6228" y="1717"/>
                  <a:pt x="6149" y="1798"/>
                  <a:pt x="6109" y="1839"/>
                </a:cubicBezTo>
                <a:cubicBezTo>
                  <a:pt x="6029" y="1920"/>
                  <a:pt x="5989" y="2000"/>
                  <a:pt x="5909" y="2041"/>
                </a:cubicBezTo>
                <a:cubicBezTo>
                  <a:pt x="5829" y="2122"/>
                  <a:pt x="5789" y="2162"/>
                  <a:pt x="5709" y="2243"/>
                </a:cubicBezTo>
                <a:cubicBezTo>
                  <a:pt x="5630" y="2324"/>
                  <a:pt x="5590" y="2365"/>
                  <a:pt x="5510" y="2445"/>
                </a:cubicBezTo>
                <a:cubicBezTo>
                  <a:pt x="5430" y="2526"/>
                  <a:pt x="5390" y="2607"/>
                  <a:pt x="5310" y="2688"/>
                </a:cubicBezTo>
                <a:cubicBezTo>
                  <a:pt x="5270" y="2769"/>
                  <a:pt x="5190" y="2850"/>
                  <a:pt x="5150" y="2890"/>
                </a:cubicBezTo>
                <a:cubicBezTo>
                  <a:pt x="5071" y="2971"/>
                  <a:pt x="5031" y="3052"/>
                  <a:pt x="4951" y="3093"/>
                </a:cubicBezTo>
                <a:cubicBezTo>
                  <a:pt x="4911" y="3174"/>
                  <a:pt x="4831" y="3214"/>
                  <a:pt x="4751" y="3295"/>
                </a:cubicBezTo>
                <a:cubicBezTo>
                  <a:pt x="4751" y="3295"/>
                  <a:pt x="4751" y="3295"/>
                  <a:pt x="4711" y="3335"/>
                </a:cubicBezTo>
                <a:cubicBezTo>
                  <a:pt x="4591" y="3416"/>
                  <a:pt x="4472" y="3538"/>
                  <a:pt x="4392" y="3618"/>
                </a:cubicBezTo>
                <a:cubicBezTo>
                  <a:pt x="4352" y="3659"/>
                  <a:pt x="4272" y="3740"/>
                  <a:pt x="4232" y="3780"/>
                </a:cubicBezTo>
                <a:cubicBezTo>
                  <a:pt x="4192" y="3821"/>
                  <a:pt x="4112" y="3902"/>
                  <a:pt x="4072" y="3942"/>
                </a:cubicBezTo>
                <a:cubicBezTo>
                  <a:pt x="3993" y="4063"/>
                  <a:pt x="3873" y="4185"/>
                  <a:pt x="3793" y="4306"/>
                </a:cubicBezTo>
                <a:cubicBezTo>
                  <a:pt x="3753" y="4347"/>
                  <a:pt x="3713" y="4427"/>
                  <a:pt x="3633" y="4468"/>
                </a:cubicBezTo>
                <a:cubicBezTo>
                  <a:pt x="3593" y="4508"/>
                  <a:pt x="3593" y="4508"/>
                  <a:pt x="3553" y="4549"/>
                </a:cubicBezTo>
                <a:cubicBezTo>
                  <a:pt x="3553" y="4549"/>
                  <a:pt x="3553" y="4549"/>
                  <a:pt x="3553" y="4549"/>
                </a:cubicBezTo>
                <a:cubicBezTo>
                  <a:pt x="3474" y="4630"/>
                  <a:pt x="3394" y="4711"/>
                  <a:pt x="3274" y="4791"/>
                </a:cubicBezTo>
                <a:cubicBezTo>
                  <a:pt x="3194" y="4832"/>
                  <a:pt x="3154" y="4913"/>
                  <a:pt x="3074" y="4953"/>
                </a:cubicBezTo>
                <a:cubicBezTo>
                  <a:pt x="3034" y="4994"/>
                  <a:pt x="2994" y="5034"/>
                  <a:pt x="2954" y="5075"/>
                </a:cubicBezTo>
                <a:cubicBezTo>
                  <a:pt x="2915" y="5115"/>
                  <a:pt x="2875" y="5156"/>
                  <a:pt x="2835" y="5196"/>
                </a:cubicBezTo>
                <a:cubicBezTo>
                  <a:pt x="2795" y="5236"/>
                  <a:pt x="2755" y="5277"/>
                  <a:pt x="2715" y="5317"/>
                </a:cubicBezTo>
                <a:cubicBezTo>
                  <a:pt x="2635" y="5439"/>
                  <a:pt x="2515" y="5560"/>
                  <a:pt x="2435" y="5681"/>
                </a:cubicBezTo>
                <a:cubicBezTo>
                  <a:pt x="2276" y="5803"/>
                  <a:pt x="2116" y="5924"/>
                  <a:pt x="1956" y="6045"/>
                </a:cubicBezTo>
                <a:cubicBezTo>
                  <a:pt x="1876" y="6126"/>
                  <a:pt x="1797" y="6167"/>
                  <a:pt x="1717" y="6248"/>
                </a:cubicBezTo>
                <a:cubicBezTo>
                  <a:pt x="1637" y="6329"/>
                  <a:pt x="1517" y="6409"/>
                  <a:pt x="1437" y="6490"/>
                </a:cubicBezTo>
                <a:cubicBezTo>
                  <a:pt x="1317" y="6652"/>
                  <a:pt x="1198" y="6814"/>
                  <a:pt x="1078" y="6976"/>
                </a:cubicBezTo>
                <a:cubicBezTo>
                  <a:pt x="998" y="7057"/>
                  <a:pt x="958" y="7138"/>
                  <a:pt x="878" y="7259"/>
                </a:cubicBezTo>
                <a:cubicBezTo>
                  <a:pt x="838" y="7299"/>
                  <a:pt x="838" y="7340"/>
                  <a:pt x="798" y="7380"/>
                </a:cubicBezTo>
                <a:cubicBezTo>
                  <a:pt x="798" y="7421"/>
                  <a:pt x="759" y="7421"/>
                  <a:pt x="759" y="7461"/>
                </a:cubicBezTo>
                <a:cubicBezTo>
                  <a:pt x="759" y="7461"/>
                  <a:pt x="719" y="7502"/>
                  <a:pt x="719" y="7502"/>
                </a:cubicBezTo>
                <a:cubicBezTo>
                  <a:pt x="719" y="7542"/>
                  <a:pt x="679" y="7582"/>
                  <a:pt x="679" y="7582"/>
                </a:cubicBezTo>
                <a:cubicBezTo>
                  <a:pt x="639" y="7623"/>
                  <a:pt x="639" y="7623"/>
                  <a:pt x="599" y="7663"/>
                </a:cubicBezTo>
                <a:cubicBezTo>
                  <a:pt x="479" y="7785"/>
                  <a:pt x="319" y="7947"/>
                  <a:pt x="200" y="8068"/>
                </a:cubicBezTo>
                <a:cubicBezTo>
                  <a:pt x="200" y="8068"/>
                  <a:pt x="200" y="8068"/>
                  <a:pt x="200" y="8068"/>
                </a:cubicBezTo>
                <a:cubicBezTo>
                  <a:pt x="200" y="8068"/>
                  <a:pt x="200" y="8068"/>
                  <a:pt x="160" y="8108"/>
                </a:cubicBezTo>
                <a:cubicBezTo>
                  <a:pt x="160" y="8108"/>
                  <a:pt x="160" y="8108"/>
                  <a:pt x="160" y="8108"/>
                </a:cubicBezTo>
                <a:cubicBezTo>
                  <a:pt x="120" y="8149"/>
                  <a:pt x="120" y="8149"/>
                  <a:pt x="80" y="8189"/>
                </a:cubicBezTo>
                <a:cubicBezTo>
                  <a:pt x="40" y="8270"/>
                  <a:pt x="40" y="8311"/>
                  <a:pt x="40" y="8391"/>
                </a:cubicBezTo>
                <a:cubicBezTo>
                  <a:pt x="40" y="8391"/>
                  <a:pt x="40" y="8391"/>
                  <a:pt x="40" y="8391"/>
                </a:cubicBezTo>
                <a:cubicBezTo>
                  <a:pt x="40" y="8432"/>
                  <a:pt x="40" y="8432"/>
                  <a:pt x="0" y="8472"/>
                </a:cubicBezTo>
                <a:cubicBezTo>
                  <a:pt x="0" y="8472"/>
                  <a:pt x="0" y="8513"/>
                  <a:pt x="0" y="8513"/>
                </a:cubicBezTo>
                <a:cubicBezTo>
                  <a:pt x="0" y="8513"/>
                  <a:pt x="0" y="8513"/>
                  <a:pt x="0" y="8513"/>
                </a:cubicBezTo>
                <a:lnTo>
                  <a:pt x="0" y="8513"/>
                </a:lnTo>
                <a:cubicBezTo>
                  <a:pt x="0" y="8513"/>
                  <a:pt x="0" y="8553"/>
                  <a:pt x="0" y="8553"/>
                </a:cubicBezTo>
                <a:cubicBezTo>
                  <a:pt x="0" y="8594"/>
                  <a:pt x="0" y="8634"/>
                  <a:pt x="40" y="8634"/>
                </a:cubicBezTo>
                <a:cubicBezTo>
                  <a:pt x="40" y="8634"/>
                  <a:pt x="40" y="8634"/>
                  <a:pt x="40" y="8634"/>
                </a:cubicBezTo>
                <a:cubicBezTo>
                  <a:pt x="40" y="8958"/>
                  <a:pt x="40" y="9241"/>
                  <a:pt x="40" y="9565"/>
                </a:cubicBezTo>
                <a:cubicBezTo>
                  <a:pt x="40" y="10171"/>
                  <a:pt x="40" y="10778"/>
                  <a:pt x="40" y="11344"/>
                </a:cubicBezTo>
                <a:cubicBezTo>
                  <a:pt x="40" y="12558"/>
                  <a:pt x="40" y="13771"/>
                  <a:pt x="40" y="14985"/>
                </a:cubicBezTo>
                <a:cubicBezTo>
                  <a:pt x="40" y="15308"/>
                  <a:pt x="40" y="15591"/>
                  <a:pt x="40" y="15915"/>
                </a:cubicBezTo>
                <a:cubicBezTo>
                  <a:pt x="40" y="16077"/>
                  <a:pt x="160" y="16158"/>
                  <a:pt x="240" y="16279"/>
                </a:cubicBezTo>
                <a:cubicBezTo>
                  <a:pt x="279" y="16320"/>
                  <a:pt x="359" y="16400"/>
                  <a:pt x="399" y="16441"/>
                </a:cubicBezTo>
                <a:cubicBezTo>
                  <a:pt x="519" y="16562"/>
                  <a:pt x="639" y="16684"/>
                  <a:pt x="719" y="16765"/>
                </a:cubicBezTo>
                <a:cubicBezTo>
                  <a:pt x="1158" y="17209"/>
                  <a:pt x="1557" y="17614"/>
                  <a:pt x="1996" y="18059"/>
                </a:cubicBezTo>
                <a:cubicBezTo>
                  <a:pt x="2835" y="18908"/>
                  <a:pt x="3673" y="19758"/>
                  <a:pt x="4512" y="20607"/>
                </a:cubicBezTo>
                <a:cubicBezTo>
                  <a:pt x="4711" y="20809"/>
                  <a:pt x="4951" y="21052"/>
                  <a:pt x="5151" y="21254"/>
                </a:cubicBezTo>
                <a:cubicBezTo>
                  <a:pt x="5190" y="21295"/>
                  <a:pt x="5270" y="21376"/>
                  <a:pt x="5310" y="21416"/>
                </a:cubicBezTo>
                <a:cubicBezTo>
                  <a:pt x="5350" y="21457"/>
                  <a:pt x="5350" y="21457"/>
                  <a:pt x="5390" y="21497"/>
                </a:cubicBezTo>
                <a:cubicBezTo>
                  <a:pt x="5470" y="21578"/>
                  <a:pt x="5590" y="21578"/>
                  <a:pt x="5670" y="21578"/>
                </a:cubicBezTo>
                <a:cubicBezTo>
                  <a:pt x="5829" y="21578"/>
                  <a:pt x="5989" y="21578"/>
                  <a:pt x="6149" y="21578"/>
                </a:cubicBezTo>
                <a:cubicBezTo>
                  <a:pt x="6748" y="21578"/>
                  <a:pt x="7347" y="21578"/>
                  <a:pt x="7985" y="21578"/>
                </a:cubicBezTo>
                <a:cubicBezTo>
                  <a:pt x="9183" y="21578"/>
                  <a:pt x="10341" y="21578"/>
                  <a:pt x="11539" y="21578"/>
                </a:cubicBezTo>
                <a:cubicBezTo>
                  <a:pt x="11858" y="21578"/>
                  <a:pt x="12138" y="21578"/>
                  <a:pt x="12457" y="21578"/>
                </a:cubicBezTo>
                <a:cubicBezTo>
                  <a:pt x="12617" y="21578"/>
                  <a:pt x="12737" y="21578"/>
                  <a:pt x="12896" y="21578"/>
                </a:cubicBezTo>
                <a:cubicBezTo>
                  <a:pt x="12976" y="21578"/>
                  <a:pt x="13056" y="21578"/>
                  <a:pt x="13096" y="21578"/>
                </a:cubicBezTo>
                <a:cubicBezTo>
                  <a:pt x="13176" y="21578"/>
                  <a:pt x="13256" y="21538"/>
                  <a:pt x="13336" y="21497"/>
                </a:cubicBezTo>
                <a:cubicBezTo>
                  <a:pt x="13375" y="21457"/>
                  <a:pt x="13455" y="21416"/>
                  <a:pt x="13495" y="21335"/>
                </a:cubicBezTo>
                <a:cubicBezTo>
                  <a:pt x="13934" y="20890"/>
                  <a:pt x="14374" y="20445"/>
                  <a:pt x="14773" y="20041"/>
                </a:cubicBezTo>
                <a:cubicBezTo>
                  <a:pt x="15811" y="19151"/>
                  <a:pt x="16689" y="18261"/>
                  <a:pt x="17567" y="17412"/>
                </a:cubicBezTo>
                <a:close/>
                <a:moveTo>
                  <a:pt x="20522" y="12436"/>
                </a:moveTo>
                <a:cubicBezTo>
                  <a:pt x="20522" y="12598"/>
                  <a:pt x="20562" y="12760"/>
                  <a:pt x="20562" y="12881"/>
                </a:cubicBezTo>
                <a:cubicBezTo>
                  <a:pt x="20562" y="12962"/>
                  <a:pt x="20562" y="13043"/>
                  <a:pt x="20602" y="13124"/>
                </a:cubicBezTo>
                <a:cubicBezTo>
                  <a:pt x="20602" y="13124"/>
                  <a:pt x="20602" y="13124"/>
                  <a:pt x="20602" y="13164"/>
                </a:cubicBezTo>
                <a:cubicBezTo>
                  <a:pt x="20602" y="13164"/>
                  <a:pt x="20602" y="13164"/>
                  <a:pt x="20602" y="13205"/>
                </a:cubicBezTo>
                <a:cubicBezTo>
                  <a:pt x="20562" y="13245"/>
                  <a:pt x="20522" y="13326"/>
                  <a:pt x="20442" y="13367"/>
                </a:cubicBezTo>
                <a:cubicBezTo>
                  <a:pt x="20362" y="13448"/>
                  <a:pt x="20282" y="13529"/>
                  <a:pt x="20202" y="13609"/>
                </a:cubicBezTo>
                <a:cubicBezTo>
                  <a:pt x="20162" y="13650"/>
                  <a:pt x="20083" y="13731"/>
                  <a:pt x="20043" y="13771"/>
                </a:cubicBezTo>
                <a:cubicBezTo>
                  <a:pt x="19923" y="13893"/>
                  <a:pt x="19803" y="13973"/>
                  <a:pt x="19683" y="14095"/>
                </a:cubicBezTo>
                <a:cubicBezTo>
                  <a:pt x="19564" y="14216"/>
                  <a:pt x="19484" y="14297"/>
                  <a:pt x="19364" y="14418"/>
                </a:cubicBezTo>
                <a:cubicBezTo>
                  <a:pt x="19244" y="14540"/>
                  <a:pt x="19164" y="14661"/>
                  <a:pt x="19044" y="14782"/>
                </a:cubicBezTo>
                <a:cubicBezTo>
                  <a:pt x="19044" y="14823"/>
                  <a:pt x="19005" y="14823"/>
                  <a:pt x="19005" y="14863"/>
                </a:cubicBezTo>
                <a:cubicBezTo>
                  <a:pt x="19005" y="14904"/>
                  <a:pt x="18965" y="14904"/>
                  <a:pt x="18965" y="14944"/>
                </a:cubicBezTo>
                <a:cubicBezTo>
                  <a:pt x="18965" y="14944"/>
                  <a:pt x="18925" y="14985"/>
                  <a:pt x="18925" y="14985"/>
                </a:cubicBezTo>
                <a:cubicBezTo>
                  <a:pt x="18925" y="14702"/>
                  <a:pt x="18925" y="14418"/>
                  <a:pt x="18925" y="14135"/>
                </a:cubicBezTo>
                <a:cubicBezTo>
                  <a:pt x="18925" y="14095"/>
                  <a:pt x="18925" y="14054"/>
                  <a:pt x="18925" y="14014"/>
                </a:cubicBezTo>
                <a:cubicBezTo>
                  <a:pt x="18925" y="13973"/>
                  <a:pt x="18965" y="13973"/>
                  <a:pt x="18965" y="13933"/>
                </a:cubicBezTo>
                <a:cubicBezTo>
                  <a:pt x="19005" y="13893"/>
                  <a:pt x="19005" y="13852"/>
                  <a:pt x="19044" y="13852"/>
                </a:cubicBezTo>
                <a:cubicBezTo>
                  <a:pt x="19044" y="13852"/>
                  <a:pt x="19044" y="13852"/>
                  <a:pt x="19084" y="13812"/>
                </a:cubicBezTo>
                <a:cubicBezTo>
                  <a:pt x="19164" y="13731"/>
                  <a:pt x="19244" y="13609"/>
                  <a:pt x="19324" y="13529"/>
                </a:cubicBezTo>
                <a:cubicBezTo>
                  <a:pt x="19404" y="13407"/>
                  <a:pt x="19524" y="13326"/>
                  <a:pt x="19603" y="13205"/>
                </a:cubicBezTo>
                <a:cubicBezTo>
                  <a:pt x="19643" y="13164"/>
                  <a:pt x="19643" y="13124"/>
                  <a:pt x="19683" y="13124"/>
                </a:cubicBezTo>
                <a:cubicBezTo>
                  <a:pt x="19723" y="13043"/>
                  <a:pt x="19803" y="13003"/>
                  <a:pt x="19843" y="12922"/>
                </a:cubicBezTo>
                <a:cubicBezTo>
                  <a:pt x="19843" y="12922"/>
                  <a:pt x="19883" y="12881"/>
                  <a:pt x="19883" y="12881"/>
                </a:cubicBezTo>
                <a:cubicBezTo>
                  <a:pt x="19923" y="12841"/>
                  <a:pt x="19963" y="12800"/>
                  <a:pt x="19963" y="12800"/>
                </a:cubicBezTo>
                <a:cubicBezTo>
                  <a:pt x="20043" y="12720"/>
                  <a:pt x="20083" y="12679"/>
                  <a:pt x="20162" y="12598"/>
                </a:cubicBezTo>
                <a:cubicBezTo>
                  <a:pt x="20242" y="12517"/>
                  <a:pt x="20362" y="12436"/>
                  <a:pt x="20442" y="12355"/>
                </a:cubicBezTo>
                <a:cubicBezTo>
                  <a:pt x="20442" y="12355"/>
                  <a:pt x="20482" y="12315"/>
                  <a:pt x="20482" y="12315"/>
                </a:cubicBezTo>
                <a:cubicBezTo>
                  <a:pt x="20522" y="12275"/>
                  <a:pt x="20522" y="12356"/>
                  <a:pt x="20522" y="12436"/>
                </a:cubicBezTo>
                <a:close/>
                <a:moveTo>
                  <a:pt x="20442" y="11061"/>
                </a:moveTo>
                <a:cubicBezTo>
                  <a:pt x="20442" y="11223"/>
                  <a:pt x="20442" y="11385"/>
                  <a:pt x="20482" y="11547"/>
                </a:cubicBezTo>
                <a:cubicBezTo>
                  <a:pt x="20482" y="11708"/>
                  <a:pt x="20522" y="11830"/>
                  <a:pt x="20522" y="11991"/>
                </a:cubicBezTo>
                <a:cubicBezTo>
                  <a:pt x="20522" y="11991"/>
                  <a:pt x="20482" y="12032"/>
                  <a:pt x="20482" y="12032"/>
                </a:cubicBezTo>
                <a:cubicBezTo>
                  <a:pt x="20442" y="12072"/>
                  <a:pt x="20402" y="12113"/>
                  <a:pt x="20362" y="12153"/>
                </a:cubicBezTo>
                <a:cubicBezTo>
                  <a:pt x="20322" y="12194"/>
                  <a:pt x="20242" y="12275"/>
                  <a:pt x="20202" y="12315"/>
                </a:cubicBezTo>
                <a:cubicBezTo>
                  <a:pt x="20162" y="12356"/>
                  <a:pt x="20162" y="12356"/>
                  <a:pt x="20123" y="12396"/>
                </a:cubicBezTo>
                <a:cubicBezTo>
                  <a:pt x="20123" y="12396"/>
                  <a:pt x="20123" y="12396"/>
                  <a:pt x="20083" y="12436"/>
                </a:cubicBezTo>
                <a:cubicBezTo>
                  <a:pt x="20003" y="12558"/>
                  <a:pt x="19883" y="12639"/>
                  <a:pt x="19803" y="12760"/>
                </a:cubicBezTo>
                <a:cubicBezTo>
                  <a:pt x="19803" y="12760"/>
                  <a:pt x="19803" y="12760"/>
                  <a:pt x="19803" y="12800"/>
                </a:cubicBezTo>
                <a:cubicBezTo>
                  <a:pt x="19763" y="12841"/>
                  <a:pt x="19763" y="12841"/>
                  <a:pt x="19723" y="12881"/>
                </a:cubicBezTo>
                <a:cubicBezTo>
                  <a:pt x="19683" y="12962"/>
                  <a:pt x="19604" y="13003"/>
                  <a:pt x="19564" y="13084"/>
                </a:cubicBezTo>
                <a:cubicBezTo>
                  <a:pt x="19484" y="13165"/>
                  <a:pt x="19404" y="13286"/>
                  <a:pt x="19364" y="13367"/>
                </a:cubicBezTo>
                <a:cubicBezTo>
                  <a:pt x="19324" y="13407"/>
                  <a:pt x="19324" y="13448"/>
                  <a:pt x="19284" y="13488"/>
                </a:cubicBezTo>
                <a:cubicBezTo>
                  <a:pt x="19244" y="13569"/>
                  <a:pt x="19204" y="13609"/>
                  <a:pt x="19164" y="13690"/>
                </a:cubicBezTo>
                <a:cubicBezTo>
                  <a:pt x="19124" y="13771"/>
                  <a:pt x="19085" y="13812"/>
                  <a:pt x="19045" y="13893"/>
                </a:cubicBezTo>
                <a:cubicBezTo>
                  <a:pt x="19005" y="13933"/>
                  <a:pt x="19005" y="13973"/>
                  <a:pt x="18965" y="13973"/>
                </a:cubicBezTo>
                <a:cubicBezTo>
                  <a:pt x="18965" y="13569"/>
                  <a:pt x="18965" y="13205"/>
                  <a:pt x="18965" y="12800"/>
                </a:cubicBezTo>
                <a:cubicBezTo>
                  <a:pt x="19005" y="12720"/>
                  <a:pt x="19085" y="12679"/>
                  <a:pt x="19124" y="12598"/>
                </a:cubicBezTo>
                <a:cubicBezTo>
                  <a:pt x="19204" y="12477"/>
                  <a:pt x="19284" y="12396"/>
                  <a:pt x="19364" y="12315"/>
                </a:cubicBezTo>
                <a:cubicBezTo>
                  <a:pt x="19444" y="12234"/>
                  <a:pt x="19524" y="12113"/>
                  <a:pt x="19604" y="12032"/>
                </a:cubicBezTo>
                <a:cubicBezTo>
                  <a:pt x="19683" y="11951"/>
                  <a:pt x="19763" y="11830"/>
                  <a:pt x="19843" y="11749"/>
                </a:cubicBezTo>
                <a:cubicBezTo>
                  <a:pt x="19883" y="11708"/>
                  <a:pt x="19923" y="11668"/>
                  <a:pt x="19963" y="11627"/>
                </a:cubicBezTo>
                <a:cubicBezTo>
                  <a:pt x="20003" y="11587"/>
                  <a:pt x="20043" y="11547"/>
                  <a:pt x="20083" y="11506"/>
                </a:cubicBezTo>
                <a:cubicBezTo>
                  <a:pt x="20123" y="11466"/>
                  <a:pt x="20203" y="11385"/>
                  <a:pt x="20242" y="11344"/>
                </a:cubicBezTo>
                <a:cubicBezTo>
                  <a:pt x="20282" y="11304"/>
                  <a:pt x="20322" y="11263"/>
                  <a:pt x="20402" y="11182"/>
                </a:cubicBezTo>
                <a:cubicBezTo>
                  <a:pt x="20402" y="11182"/>
                  <a:pt x="20442" y="11142"/>
                  <a:pt x="20442" y="11142"/>
                </a:cubicBezTo>
                <a:cubicBezTo>
                  <a:pt x="20442" y="11021"/>
                  <a:pt x="20442" y="11061"/>
                  <a:pt x="20442" y="11061"/>
                </a:cubicBezTo>
                <a:close/>
                <a:moveTo>
                  <a:pt x="20402" y="10131"/>
                </a:moveTo>
                <a:cubicBezTo>
                  <a:pt x="20402" y="10293"/>
                  <a:pt x="20402" y="10414"/>
                  <a:pt x="20442" y="10576"/>
                </a:cubicBezTo>
                <a:cubicBezTo>
                  <a:pt x="20442" y="10616"/>
                  <a:pt x="20442" y="10657"/>
                  <a:pt x="20442" y="10697"/>
                </a:cubicBezTo>
                <a:cubicBezTo>
                  <a:pt x="20442" y="10697"/>
                  <a:pt x="20442" y="10738"/>
                  <a:pt x="20442" y="10738"/>
                </a:cubicBezTo>
                <a:cubicBezTo>
                  <a:pt x="20402" y="10778"/>
                  <a:pt x="20362" y="10818"/>
                  <a:pt x="20322" y="10859"/>
                </a:cubicBezTo>
                <a:cubicBezTo>
                  <a:pt x="20242" y="10940"/>
                  <a:pt x="20162" y="11061"/>
                  <a:pt x="20083" y="11142"/>
                </a:cubicBezTo>
                <a:cubicBezTo>
                  <a:pt x="20043" y="11182"/>
                  <a:pt x="20043" y="11223"/>
                  <a:pt x="20003" y="11263"/>
                </a:cubicBezTo>
                <a:cubicBezTo>
                  <a:pt x="20003" y="11263"/>
                  <a:pt x="19963" y="11304"/>
                  <a:pt x="19963" y="11304"/>
                </a:cubicBezTo>
                <a:cubicBezTo>
                  <a:pt x="19923" y="11344"/>
                  <a:pt x="19883" y="11425"/>
                  <a:pt x="19843" y="11466"/>
                </a:cubicBezTo>
                <a:cubicBezTo>
                  <a:pt x="19763" y="11587"/>
                  <a:pt x="19683" y="11668"/>
                  <a:pt x="19604" y="11789"/>
                </a:cubicBezTo>
                <a:cubicBezTo>
                  <a:pt x="19564" y="11830"/>
                  <a:pt x="19564" y="11870"/>
                  <a:pt x="19524" y="11911"/>
                </a:cubicBezTo>
                <a:cubicBezTo>
                  <a:pt x="19484" y="11991"/>
                  <a:pt x="19444" y="12032"/>
                  <a:pt x="19364" y="12113"/>
                </a:cubicBezTo>
                <a:cubicBezTo>
                  <a:pt x="19284" y="12234"/>
                  <a:pt x="19204" y="12315"/>
                  <a:pt x="19124" y="12436"/>
                </a:cubicBezTo>
                <a:cubicBezTo>
                  <a:pt x="19085" y="12517"/>
                  <a:pt x="19045" y="12558"/>
                  <a:pt x="19005" y="12639"/>
                </a:cubicBezTo>
                <a:cubicBezTo>
                  <a:pt x="19005" y="12639"/>
                  <a:pt x="19005" y="12679"/>
                  <a:pt x="18965" y="12679"/>
                </a:cubicBezTo>
                <a:cubicBezTo>
                  <a:pt x="18965" y="12315"/>
                  <a:pt x="18965" y="11951"/>
                  <a:pt x="18965" y="11587"/>
                </a:cubicBezTo>
                <a:cubicBezTo>
                  <a:pt x="18965" y="11546"/>
                  <a:pt x="18965" y="11546"/>
                  <a:pt x="18965" y="11506"/>
                </a:cubicBezTo>
                <a:cubicBezTo>
                  <a:pt x="18965" y="11506"/>
                  <a:pt x="18965" y="11506"/>
                  <a:pt x="18965" y="11506"/>
                </a:cubicBezTo>
                <a:cubicBezTo>
                  <a:pt x="18965" y="11466"/>
                  <a:pt x="18965" y="11425"/>
                  <a:pt x="18965" y="11425"/>
                </a:cubicBezTo>
                <a:cubicBezTo>
                  <a:pt x="18965" y="11425"/>
                  <a:pt x="19005" y="11385"/>
                  <a:pt x="19005" y="11385"/>
                </a:cubicBezTo>
                <a:cubicBezTo>
                  <a:pt x="19045" y="11304"/>
                  <a:pt x="19124" y="11263"/>
                  <a:pt x="19164" y="11182"/>
                </a:cubicBezTo>
                <a:cubicBezTo>
                  <a:pt x="19164" y="11182"/>
                  <a:pt x="19204" y="11142"/>
                  <a:pt x="19204" y="11142"/>
                </a:cubicBezTo>
                <a:cubicBezTo>
                  <a:pt x="19244" y="11102"/>
                  <a:pt x="19284" y="11061"/>
                  <a:pt x="19284" y="11021"/>
                </a:cubicBezTo>
                <a:cubicBezTo>
                  <a:pt x="19324" y="10980"/>
                  <a:pt x="19364" y="10940"/>
                  <a:pt x="19404" y="10899"/>
                </a:cubicBezTo>
                <a:cubicBezTo>
                  <a:pt x="19444" y="10818"/>
                  <a:pt x="19524" y="10778"/>
                  <a:pt x="19564" y="10697"/>
                </a:cubicBezTo>
                <a:cubicBezTo>
                  <a:pt x="19604" y="10657"/>
                  <a:pt x="19643" y="10616"/>
                  <a:pt x="19683" y="10576"/>
                </a:cubicBezTo>
                <a:cubicBezTo>
                  <a:pt x="19723" y="10535"/>
                  <a:pt x="19763" y="10454"/>
                  <a:pt x="19803" y="10414"/>
                </a:cubicBezTo>
                <a:cubicBezTo>
                  <a:pt x="19843" y="10373"/>
                  <a:pt x="19843" y="10373"/>
                  <a:pt x="19883" y="10333"/>
                </a:cubicBezTo>
                <a:cubicBezTo>
                  <a:pt x="19883" y="10333"/>
                  <a:pt x="19923" y="10293"/>
                  <a:pt x="19923" y="10293"/>
                </a:cubicBezTo>
                <a:cubicBezTo>
                  <a:pt x="19963" y="10252"/>
                  <a:pt x="20003" y="10212"/>
                  <a:pt x="20043" y="10171"/>
                </a:cubicBezTo>
                <a:cubicBezTo>
                  <a:pt x="20083" y="10131"/>
                  <a:pt x="20123" y="10131"/>
                  <a:pt x="20123" y="10090"/>
                </a:cubicBezTo>
                <a:cubicBezTo>
                  <a:pt x="20163" y="10050"/>
                  <a:pt x="20202" y="10009"/>
                  <a:pt x="20242" y="9969"/>
                </a:cubicBezTo>
                <a:cubicBezTo>
                  <a:pt x="20282" y="9929"/>
                  <a:pt x="20282" y="9929"/>
                  <a:pt x="20322" y="9888"/>
                </a:cubicBezTo>
                <a:cubicBezTo>
                  <a:pt x="20322" y="9888"/>
                  <a:pt x="20362" y="9848"/>
                  <a:pt x="20362" y="9848"/>
                </a:cubicBezTo>
                <a:cubicBezTo>
                  <a:pt x="20362" y="9848"/>
                  <a:pt x="20402" y="9807"/>
                  <a:pt x="20402" y="9807"/>
                </a:cubicBezTo>
                <a:cubicBezTo>
                  <a:pt x="20362" y="9929"/>
                  <a:pt x="20362" y="10009"/>
                  <a:pt x="20402" y="10131"/>
                </a:cubicBezTo>
                <a:close/>
                <a:moveTo>
                  <a:pt x="20322" y="8877"/>
                </a:moveTo>
                <a:cubicBezTo>
                  <a:pt x="20322" y="8998"/>
                  <a:pt x="20322" y="9079"/>
                  <a:pt x="20322" y="9200"/>
                </a:cubicBezTo>
                <a:cubicBezTo>
                  <a:pt x="20322" y="9200"/>
                  <a:pt x="20322" y="9241"/>
                  <a:pt x="20322" y="9241"/>
                </a:cubicBezTo>
                <a:cubicBezTo>
                  <a:pt x="20322" y="9362"/>
                  <a:pt x="20322" y="9484"/>
                  <a:pt x="20322" y="9605"/>
                </a:cubicBezTo>
                <a:cubicBezTo>
                  <a:pt x="20322" y="9605"/>
                  <a:pt x="20322" y="9605"/>
                  <a:pt x="20322" y="9605"/>
                </a:cubicBezTo>
                <a:cubicBezTo>
                  <a:pt x="20322" y="9605"/>
                  <a:pt x="20282" y="9605"/>
                  <a:pt x="20282" y="9645"/>
                </a:cubicBezTo>
                <a:cubicBezTo>
                  <a:pt x="20282" y="9645"/>
                  <a:pt x="20282" y="9645"/>
                  <a:pt x="20242" y="9645"/>
                </a:cubicBezTo>
                <a:cubicBezTo>
                  <a:pt x="20242" y="9645"/>
                  <a:pt x="20202" y="9645"/>
                  <a:pt x="20202" y="9686"/>
                </a:cubicBezTo>
                <a:cubicBezTo>
                  <a:pt x="20202" y="9686"/>
                  <a:pt x="20163" y="9726"/>
                  <a:pt x="20163" y="9726"/>
                </a:cubicBezTo>
                <a:cubicBezTo>
                  <a:pt x="20163" y="9726"/>
                  <a:pt x="20123" y="9767"/>
                  <a:pt x="20123" y="9767"/>
                </a:cubicBezTo>
                <a:cubicBezTo>
                  <a:pt x="20083" y="9807"/>
                  <a:pt x="20043" y="9848"/>
                  <a:pt x="19963" y="9929"/>
                </a:cubicBezTo>
                <a:cubicBezTo>
                  <a:pt x="19923" y="9969"/>
                  <a:pt x="19883" y="10009"/>
                  <a:pt x="19803" y="10090"/>
                </a:cubicBezTo>
                <a:cubicBezTo>
                  <a:pt x="19803" y="10090"/>
                  <a:pt x="19803" y="10090"/>
                  <a:pt x="19763" y="10131"/>
                </a:cubicBezTo>
                <a:cubicBezTo>
                  <a:pt x="19763" y="10131"/>
                  <a:pt x="19723" y="10171"/>
                  <a:pt x="19723" y="10171"/>
                </a:cubicBezTo>
                <a:cubicBezTo>
                  <a:pt x="19723" y="10171"/>
                  <a:pt x="19683" y="10212"/>
                  <a:pt x="19683" y="10212"/>
                </a:cubicBezTo>
                <a:cubicBezTo>
                  <a:pt x="19644" y="10252"/>
                  <a:pt x="19644" y="10293"/>
                  <a:pt x="19604" y="10333"/>
                </a:cubicBezTo>
                <a:cubicBezTo>
                  <a:pt x="19604" y="10333"/>
                  <a:pt x="19564" y="10373"/>
                  <a:pt x="19564" y="10373"/>
                </a:cubicBezTo>
                <a:cubicBezTo>
                  <a:pt x="19524" y="10454"/>
                  <a:pt x="19484" y="10495"/>
                  <a:pt x="19444" y="10576"/>
                </a:cubicBezTo>
                <a:cubicBezTo>
                  <a:pt x="19364" y="10697"/>
                  <a:pt x="19324" y="10778"/>
                  <a:pt x="19244" y="10899"/>
                </a:cubicBezTo>
                <a:cubicBezTo>
                  <a:pt x="19164" y="11021"/>
                  <a:pt x="19085" y="11142"/>
                  <a:pt x="19005" y="11263"/>
                </a:cubicBezTo>
                <a:cubicBezTo>
                  <a:pt x="18965" y="11304"/>
                  <a:pt x="18925" y="11344"/>
                  <a:pt x="18885" y="11425"/>
                </a:cubicBezTo>
                <a:cubicBezTo>
                  <a:pt x="18885" y="11102"/>
                  <a:pt x="18885" y="10818"/>
                  <a:pt x="18885" y="10495"/>
                </a:cubicBezTo>
                <a:cubicBezTo>
                  <a:pt x="18885" y="10333"/>
                  <a:pt x="18885" y="10212"/>
                  <a:pt x="18885" y="10050"/>
                </a:cubicBezTo>
                <a:cubicBezTo>
                  <a:pt x="18965" y="9929"/>
                  <a:pt x="19085" y="9807"/>
                  <a:pt x="19164" y="9686"/>
                </a:cubicBezTo>
                <a:cubicBezTo>
                  <a:pt x="19204" y="9605"/>
                  <a:pt x="19284" y="9524"/>
                  <a:pt x="19324" y="9484"/>
                </a:cubicBezTo>
                <a:cubicBezTo>
                  <a:pt x="19364" y="9443"/>
                  <a:pt x="19404" y="9403"/>
                  <a:pt x="19444" y="9322"/>
                </a:cubicBezTo>
                <a:cubicBezTo>
                  <a:pt x="19484" y="9281"/>
                  <a:pt x="19484" y="9241"/>
                  <a:pt x="19524" y="9200"/>
                </a:cubicBezTo>
                <a:cubicBezTo>
                  <a:pt x="19564" y="9160"/>
                  <a:pt x="19604" y="9079"/>
                  <a:pt x="19683" y="9039"/>
                </a:cubicBezTo>
                <a:cubicBezTo>
                  <a:pt x="19683" y="9039"/>
                  <a:pt x="19723" y="8998"/>
                  <a:pt x="19723" y="8998"/>
                </a:cubicBezTo>
                <a:cubicBezTo>
                  <a:pt x="19723" y="8998"/>
                  <a:pt x="19763" y="8958"/>
                  <a:pt x="19763" y="8958"/>
                </a:cubicBezTo>
                <a:cubicBezTo>
                  <a:pt x="19803" y="8917"/>
                  <a:pt x="19843" y="8877"/>
                  <a:pt x="19883" y="8836"/>
                </a:cubicBezTo>
                <a:cubicBezTo>
                  <a:pt x="19923" y="8796"/>
                  <a:pt x="20003" y="8756"/>
                  <a:pt x="20043" y="8715"/>
                </a:cubicBezTo>
                <a:cubicBezTo>
                  <a:pt x="20083" y="8675"/>
                  <a:pt x="20163" y="8634"/>
                  <a:pt x="20203" y="8553"/>
                </a:cubicBezTo>
                <a:cubicBezTo>
                  <a:pt x="20203" y="8553"/>
                  <a:pt x="20242" y="8513"/>
                  <a:pt x="20242" y="8513"/>
                </a:cubicBezTo>
                <a:cubicBezTo>
                  <a:pt x="20322" y="8594"/>
                  <a:pt x="20322" y="8715"/>
                  <a:pt x="20322" y="8877"/>
                </a:cubicBezTo>
                <a:close/>
                <a:moveTo>
                  <a:pt x="20202" y="7057"/>
                </a:moveTo>
                <a:cubicBezTo>
                  <a:pt x="20202" y="7138"/>
                  <a:pt x="20202" y="7218"/>
                  <a:pt x="20242" y="7299"/>
                </a:cubicBezTo>
                <a:cubicBezTo>
                  <a:pt x="20242" y="7461"/>
                  <a:pt x="20242" y="7663"/>
                  <a:pt x="20282" y="7825"/>
                </a:cubicBezTo>
                <a:cubicBezTo>
                  <a:pt x="20282" y="7906"/>
                  <a:pt x="20282" y="8027"/>
                  <a:pt x="20322" y="8108"/>
                </a:cubicBezTo>
                <a:cubicBezTo>
                  <a:pt x="20322" y="8108"/>
                  <a:pt x="20322" y="8149"/>
                  <a:pt x="20322" y="8149"/>
                </a:cubicBezTo>
                <a:cubicBezTo>
                  <a:pt x="20282" y="8189"/>
                  <a:pt x="20282" y="8189"/>
                  <a:pt x="20242" y="8230"/>
                </a:cubicBezTo>
                <a:cubicBezTo>
                  <a:pt x="20242" y="8230"/>
                  <a:pt x="20242" y="8230"/>
                  <a:pt x="20202" y="8270"/>
                </a:cubicBezTo>
                <a:cubicBezTo>
                  <a:pt x="20202" y="8270"/>
                  <a:pt x="20163" y="8311"/>
                  <a:pt x="20163" y="8311"/>
                </a:cubicBezTo>
                <a:cubicBezTo>
                  <a:pt x="20163" y="8311"/>
                  <a:pt x="20123" y="8351"/>
                  <a:pt x="20123" y="8351"/>
                </a:cubicBezTo>
                <a:cubicBezTo>
                  <a:pt x="20083" y="8391"/>
                  <a:pt x="20043" y="8432"/>
                  <a:pt x="19963" y="8513"/>
                </a:cubicBezTo>
                <a:cubicBezTo>
                  <a:pt x="19923" y="8553"/>
                  <a:pt x="19883" y="8594"/>
                  <a:pt x="19843" y="8634"/>
                </a:cubicBezTo>
                <a:cubicBezTo>
                  <a:pt x="19843" y="8634"/>
                  <a:pt x="19803" y="8675"/>
                  <a:pt x="19803" y="8675"/>
                </a:cubicBezTo>
                <a:cubicBezTo>
                  <a:pt x="19763" y="8715"/>
                  <a:pt x="19723" y="8756"/>
                  <a:pt x="19723" y="8796"/>
                </a:cubicBezTo>
                <a:cubicBezTo>
                  <a:pt x="19723" y="8796"/>
                  <a:pt x="19683" y="8836"/>
                  <a:pt x="19683" y="8836"/>
                </a:cubicBezTo>
                <a:cubicBezTo>
                  <a:pt x="19683" y="8836"/>
                  <a:pt x="19683" y="8836"/>
                  <a:pt x="19683" y="8836"/>
                </a:cubicBezTo>
                <a:cubicBezTo>
                  <a:pt x="19644" y="8917"/>
                  <a:pt x="19604" y="8958"/>
                  <a:pt x="19524" y="9039"/>
                </a:cubicBezTo>
                <a:cubicBezTo>
                  <a:pt x="19484" y="9079"/>
                  <a:pt x="19444" y="9160"/>
                  <a:pt x="19404" y="9200"/>
                </a:cubicBezTo>
                <a:cubicBezTo>
                  <a:pt x="19324" y="9322"/>
                  <a:pt x="19244" y="9443"/>
                  <a:pt x="19164" y="9564"/>
                </a:cubicBezTo>
                <a:cubicBezTo>
                  <a:pt x="19124" y="9605"/>
                  <a:pt x="19085" y="9686"/>
                  <a:pt x="19045" y="9726"/>
                </a:cubicBezTo>
                <a:cubicBezTo>
                  <a:pt x="19045" y="9767"/>
                  <a:pt x="19005" y="9767"/>
                  <a:pt x="19005" y="9807"/>
                </a:cubicBezTo>
                <a:cubicBezTo>
                  <a:pt x="18965" y="9848"/>
                  <a:pt x="18965" y="9888"/>
                  <a:pt x="18925" y="9888"/>
                </a:cubicBezTo>
                <a:cubicBezTo>
                  <a:pt x="18925" y="9443"/>
                  <a:pt x="18925" y="8998"/>
                  <a:pt x="18925" y="8553"/>
                </a:cubicBezTo>
                <a:cubicBezTo>
                  <a:pt x="18925" y="8513"/>
                  <a:pt x="18925" y="8472"/>
                  <a:pt x="18925" y="8391"/>
                </a:cubicBezTo>
                <a:cubicBezTo>
                  <a:pt x="18965" y="8351"/>
                  <a:pt x="19005" y="8311"/>
                  <a:pt x="19045" y="8270"/>
                </a:cubicBezTo>
                <a:cubicBezTo>
                  <a:pt x="19085" y="8230"/>
                  <a:pt x="19124" y="8189"/>
                  <a:pt x="19164" y="8149"/>
                </a:cubicBezTo>
                <a:cubicBezTo>
                  <a:pt x="19164" y="8149"/>
                  <a:pt x="19164" y="8149"/>
                  <a:pt x="19204" y="8108"/>
                </a:cubicBezTo>
                <a:cubicBezTo>
                  <a:pt x="19204" y="8108"/>
                  <a:pt x="19244" y="8108"/>
                  <a:pt x="19244" y="8068"/>
                </a:cubicBezTo>
                <a:cubicBezTo>
                  <a:pt x="19364" y="7987"/>
                  <a:pt x="19444" y="7866"/>
                  <a:pt x="19564" y="7785"/>
                </a:cubicBezTo>
                <a:cubicBezTo>
                  <a:pt x="19604" y="7744"/>
                  <a:pt x="19604" y="7744"/>
                  <a:pt x="19644" y="7704"/>
                </a:cubicBezTo>
                <a:cubicBezTo>
                  <a:pt x="19723" y="7623"/>
                  <a:pt x="19803" y="7542"/>
                  <a:pt x="19883" y="7461"/>
                </a:cubicBezTo>
                <a:cubicBezTo>
                  <a:pt x="19963" y="7340"/>
                  <a:pt x="20083" y="7259"/>
                  <a:pt x="20163" y="7138"/>
                </a:cubicBezTo>
                <a:cubicBezTo>
                  <a:pt x="20123" y="7138"/>
                  <a:pt x="20163" y="7097"/>
                  <a:pt x="20202" y="7057"/>
                </a:cubicBezTo>
                <a:close/>
                <a:moveTo>
                  <a:pt x="19124" y="4953"/>
                </a:moveTo>
                <a:cubicBezTo>
                  <a:pt x="19124" y="4953"/>
                  <a:pt x="19124" y="4953"/>
                  <a:pt x="19124" y="4953"/>
                </a:cubicBezTo>
                <a:cubicBezTo>
                  <a:pt x="19124" y="4953"/>
                  <a:pt x="19124" y="4953"/>
                  <a:pt x="19124" y="4953"/>
                </a:cubicBezTo>
                <a:cubicBezTo>
                  <a:pt x="19164" y="4994"/>
                  <a:pt x="19164" y="4994"/>
                  <a:pt x="19124" y="4953"/>
                </a:cubicBezTo>
                <a:cubicBezTo>
                  <a:pt x="19164" y="4994"/>
                  <a:pt x="19204" y="4994"/>
                  <a:pt x="19204" y="5034"/>
                </a:cubicBezTo>
                <a:cubicBezTo>
                  <a:pt x="19244" y="5115"/>
                  <a:pt x="19324" y="5196"/>
                  <a:pt x="19404" y="5236"/>
                </a:cubicBezTo>
                <a:cubicBezTo>
                  <a:pt x="19444" y="5277"/>
                  <a:pt x="19484" y="5317"/>
                  <a:pt x="19524" y="5317"/>
                </a:cubicBezTo>
                <a:cubicBezTo>
                  <a:pt x="19564" y="5358"/>
                  <a:pt x="19604" y="5358"/>
                  <a:pt x="19604" y="5398"/>
                </a:cubicBezTo>
                <a:cubicBezTo>
                  <a:pt x="19643" y="5439"/>
                  <a:pt x="19643" y="5439"/>
                  <a:pt x="19683" y="5479"/>
                </a:cubicBezTo>
                <a:cubicBezTo>
                  <a:pt x="19723" y="5520"/>
                  <a:pt x="19763" y="5560"/>
                  <a:pt x="19803" y="5600"/>
                </a:cubicBezTo>
                <a:cubicBezTo>
                  <a:pt x="19803" y="5600"/>
                  <a:pt x="19843" y="5641"/>
                  <a:pt x="19883" y="5641"/>
                </a:cubicBezTo>
                <a:cubicBezTo>
                  <a:pt x="19923" y="5681"/>
                  <a:pt x="19963" y="5681"/>
                  <a:pt x="20003" y="5722"/>
                </a:cubicBezTo>
                <a:cubicBezTo>
                  <a:pt x="20043" y="5762"/>
                  <a:pt x="20083" y="5762"/>
                  <a:pt x="20123" y="5762"/>
                </a:cubicBezTo>
                <a:cubicBezTo>
                  <a:pt x="20123" y="5803"/>
                  <a:pt x="20083" y="5843"/>
                  <a:pt x="20083" y="5884"/>
                </a:cubicBezTo>
                <a:cubicBezTo>
                  <a:pt x="20083" y="5884"/>
                  <a:pt x="20083" y="5884"/>
                  <a:pt x="20083" y="5924"/>
                </a:cubicBezTo>
                <a:cubicBezTo>
                  <a:pt x="20043" y="5965"/>
                  <a:pt x="20043" y="6005"/>
                  <a:pt x="20003" y="6005"/>
                </a:cubicBezTo>
                <a:cubicBezTo>
                  <a:pt x="19963" y="6045"/>
                  <a:pt x="19883" y="6126"/>
                  <a:pt x="19843" y="6167"/>
                </a:cubicBezTo>
                <a:cubicBezTo>
                  <a:pt x="19763" y="6248"/>
                  <a:pt x="19723" y="6329"/>
                  <a:pt x="19643" y="6369"/>
                </a:cubicBezTo>
                <a:cubicBezTo>
                  <a:pt x="19604" y="6450"/>
                  <a:pt x="19524" y="6490"/>
                  <a:pt x="19484" y="6571"/>
                </a:cubicBezTo>
                <a:cubicBezTo>
                  <a:pt x="19404" y="6693"/>
                  <a:pt x="19324" y="6774"/>
                  <a:pt x="19204" y="6895"/>
                </a:cubicBezTo>
                <a:cubicBezTo>
                  <a:pt x="19124" y="6976"/>
                  <a:pt x="19045" y="7057"/>
                  <a:pt x="19005" y="7138"/>
                </a:cubicBezTo>
                <a:cubicBezTo>
                  <a:pt x="18885" y="7259"/>
                  <a:pt x="18805" y="7380"/>
                  <a:pt x="18725" y="7502"/>
                </a:cubicBezTo>
                <a:cubicBezTo>
                  <a:pt x="18685" y="7582"/>
                  <a:pt x="18645" y="7663"/>
                  <a:pt x="18645" y="7744"/>
                </a:cubicBezTo>
                <a:cubicBezTo>
                  <a:pt x="18605" y="7704"/>
                  <a:pt x="18566" y="7663"/>
                  <a:pt x="18526" y="7623"/>
                </a:cubicBezTo>
                <a:cubicBezTo>
                  <a:pt x="18326" y="7421"/>
                  <a:pt x="18086" y="7178"/>
                  <a:pt x="17887" y="6976"/>
                </a:cubicBezTo>
                <a:cubicBezTo>
                  <a:pt x="17807" y="6895"/>
                  <a:pt x="17727" y="6814"/>
                  <a:pt x="17647" y="6733"/>
                </a:cubicBezTo>
                <a:cubicBezTo>
                  <a:pt x="17647" y="6733"/>
                  <a:pt x="17647" y="6733"/>
                  <a:pt x="17647" y="6733"/>
                </a:cubicBezTo>
                <a:cubicBezTo>
                  <a:pt x="17687" y="6693"/>
                  <a:pt x="17727" y="6652"/>
                  <a:pt x="17767" y="6571"/>
                </a:cubicBezTo>
                <a:cubicBezTo>
                  <a:pt x="17807" y="6531"/>
                  <a:pt x="17847" y="6450"/>
                  <a:pt x="17927" y="6409"/>
                </a:cubicBezTo>
                <a:cubicBezTo>
                  <a:pt x="18007" y="6288"/>
                  <a:pt x="18126" y="6167"/>
                  <a:pt x="18206" y="6086"/>
                </a:cubicBezTo>
                <a:cubicBezTo>
                  <a:pt x="18286" y="5965"/>
                  <a:pt x="18406" y="5843"/>
                  <a:pt x="18486" y="5722"/>
                </a:cubicBezTo>
                <a:cubicBezTo>
                  <a:pt x="18565" y="5600"/>
                  <a:pt x="18685" y="5479"/>
                  <a:pt x="18765" y="5398"/>
                </a:cubicBezTo>
                <a:cubicBezTo>
                  <a:pt x="18765" y="5398"/>
                  <a:pt x="18805" y="5358"/>
                  <a:pt x="18805" y="5358"/>
                </a:cubicBezTo>
                <a:cubicBezTo>
                  <a:pt x="18845" y="5317"/>
                  <a:pt x="18885" y="5277"/>
                  <a:pt x="18925" y="5236"/>
                </a:cubicBezTo>
                <a:cubicBezTo>
                  <a:pt x="18965" y="5196"/>
                  <a:pt x="19005" y="5115"/>
                  <a:pt x="19085" y="5075"/>
                </a:cubicBezTo>
                <a:cubicBezTo>
                  <a:pt x="19045" y="5034"/>
                  <a:pt x="19084" y="4994"/>
                  <a:pt x="19124" y="4953"/>
                </a:cubicBezTo>
                <a:close/>
                <a:moveTo>
                  <a:pt x="18246" y="4225"/>
                </a:moveTo>
                <a:cubicBezTo>
                  <a:pt x="18246" y="4185"/>
                  <a:pt x="18286" y="4185"/>
                  <a:pt x="18246" y="4225"/>
                </a:cubicBezTo>
                <a:cubicBezTo>
                  <a:pt x="18326" y="4266"/>
                  <a:pt x="18366" y="4306"/>
                  <a:pt x="18446" y="4387"/>
                </a:cubicBezTo>
                <a:cubicBezTo>
                  <a:pt x="18526" y="4468"/>
                  <a:pt x="18605" y="4508"/>
                  <a:pt x="18685" y="4589"/>
                </a:cubicBezTo>
                <a:cubicBezTo>
                  <a:pt x="18725" y="4630"/>
                  <a:pt x="18765" y="4670"/>
                  <a:pt x="18805" y="4711"/>
                </a:cubicBezTo>
                <a:cubicBezTo>
                  <a:pt x="18845" y="4751"/>
                  <a:pt x="18885" y="4791"/>
                  <a:pt x="18925" y="4832"/>
                </a:cubicBezTo>
                <a:cubicBezTo>
                  <a:pt x="18885" y="4872"/>
                  <a:pt x="18845" y="4913"/>
                  <a:pt x="18845" y="4953"/>
                </a:cubicBezTo>
                <a:cubicBezTo>
                  <a:pt x="18805" y="4994"/>
                  <a:pt x="18765" y="5075"/>
                  <a:pt x="18685" y="5115"/>
                </a:cubicBezTo>
                <a:cubicBezTo>
                  <a:pt x="18685" y="5115"/>
                  <a:pt x="18645" y="5155"/>
                  <a:pt x="18645" y="5155"/>
                </a:cubicBezTo>
                <a:cubicBezTo>
                  <a:pt x="18605" y="5196"/>
                  <a:pt x="18566" y="5236"/>
                  <a:pt x="18566" y="5277"/>
                </a:cubicBezTo>
                <a:cubicBezTo>
                  <a:pt x="18526" y="5317"/>
                  <a:pt x="18486" y="5398"/>
                  <a:pt x="18446" y="5439"/>
                </a:cubicBezTo>
                <a:cubicBezTo>
                  <a:pt x="18406" y="5479"/>
                  <a:pt x="18366" y="5520"/>
                  <a:pt x="18326" y="5560"/>
                </a:cubicBezTo>
                <a:cubicBezTo>
                  <a:pt x="18286" y="5641"/>
                  <a:pt x="18206" y="5722"/>
                  <a:pt x="18166" y="5803"/>
                </a:cubicBezTo>
                <a:cubicBezTo>
                  <a:pt x="18086" y="5924"/>
                  <a:pt x="18006" y="6045"/>
                  <a:pt x="17927" y="6126"/>
                </a:cubicBezTo>
                <a:cubicBezTo>
                  <a:pt x="17887" y="6167"/>
                  <a:pt x="17847" y="6248"/>
                  <a:pt x="17807" y="6329"/>
                </a:cubicBezTo>
                <a:cubicBezTo>
                  <a:pt x="17767" y="6369"/>
                  <a:pt x="17727" y="6450"/>
                  <a:pt x="17687" y="6490"/>
                </a:cubicBezTo>
                <a:cubicBezTo>
                  <a:pt x="17647" y="6531"/>
                  <a:pt x="17607" y="6612"/>
                  <a:pt x="17567" y="6652"/>
                </a:cubicBezTo>
                <a:cubicBezTo>
                  <a:pt x="17567" y="6693"/>
                  <a:pt x="17527" y="6693"/>
                  <a:pt x="17527" y="6733"/>
                </a:cubicBezTo>
                <a:cubicBezTo>
                  <a:pt x="17288" y="6490"/>
                  <a:pt x="17048" y="6248"/>
                  <a:pt x="16769" y="6005"/>
                </a:cubicBezTo>
                <a:cubicBezTo>
                  <a:pt x="16769" y="6005"/>
                  <a:pt x="16809" y="5964"/>
                  <a:pt x="16809" y="5964"/>
                </a:cubicBezTo>
                <a:cubicBezTo>
                  <a:pt x="16849" y="5884"/>
                  <a:pt x="16928" y="5803"/>
                  <a:pt x="16968" y="5722"/>
                </a:cubicBezTo>
                <a:cubicBezTo>
                  <a:pt x="17048" y="5600"/>
                  <a:pt x="17168" y="5479"/>
                  <a:pt x="17248" y="5358"/>
                </a:cubicBezTo>
                <a:cubicBezTo>
                  <a:pt x="17328" y="5277"/>
                  <a:pt x="17368" y="5236"/>
                  <a:pt x="17447" y="5155"/>
                </a:cubicBezTo>
                <a:cubicBezTo>
                  <a:pt x="17487" y="5115"/>
                  <a:pt x="17527" y="5075"/>
                  <a:pt x="17567" y="5034"/>
                </a:cubicBezTo>
                <a:cubicBezTo>
                  <a:pt x="17607" y="4994"/>
                  <a:pt x="17647" y="4953"/>
                  <a:pt x="17647" y="4913"/>
                </a:cubicBezTo>
                <a:cubicBezTo>
                  <a:pt x="17647" y="4913"/>
                  <a:pt x="17687" y="4872"/>
                  <a:pt x="17687" y="4872"/>
                </a:cubicBezTo>
                <a:cubicBezTo>
                  <a:pt x="17727" y="4791"/>
                  <a:pt x="17807" y="4751"/>
                  <a:pt x="17847" y="4670"/>
                </a:cubicBezTo>
                <a:cubicBezTo>
                  <a:pt x="17927" y="4589"/>
                  <a:pt x="18006" y="4468"/>
                  <a:pt x="18086" y="4387"/>
                </a:cubicBezTo>
                <a:cubicBezTo>
                  <a:pt x="18166" y="4306"/>
                  <a:pt x="18206" y="4266"/>
                  <a:pt x="18246" y="4225"/>
                </a:cubicBezTo>
                <a:close/>
                <a:moveTo>
                  <a:pt x="17368" y="3457"/>
                </a:moveTo>
                <a:cubicBezTo>
                  <a:pt x="17368" y="3457"/>
                  <a:pt x="17368" y="3457"/>
                  <a:pt x="17368" y="3457"/>
                </a:cubicBezTo>
                <a:cubicBezTo>
                  <a:pt x="17408" y="3457"/>
                  <a:pt x="17408" y="3457"/>
                  <a:pt x="17408" y="3457"/>
                </a:cubicBezTo>
                <a:cubicBezTo>
                  <a:pt x="17647" y="3659"/>
                  <a:pt x="17847" y="3861"/>
                  <a:pt x="18086" y="4063"/>
                </a:cubicBezTo>
                <a:cubicBezTo>
                  <a:pt x="18086" y="4063"/>
                  <a:pt x="18086" y="4063"/>
                  <a:pt x="18086" y="4063"/>
                </a:cubicBezTo>
                <a:cubicBezTo>
                  <a:pt x="18006" y="4185"/>
                  <a:pt x="17927" y="4266"/>
                  <a:pt x="17847" y="4387"/>
                </a:cubicBezTo>
                <a:cubicBezTo>
                  <a:pt x="17807" y="4427"/>
                  <a:pt x="17767" y="4468"/>
                  <a:pt x="17727" y="4549"/>
                </a:cubicBezTo>
                <a:cubicBezTo>
                  <a:pt x="17687" y="4630"/>
                  <a:pt x="17607" y="4670"/>
                  <a:pt x="17567" y="4751"/>
                </a:cubicBezTo>
                <a:cubicBezTo>
                  <a:pt x="17567" y="4751"/>
                  <a:pt x="17527" y="4791"/>
                  <a:pt x="17527" y="4791"/>
                </a:cubicBezTo>
                <a:cubicBezTo>
                  <a:pt x="17487" y="4832"/>
                  <a:pt x="17447" y="4872"/>
                  <a:pt x="17447" y="4913"/>
                </a:cubicBezTo>
                <a:cubicBezTo>
                  <a:pt x="17408" y="4953"/>
                  <a:pt x="17368" y="4994"/>
                  <a:pt x="17328" y="5034"/>
                </a:cubicBezTo>
                <a:cubicBezTo>
                  <a:pt x="17288" y="5115"/>
                  <a:pt x="17208" y="5155"/>
                  <a:pt x="17168" y="5236"/>
                </a:cubicBezTo>
                <a:cubicBezTo>
                  <a:pt x="17128" y="5277"/>
                  <a:pt x="17088" y="5317"/>
                  <a:pt x="17088" y="5358"/>
                </a:cubicBezTo>
                <a:cubicBezTo>
                  <a:pt x="17048" y="5439"/>
                  <a:pt x="16968" y="5520"/>
                  <a:pt x="16928" y="5600"/>
                </a:cubicBezTo>
                <a:cubicBezTo>
                  <a:pt x="16889" y="5681"/>
                  <a:pt x="16849" y="5762"/>
                  <a:pt x="16769" y="5884"/>
                </a:cubicBezTo>
                <a:cubicBezTo>
                  <a:pt x="16769" y="5884"/>
                  <a:pt x="16769" y="5924"/>
                  <a:pt x="16729" y="5924"/>
                </a:cubicBezTo>
                <a:cubicBezTo>
                  <a:pt x="16649" y="5843"/>
                  <a:pt x="16569" y="5762"/>
                  <a:pt x="16489" y="5681"/>
                </a:cubicBezTo>
                <a:cubicBezTo>
                  <a:pt x="16489" y="5681"/>
                  <a:pt x="16449" y="5641"/>
                  <a:pt x="16449" y="5641"/>
                </a:cubicBezTo>
                <a:cubicBezTo>
                  <a:pt x="16290" y="5479"/>
                  <a:pt x="16090" y="5277"/>
                  <a:pt x="15930" y="5115"/>
                </a:cubicBezTo>
                <a:cubicBezTo>
                  <a:pt x="15970" y="5075"/>
                  <a:pt x="16010" y="5034"/>
                  <a:pt x="16050" y="4994"/>
                </a:cubicBezTo>
                <a:cubicBezTo>
                  <a:pt x="16090" y="4953"/>
                  <a:pt x="16130" y="4913"/>
                  <a:pt x="16170" y="4872"/>
                </a:cubicBezTo>
                <a:cubicBezTo>
                  <a:pt x="16210" y="4832"/>
                  <a:pt x="16250" y="4791"/>
                  <a:pt x="16290" y="4751"/>
                </a:cubicBezTo>
                <a:cubicBezTo>
                  <a:pt x="16330" y="4711"/>
                  <a:pt x="16369" y="4670"/>
                  <a:pt x="16409" y="4630"/>
                </a:cubicBezTo>
                <a:cubicBezTo>
                  <a:pt x="16489" y="4549"/>
                  <a:pt x="16529" y="4468"/>
                  <a:pt x="16609" y="4387"/>
                </a:cubicBezTo>
                <a:cubicBezTo>
                  <a:pt x="16689" y="4266"/>
                  <a:pt x="16769" y="4185"/>
                  <a:pt x="16849" y="4063"/>
                </a:cubicBezTo>
                <a:cubicBezTo>
                  <a:pt x="16889" y="4023"/>
                  <a:pt x="16889" y="3982"/>
                  <a:pt x="16928" y="3982"/>
                </a:cubicBezTo>
                <a:cubicBezTo>
                  <a:pt x="16968" y="3942"/>
                  <a:pt x="16968" y="3902"/>
                  <a:pt x="17008" y="3902"/>
                </a:cubicBezTo>
                <a:cubicBezTo>
                  <a:pt x="17048" y="3861"/>
                  <a:pt x="17088" y="3780"/>
                  <a:pt x="17128" y="3740"/>
                </a:cubicBezTo>
                <a:cubicBezTo>
                  <a:pt x="17168" y="3659"/>
                  <a:pt x="17248" y="3618"/>
                  <a:pt x="17288" y="3538"/>
                </a:cubicBezTo>
                <a:cubicBezTo>
                  <a:pt x="17328" y="3538"/>
                  <a:pt x="17328" y="3497"/>
                  <a:pt x="17368" y="3457"/>
                </a:cubicBezTo>
                <a:close/>
                <a:moveTo>
                  <a:pt x="16569" y="2971"/>
                </a:moveTo>
                <a:cubicBezTo>
                  <a:pt x="16609" y="2931"/>
                  <a:pt x="16609" y="2890"/>
                  <a:pt x="16649" y="2890"/>
                </a:cubicBezTo>
                <a:cubicBezTo>
                  <a:pt x="16649" y="2890"/>
                  <a:pt x="16649" y="2850"/>
                  <a:pt x="16689" y="2850"/>
                </a:cubicBezTo>
                <a:cubicBezTo>
                  <a:pt x="16689" y="2850"/>
                  <a:pt x="16689" y="2850"/>
                  <a:pt x="16689" y="2850"/>
                </a:cubicBezTo>
                <a:cubicBezTo>
                  <a:pt x="16729" y="2890"/>
                  <a:pt x="16729" y="2890"/>
                  <a:pt x="16769" y="2931"/>
                </a:cubicBezTo>
                <a:cubicBezTo>
                  <a:pt x="16809" y="2971"/>
                  <a:pt x="16889" y="3052"/>
                  <a:pt x="16968" y="3093"/>
                </a:cubicBezTo>
                <a:cubicBezTo>
                  <a:pt x="17008" y="3133"/>
                  <a:pt x="17088" y="3173"/>
                  <a:pt x="17128" y="3254"/>
                </a:cubicBezTo>
                <a:cubicBezTo>
                  <a:pt x="17168" y="3295"/>
                  <a:pt x="17208" y="3335"/>
                  <a:pt x="17288" y="3376"/>
                </a:cubicBezTo>
                <a:cubicBezTo>
                  <a:pt x="17248" y="3416"/>
                  <a:pt x="17248" y="3416"/>
                  <a:pt x="17208" y="3457"/>
                </a:cubicBezTo>
                <a:cubicBezTo>
                  <a:pt x="17168" y="3497"/>
                  <a:pt x="17128" y="3578"/>
                  <a:pt x="17048" y="3618"/>
                </a:cubicBezTo>
                <a:cubicBezTo>
                  <a:pt x="17008" y="3659"/>
                  <a:pt x="17008" y="3659"/>
                  <a:pt x="16968" y="3699"/>
                </a:cubicBezTo>
                <a:cubicBezTo>
                  <a:pt x="16928" y="3740"/>
                  <a:pt x="16928" y="3740"/>
                  <a:pt x="16889" y="3780"/>
                </a:cubicBezTo>
                <a:cubicBezTo>
                  <a:pt x="16849" y="3861"/>
                  <a:pt x="16809" y="3902"/>
                  <a:pt x="16769" y="3982"/>
                </a:cubicBezTo>
                <a:cubicBezTo>
                  <a:pt x="16649" y="4185"/>
                  <a:pt x="16529" y="4387"/>
                  <a:pt x="16409" y="4589"/>
                </a:cubicBezTo>
                <a:cubicBezTo>
                  <a:pt x="16330" y="4711"/>
                  <a:pt x="16250" y="4832"/>
                  <a:pt x="16170" y="4953"/>
                </a:cubicBezTo>
                <a:cubicBezTo>
                  <a:pt x="16130" y="5034"/>
                  <a:pt x="16050" y="5075"/>
                  <a:pt x="16010" y="5115"/>
                </a:cubicBezTo>
                <a:cubicBezTo>
                  <a:pt x="16010" y="5115"/>
                  <a:pt x="15970" y="5156"/>
                  <a:pt x="15970" y="5156"/>
                </a:cubicBezTo>
                <a:cubicBezTo>
                  <a:pt x="15771" y="4953"/>
                  <a:pt x="15571" y="4751"/>
                  <a:pt x="15371" y="4549"/>
                </a:cubicBezTo>
                <a:cubicBezTo>
                  <a:pt x="15371" y="4549"/>
                  <a:pt x="15371" y="4508"/>
                  <a:pt x="15411" y="4508"/>
                </a:cubicBezTo>
                <a:cubicBezTo>
                  <a:pt x="15411" y="4468"/>
                  <a:pt x="15451" y="4468"/>
                  <a:pt x="15451" y="4427"/>
                </a:cubicBezTo>
                <a:cubicBezTo>
                  <a:pt x="15491" y="4387"/>
                  <a:pt x="15491" y="4347"/>
                  <a:pt x="15531" y="4306"/>
                </a:cubicBezTo>
                <a:cubicBezTo>
                  <a:pt x="15611" y="4185"/>
                  <a:pt x="15691" y="4063"/>
                  <a:pt x="15810" y="3982"/>
                </a:cubicBezTo>
                <a:cubicBezTo>
                  <a:pt x="15930" y="3861"/>
                  <a:pt x="16050" y="3740"/>
                  <a:pt x="16130" y="3659"/>
                </a:cubicBezTo>
                <a:cubicBezTo>
                  <a:pt x="16170" y="3618"/>
                  <a:pt x="16210" y="3578"/>
                  <a:pt x="16250" y="3497"/>
                </a:cubicBezTo>
                <a:cubicBezTo>
                  <a:pt x="16290" y="3457"/>
                  <a:pt x="16330" y="3416"/>
                  <a:pt x="16369" y="3335"/>
                </a:cubicBezTo>
                <a:cubicBezTo>
                  <a:pt x="16409" y="3295"/>
                  <a:pt x="16409" y="3295"/>
                  <a:pt x="16449" y="3254"/>
                </a:cubicBezTo>
                <a:cubicBezTo>
                  <a:pt x="16449" y="3254"/>
                  <a:pt x="16449" y="3254"/>
                  <a:pt x="16489" y="3214"/>
                </a:cubicBezTo>
                <a:cubicBezTo>
                  <a:pt x="16489" y="3214"/>
                  <a:pt x="16529" y="3173"/>
                  <a:pt x="16529" y="3173"/>
                </a:cubicBezTo>
                <a:cubicBezTo>
                  <a:pt x="16489" y="3052"/>
                  <a:pt x="16529" y="3012"/>
                  <a:pt x="16569" y="2971"/>
                </a:cubicBezTo>
                <a:close/>
                <a:moveTo>
                  <a:pt x="15970" y="2041"/>
                </a:moveTo>
                <a:cubicBezTo>
                  <a:pt x="15970" y="2041"/>
                  <a:pt x="15970" y="2041"/>
                  <a:pt x="15970" y="2041"/>
                </a:cubicBezTo>
                <a:cubicBezTo>
                  <a:pt x="15970" y="2041"/>
                  <a:pt x="15970" y="2041"/>
                  <a:pt x="15970" y="2041"/>
                </a:cubicBezTo>
                <a:cubicBezTo>
                  <a:pt x="15970" y="2041"/>
                  <a:pt x="15970" y="2041"/>
                  <a:pt x="15970" y="2041"/>
                </a:cubicBezTo>
                <a:close/>
                <a:moveTo>
                  <a:pt x="15890" y="2122"/>
                </a:moveTo>
                <a:cubicBezTo>
                  <a:pt x="15930" y="2081"/>
                  <a:pt x="15930" y="2081"/>
                  <a:pt x="15970" y="2041"/>
                </a:cubicBezTo>
                <a:cubicBezTo>
                  <a:pt x="16010" y="2081"/>
                  <a:pt x="16010" y="2081"/>
                  <a:pt x="16050" y="2122"/>
                </a:cubicBezTo>
                <a:cubicBezTo>
                  <a:pt x="16050" y="2122"/>
                  <a:pt x="16090" y="2162"/>
                  <a:pt x="16090" y="2162"/>
                </a:cubicBezTo>
                <a:cubicBezTo>
                  <a:pt x="16170" y="2284"/>
                  <a:pt x="16290" y="2364"/>
                  <a:pt x="16369" y="2486"/>
                </a:cubicBezTo>
                <a:cubicBezTo>
                  <a:pt x="16409" y="2526"/>
                  <a:pt x="16449" y="2607"/>
                  <a:pt x="16529" y="2648"/>
                </a:cubicBezTo>
                <a:cubicBezTo>
                  <a:pt x="16529" y="2648"/>
                  <a:pt x="16489" y="2688"/>
                  <a:pt x="16489" y="2688"/>
                </a:cubicBezTo>
                <a:cubicBezTo>
                  <a:pt x="16489" y="2688"/>
                  <a:pt x="16449" y="2729"/>
                  <a:pt x="16449" y="2729"/>
                </a:cubicBezTo>
                <a:cubicBezTo>
                  <a:pt x="16449" y="2729"/>
                  <a:pt x="16449" y="2769"/>
                  <a:pt x="16409" y="2769"/>
                </a:cubicBezTo>
                <a:cubicBezTo>
                  <a:pt x="16409" y="2769"/>
                  <a:pt x="16369" y="2809"/>
                  <a:pt x="16369" y="2809"/>
                </a:cubicBezTo>
                <a:cubicBezTo>
                  <a:pt x="16330" y="2850"/>
                  <a:pt x="16290" y="2931"/>
                  <a:pt x="16250" y="2971"/>
                </a:cubicBezTo>
                <a:cubicBezTo>
                  <a:pt x="16250" y="3012"/>
                  <a:pt x="16210" y="3012"/>
                  <a:pt x="16210" y="3052"/>
                </a:cubicBezTo>
                <a:cubicBezTo>
                  <a:pt x="16210" y="3093"/>
                  <a:pt x="16170" y="3093"/>
                  <a:pt x="16170" y="3133"/>
                </a:cubicBezTo>
                <a:cubicBezTo>
                  <a:pt x="16170" y="3174"/>
                  <a:pt x="16130" y="3174"/>
                  <a:pt x="16130" y="3214"/>
                </a:cubicBezTo>
                <a:cubicBezTo>
                  <a:pt x="16090" y="3254"/>
                  <a:pt x="16090" y="3295"/>
                  <a:pt x="16050" y="3335"/>
                </a:cubicBezTo>
                <a:cubicBezTo>
                  <a:pt x="16010" y="3376"/>
                  <a:pt x="15970" y="3416"/>
                  <a:pt x="15930" y="3497"/>
                </a:cubicBezTo>
                <a:cubicBezTo>
                  <a:pt x="15890" y="3538"/>
                  <a:pt x="15850" y="3578"/>
                  <a:pt x="15810" y="3618"/>
                </a:cubicBezTo>
                <a:cubicBezTo>
                  <a:pt x="15771" y="3699"/>
                  <a:pt x="15691" y="3740"/>
                  <a:pt x="15651" y="3821"/>
                </a:cubicBezTo>
                <a:cubicBezTo>
                  <a:pt x="15611" y="3902"/>
                  <a:pt x="15531" y="3982"/>
                  <a:pt x="15491" y="4063"/>
                </a:cubicBezTo>
                <a:cubicBezTo>
                  <a:pt x="15451" y="4104"/>
                  <a:pt x="15451" y="4144"/>
                  <a:pt x="15411" y="4185"/>
                </a:cubicBezTo>
                <a:cubicBezTo>
                  <a:pt x="15411" y="4225"/>
                  <a:pt x="15371" y="4225"/>
                  <a:pt x="15371" y="4266"/>
                </a:cubicBezTo>
                <a:cubicBezTo>
                  <a:pt x="15331" y="4347"/>
                  <a:pt x="15291" y="4387"/>
                  <a:pt x="15251" y="4468"/>
                </a:cubicBezTo>
                <a:cubicBezTo>
                  <a:pt x="15251" y="4468"/>
                  <a:pt x="15251" y="4508"/>
                  <a:pt x="15251" y="4508"/>
                </a:cubicBezTo>
                <a:cubicBezTo>
                  <a:pt x="15212" y="4468"/>
                  <a:pt x="15212" y="4468"/>
                  <a:pt x="15172" y="4427"/>
                </a:cubicBezTo>
                <a:cubicBezTo>
                  <a:pt x="15052" y="4306"/>
                  <a:pt x="14932" y="4185"/>
                  <a:pt x="14812" y="4063"/>
                </a:cubicBezTo>
                <a:cubicBezTo>
                  <a:pt x="14812" y="4063"/>
                  <a:pt x="14812" y="4063"/>
                  <a:pt x="14812" y="4063"/>
                </a:cubicBezTo>
                <a:cubicBezTo>
                  <a:pt x="14692" y="3942"/>
                  <a:pt x="14613" y="3861"/>
                  <a:pt x="14493" y="3740"/>
                </a:cubicBezTo>
                <a:cubicBezTo>
                  <a:pt x="14533" y="3699"/>
                  <a:pt x="14573" y="3659"/>
                  <a:pt x="14653" y="3618"/>
                </a:cubicBezTo>
                <a:cubicBezTo>
                  <a:pt x="14653" y="3618"/>
                  <a:pt x="14692" y="3578"/>
                  <a:pt x="14692" y="3578"/>
                </a:cubicBezTo>
                <a:cubicBezTo>
                  <a:pt x="14732" y="3538"/>
                  <a:pt x="14772" y="3497"/>
                  <a:pt x="14772" y="3457"/>
                </a:cubicBezTo>
                <a:cubicBezTo>
                  <a:pt x="14812" y="3416"/>
                  <a:pt x="14812" y="3416"/>
                  <a:pt x="14852" y="3376"/>
                </a:cubicBezTo>
                <a:cubicBezTo>
                  <a:pt x="14852" y="3376"/>
                  <a:pt x="14892" y="3335"/>
                  <a:pt x="14892" y="3335"/>
                </a:cubicBezTo>
                <a:cubicBezTo>
                  <a:pt x="14932" y="3295"/>
                  <a:pt x="14972" y="3214"/>
                  <a:pt x="15052" y="3174"/>
                </a:cubicBezTo>
                <a:cubicBezTo>
                  <a:pt x="15092" y="3133"/>
                  <a:pt x="15132" y="3052"/>
                  <a:pt x="15212" y="3012"/>
                </a:cubicBezTo>
                <a:cubicBezTo>
                  <a:pt x="15291" y="2931"/>
                  <a:pt x="15371" y="2850"/>
                  <a:pt x="15451" y="2729"/>
                </a:cubicBezTo>
                <a:cubicBezTo>
                  <a:pt x="15531" y="2607"/>
                  <a:pt x="15611" y="2526"/>
                  <a:pt x="15731" y="2405"/>
                </a:cubicBezTo>
                <a:cubicBezTo>
                  <a:pt x="15770" y="2365"/>
                  <a:pt x="15810" y="2324"/>
                  <a:pt x="15850" y="2243"/>
                </a:cubicBezTo>
                <a:cubicBezTo>
                  <a:pt x="15850" y="2162"/>
                  <a:pt x="15850" y="2162"/>
                  <a:pt x="15890" y="2122"/>
                </a:cubicBezTo>
                <a:close/>
                <a:moveTo>
                  <a:pt x="14253" y="2243"/>
                </a:moveTo>
                <a:cubicBezTo>
                  <a:pt x="14333" y="2122"/>
                  <a:pt x="14413" y="2000"/>
                  <a:pt x="14533" y="1879"/>
                </a:cubicBezTo>
                <a:cubicBezTo>
                  <a:pt x="14653" y="1717"/>
                  <a:pt x="14812" y="1556"/>
                  <a:pt x="14972" y="1394"/>
                </a:cubicBezTo>
                <a:cubicBezTo>
                  <a:pt x="15012" y="1353"/>
                  <a:pt x="15052" y="1313"/>
                  <a:pt x="15132" y="1272"/>
                </a:cubicBezTo>
                <a:cubicBezTo>
                  <a:pt x="15172" y="1313"/>
                  <a:pt x="15212" y="1353"/>
                  <a:pt x="15252" y="1394"/>
                </a:cubicBezTo>
                <a:cubicBezTo>
                  <a:pt x="15291" y="1434"/>
                  <a:pt x="15331" y="1475"/>
                  <a:pt x="15411" y="1515"/>
                </a:cubicBezTo>
                <a:cubicBezTo>
                  <a:pt x="15451" y="1556"/>
                  <a:pt x="15531" y="1596"/>
                  <a:pt x="15571" y="1636"/>
                </a:cubicBezTo>
                <a:cubicBezTo>
                  <a:pt x="15691" y="1717"/>
                  <a:pt x="15771" y="1798"/>
                  <a:pt x="15890" y="1879"/>
                </a:cubicBezTo>
                <a:cubicBezTo>
                  <a:pt x="15890" y="1879"/>
                  <a:pt x="15850" y="1879"/>
                  <a:pt x="15850" y="1920"/>
                </a:cubicBezTo>
                <a:cubicBezTo>
                  <a:pt x="15850" y="1920"/>
                  <a:pt x="15850" y="1920"/>
                  <a:pt x="15811" y="1960"/>
                </a:cubicBezTo>
                <a:cubicBezTo>
                  <a:pt x="15771" y="2000"/>
                  <a:pt x="15771" y="2000"/>
                  <a:pt x="15731" y="2041"/>
                </a:cubicBezTo>
                <a:cubicBezTo>
                  <a:pt x="15691" y="2081"/>
                  <a:pt x="15651" y="2162"/>
                  <a:pt x="15611" y="2203"/>
                </a:cubicBezTo>
                <a:cubicBezTo>
                  <a:pt x="15531" y="2324"/>
                  <a:pt x="15451" y="2405"/>
                  <a:pt x="15371" y="2526"/>
                </a:cubicBezTo>
                <a:cubicBezTo>
                  <a:pt x="15292" y="2607"/>
                  <a:pt x="15212" y="2729"/>
                  <a:pt x="15172" y="2809"/>
                </a:cubicBezTo>
                <a:cubicBezTo>
                  <a:pt x="15132" y="2890"/>
                  <a:pt x="15092" y="2931"/>
                  <a:pt x="15052" y="3012"/>
                </a:cubicBezTo>
                <a:cubicBezTo>
                  <a:pt x="15012" y="3052"/>
                  <a:pt x="14972" y="3093"/>
                  <a:pt x="14932" y="3173"/>
                </a:cubicBezTo>
                <a:cubicBezTo>
                  <a:pt x="14892" y="3214"/>
                  <a:pt x="14852" y="3254"/>
                  <a:pt x="14852" y="3295"/>
                </a:cubicBezTo>
                <a:cubicBezTo>
                  <a:pt x="14812" y="3376"/>
                  <a:pt x="14732" y="3416"/>
                  <a:pt x="14693" y="3497"/>
                </a:cubicBezTo>
                <a:cubicBezTo>
                  <a:pt x="14653" y="3538"/>
                  <a:pt x="14613" y="3578"/>
                  <a:pt x="14573" y="3618"/>
                </a:cubicBezTo>
                <a:cubicBezTo>
                  <a:pt x="14573" y="3618"/>
                  <a:pt x="14573" y="3618"/>
                  <a:pt x="14573" y="3618"/>
                </a:cubicBezTo>
                <a:cubicBezTo>
                  <a:pt x="14453" y="3497"/>
                  <a:pt x="14293" y="3335"/>
                  <a:pt x="14174" y="3214"/>
                </a:cubicBezTo>
                <a:cubicBezTo>
                  <a:pt x="14094" y="3133"/>
                  <a:pt x="13974" y="3012"/>
                  <a:pt x="13894" y="2931"/>
                </a:cubicBezTo>
                <a:cubicBezTo>
                  <a:pt x="13854" y="2890"/>
                  <a:pt x="13814" y="2850"/>
                  <a:pt x="13814" y="2850"/>
                </a:cubicBezTo>
                <a:cubicBezTo>
                  <a:pt x="13854" y="2809"/>
                  <a:pt x="13894" y="2809"/>
                  <a:pt x="13934" y="2769"/>
                </a:cubicBezTo>
                <a:cubicBezTo>
                  <a:pt x="13974" y="2729"/>
                  <a:pt x="14054" y="2648"/>
                  <a:pt x="14094" y="2607"/>
                </a:cubicBezTo>
                <a:cubicBezTo>
                  <a:pt x="14134" y="2567"/>
                  <a:pt x="14174" y="2526"/>
                  <a:pt x="14214" y="2486"/>
                </a:cubicBezTo>
                <a:cubicBezTo>
                  <a:pt x="14134" y="2405"/>
                  <a:pt x="14213" y="2324"/>
                  <a:pt x="14253" y="2243"/>
                </a:cubicBezTo>
                <a:close/>
                <a:moveTo>
                  <a:pt x="13056" y="1232"/>
                </a:moveTo>
                <a:cubicBezTo>
                  <a:pt x="13095" y="1232"/>
                  <a:pt x="13095" y="1191"/>
                  <a:pt x="13135" y="1191"/>
                </a:cubicBezTo>
                <a:cubicBezTo>
                  <a:pt x="13135" y="1191"/>
                  <a:pt x="13175" y="1151"/>
                  <a:pt x="13175" y="1151"/>
                </a:cubicBezTo>
                <a:cubicBezTo>
                  <a:pt x="13175" y="1151"/>
                  <a:pt x="13175" y="1151"/>
                  <a:pt x="13215" y="1111"/>
                </a:cubicBezTo>
                <a:cubicBezTo>
                  <a:pt x="13215" y="1111"/>
                  <a:pt x="13215" y="1070"/>
                  <a:pt x="13255" y="1070"/>
                </a:cubicBezTo>
                <a:cubicBezTo>
                  <a:pt x="13415" y="1070"/>
                  <a:pt x="13535" y="1070"/>
                  <a:pt x="13694" y="1070"/>
                </a:cubicBezTo>
                <a:cubicBezTo>
                  <a:pt x="13814" y="1070"/>
                  <a:pt x="13934" y="1070"/>
                  <a:pt x="14054" y="1111"/>
                </a:cubicBezTo>
                <a:cubicBezTo>
                  <a:pt x="13934" y="1272"/>
                  <a:pt x="13774" y="1434"/>
                  <a:pt x="13694" y="1596"/>
                </a:cubicBezTo>
                <a:cubicBezTo>
                  <a:pt x="13614" y="1717"/>
                  <a:pt x="13535" y="1839"/>
                  <a:pt x="13455" y="1960"/>
                </a:cubicBezTo>
                <a:cubicBezTo>
                  <a:pt x="13415" y="2000"/>
                  <a:pt x="13375" y="2081"/>
                  <a:pt x="13335" y="2122"/>
                </a:cubicBezTo>
                <a:cubicBezTo>
                  <a:pt x="13295" y="2203"/>
                  <a:pt x="13255" y="2284"/>
                  <a:pt x="13215" y="2364"/>
                </a:cubicBezTo>
                <a:cubicBezTo>
                  <a:pt x="13175" y="2445"/>
                  <a:pt x="13175" y="2486"/>
                  <a:pt x="13175" y="2567"/>
                </a:cubicBezTo>
                <a:cubicBezTo>
                  <a:pt x="13175" y="2567"/>
                  <a:pt x="13175" y="2567"/>
                  <a:pt x="13135" y="2607"/>
                </a:cubicBezTo>
                <a:cubicBezTo>
                  <a:pt x="13095" y="2607"/>
                  <a:pt x="13095" y="2607"/>
                  <a:pt x="13055" y="2607"/>
                </a:cubicBezTo>
                <a:cubicBezTo>
                  <a:pt x="12976" y="2607"/>
                  <a:pt x="12896" y="2607"/>
                  <a:pt x="12856" y="2607"/>
                </a:cubicBezTo>
                <a:cubicBezTo>
                  <a:pt x="12696" y="2607"/>
                  <a:pt x="12536" y="2607"/>
                  <a:pt x="12377" y="2607"/>
                </a:cubicBezTo>
                <a:cubicBezTo>
                  <a:pt x="12177" y="2607"/>
                  <a:pt x="12017" y="2607"/>
                  <a:pt x="11818" y="2607"/>
                </a:cubicBezTo>
                <a:cubicBezTo>
                  <a:pt x="11818" y="2607"/>
                  <a:pt x="11818" y="2607"/>
                  <a:pt x="11858" y="2567"/>
                </a:cubicBezTo>
                <a:cubicBezTo>
                  <a:pt x="11938" y="2486"/>
                  <a:pt x="12017" y="2364"/>
                  <a:pt x="12097" y="2284"/>
                </a:cubicBezTo>
                <a:cubicBezTo>
                  <a:pt x="12177" y="2162"/>
                  <a:pt x="12297" y="2081"/>
                  <a:pt x="12377" y="1960"/>
                </a:cubicBezTo>
                <a:cubicBezTo>
                  <a:pt x="12457" y="1879"/>
                  <a:pt x="12536" y="1758"/>
                  <a:pt x="12616" y="1677"/>
                </a:cubicBezTo>
                <a:cubicBezTo>
                  <a:pt x="12616" y="1636"/>
                  <a:pt x="12656" y="1636"/>
                  <a:pt x="12656" y="1596"/>
                </a:cubicBezTo>
                <a:cubicBezTo>
                  <a:pt x="12696" y="1555"/>
                  <a:pt x="12696" y="1515"/>
                  <a:pt x="12736" y="1515"/>
                </a:cubicBezTo>
                <a:cubicBezTo>
                  <a:pt x="12776" y="1475"/>
                  <a:pt x="12816" y="1434"/>
                  <a:pt x="12856" y="1394"/>
                </a:cubicBezTo>
                <a:cubicBezTo>
                  <a:pt x="12976" y="1313"/>
                  <a:pt x="13016" y="1272"/>
                  <a:pt x="13056" y="1232"/>
                </a:cubicBezTo>
                <a:close/>
                <a:moveTo>
                  <a:pt x="11658" y="949"/>
                </a:moveTo>
                <a:cubicBezTo>
                  <a:pt x="11658" y="908"/>
                  <a:pt x="11698" y="908"/>
                  <a:pt x="11658" y="949"/>
                </a:cubicBezTo>
                <a:cubicBezTo>
                  <a:pt x="11698" y="908"/>
                  <a:pt x="11698" y="908"/>
                  <a:pt x="11698" y="908"/>
                </a:cubicBezTo>
                <a:cubicBezTo>
                  <a:pt x="11778" y="908"/>
                  <a:pt x="11858" y="949"/>
                  <a:pt x="11977" y="949"/>
                </a:cubicBezTo>
                <a:cubicBezTo>
                  <a:pt x="12057" y="949"/>
                  <a:pt x="12177" y="989"/>
                  <a:pt x="12257" y="989"/>
                </a:cubicBezTo>
                <a:cubicBezTo>
                  <a:pt x="12337" y="989"/>
                  <a:pt x="12457" y="989"/>
                  <a:pt x="12536" y="1030"/>
                </a:cubicBezTo>
                <a:cubicBezTo>
                  <a:pt x="12696" y="1030"/>
                  <a:pt x="12816" y="1070"/>
                  <a:pt x="12976" y="1070"/>
                </a:cubicBezTo>
                <a:cubicBezTo>
                  <a:pt x="12976" y="1070"/>
                  <a:pt x="12936" y="1111"/>
                  <a:pt x="12936" y="1111"/>
                </a:cubicBezTo>
                <a:cubicBezTo>
                  <a:pt x="12896" y="1151"/>
                  <a:pt x="12856" y="1191"/>
                  <a:pt x="12816" y="1272"/>
                </a:cubicBezTo>
                <a:cubicBezTo>
                  <a:pt x="12776" y="1313"/>
                  <a:pt x="12736" y="1353"/>
                  <a:pt x="12696" y="1394"/>
                </a:cubicBezTo>
                <a:cubicBezTo>
                  <a:pt x="12656" y="1434"/>
                  <a:pt x="12656" y="1434"/>
                  <a:pt x="12656" y="1475"/>
                </a:cubicBezTo>
                <a:cubicBezTo>
                  <a:pt x="12616" y="1515"/>
                  <a:pt x="12616" y="1556"/>
                  <a:pt x="12576" y="1556"/>
                </a:cubicBezTo>
                <a:cubicBezTo>
                  <a:pt x="12576" y="1556"/>
                  <a:pt x="12536" y="1596"/>
                  <a:pt x="12536" y="1596"/>
                </a:cubicBezTo>
                <a:cubicBezTo>
                  <a:pt x="12497" y="1636"/>
                  <a:pt x="12497" y="1677"/>
                  <a:pt x="12457" y="1717"/>
                </a:cubicBezTo>
                <a:cubicBezTo>
                  <a:pt x="12417" y="1758"/>
                  <a:pt x="12377" y="1798"/>
                  <a:pt x="12377" y="1839"/>
                </a:cubicBezTo>
                <a:cubicBezTo>
                  <a:pt x="12297" y="1960"/>
                  <a:pt x="12217" y="2081"/>
                  <a:pt x="12137" y="2203"/>
                </a:cubicBezTo>
                <a:cubicBezTo>
                  <a:pt x="12057" y="2324"/>
                  <a:pt x="11977" y="2405"/>
                  <a:pt x="11898" y="2526"/>
                </a:cubicBezTo>
                <a:cubicBezTo>
                  <a:pt x="11898" y="2567"/>
                  <a:pt x="11858" y="2567"/>
                  <a:pt x="11858" y="2607"/>
                </a:cubicBezTo>
                <a:cubicBezTo>
                  <a:pt x="11498" y="2607"/>
                  <a:pt x="11139" y="2607"/>
                  <a:pt x="10780" y="2607"/>
                </a:cubicBezTo>
                <a:cubicBezTo>
                  <a:pt x="10620" y="2607"/>
                  <a:pt x="10460" y="2607"/>
                  <a:pt x="10341" y="2607"/>
                </a:cubicBezTo>
                <a:cubicBezTo>
                  <a:pt x="10341" y="2607"/>
                  <a:pt x="10341" y="2607"/>
                  <a:pt x="10341" y="2607"/>
                </a:cubicBezTo>
                <a:cubicBezTo>
                  <a:pt x="10380" y="2567"/>
                  <a:pt x="10420" y="2526"/>
                  <a:pt x="10420" y="2445"/>
                </a:cubicBezTo>
                <a:cubicBezTo>
                  <a:pt x="10420" y="2405"/>
                  <a:pt x="10460" y="2405"/>
                  <a:pt x="10460" y="2364"/>
                </a:cubicBezTo>
                <a:cubicBezTo>
                  <a:pt x="10500" y="2324"/>
                  <a:pt x="10500" y="2284"/>
                  <a:pt x="10540" y="2243"/>
                </a:cubicBezTo>
                <a:cubicBezTo>
                  <a:pt x="10660" y="2081"/>
                  <a:pt x="10820" y="1920"/>
                  <a:pt x="10939" y="1798"/>
                </a:cubicBezTo>
                <a:cubicBezTo>
                  <a:pt x="11019" y="1717"/>
                  <a:pt x="11099" y="1636"/>
                  <a:pt x="11179" y="1556"/>
                </a:cubicBezTo>
                <a:cubicBezTo>
                  <a:pt x="11259" y="1475"/>
                  <a:pt x="11299" y="1394"/>
                  <a:pt x="11379" y="1313"/>
                </a:cubicBezTo>
                <a:cubicBezTo>
                  <a:pt x="11458" y="1232"/>
                  <a:pt x="11538" y="1151"/>
                  <a:pt x="11578" y="1070"/>
                </a:cubicBezTo>
                <a:cubicBezTo>
                  <a:pt x="11618" y="989"/>
                  <a:pt x="11618" y="949"/>
                  <a:pt x="11658" y="949"/>
                </a:cubicBezTo>
                <a:close/>
                <a:moveTo>
                  <a:pt x="10420" y="949"/>
                </a:moveTo>
                <a:cubicBezTo>
                  <a:pt x="10460" y="908"/>
                  <a:pt x="10460" y="908"/>
                  <a:pt x="10500" y="868"/>
                </a:cubicBezTo>
                <a:cubicBezTo>
                  <a:pt x="10500" y="868"/>
                  <a:pt x="10500" y="827"/>
                  <a:pt x="10540" y="827"/>
                </a:cubicBezTo>
                <a:cubicBezTo>
                  <a:pt x="10540" y="827"/>
                  <a:pt x="10540" y="827"/>
                  <a:pt x="10540" y="827"/>
                </a:cubicBezTo>
                <a:cubicBezTo>
                  <a:pt x="10860" y="827"/>
                  <a:pt x="11179" y="868"/>
                  <a:pt x="11458" y="868"/>
                </a:cubicBezTo>
                <a:cubicBezTo>
                  <a:pt x="11458" y="868"/>
                  <a:pt x="11458" y="868"/>
                  <a:pt x="11498" y="868"/>
                </a:cubicBezTo>
                <a:cubicBezTo>
                  <a:pt x="11498" y="868"/>
                  <a:pt x="11458" y="908"/>
                  <a:pt x="11458" y="908"/>
                </a:cubicBezTo>
                <a:cubicBezTo>
                  <a:pt x="11379" y="989"/>
                  <a:pt x="11339" y="1070"/>
                  <a:pt x="11259" y="1151"/>
                </a:cubicBezTo>
                <a:cubicBezTo>
                  <a:pt x="11179" y="1232"/>
                  <a:pt x="11139" y="1313"/>
                  <a:pt x="11059" y="1394"/>
                </a:cubicBezTo>
                <a:cubicBezTo>
                  <a:pt x="10979" y="1475"/>
                  <a:pt x="10899" y="1556"/>
                  <a:pt x="10820" y="1677"/>
                </a:cubicBezTo>
                <a:cubicBezTo>
                  <a:pt x="10780" y="1717"/>
                  <a:pt x="10740" y="1758"/>
                  <a:pt x="10700" y="1798"/>
                </a:cubicBezTo>
                <a:cubicBezTo>
                  <a:pt x="10660" y="1879"/>
                  <a:pt x="10620" y="1920"/>
                  <a:pt x="10540" y="2000"/>
                </a:cubicBezTo>
                <a:cubicBezTo>
                  <a:pt x="10500" y="2081"/>
                  <a:pt x="10460" y="2122"/>
                  <a:pt x="10420" y="2203"/>
                </a:cubicBezTo>
                <a:cubicBezTo>
                  <a:pt x="10340" y="2324"/>
                  <a:pt x="10301" y="2405"/>
                  <a:pt x="10261" y="2526"/>
                </a:cubicBezTo>
                <a:cubicBezTo>
                  <a:pt x="10261" y="2526"/>
                  <a:pt x="10261" y="2526"/>
                  <a:pt x="10261" y="2526"/>
                </a:cubicBezTo>
                <a:cubicBezTo>
                  <a:pt x="10061" y="2526"/>
                  <a:pt x="9861" y="2526"/>
                  <a:pt x="9662" y="2526"/>
                </a:cubicBezTo>
                <a:cubicBezTo>
                  <a:pt x="9622" y="2526"/>
                  <a:pt x="9622" y="2526"/>
                  <a:pt x="9582" y="2526"/>
                </a:cubicBezTo>
                <a:cubicBezTo>
                  <a:pt x="9502" y="2526"/>
                  <a:pt x="9382" y="2526"/>
                  <a:pt x="9302" y="2526"/>
                </a:cubicBezTo>
                <a:cubicBezTo>
                  <a:pt x="9302" y="2526"/>
                  <a:pt x="9302" y="2526"/>
                  <a:pt x="9302" y="2526"/>
                </a:cubicBezTo>
                <a:cubicBezTo>
                  <a:pt x="9223" y="2526"/>
                  <a:pt x="9143" y="2526"/>
                  <a:pt x="9103" y="2526"/>
                </a:cubicBezTo>
                <a:cubicBezTo>
                  <a:pt x="9103" y="2526"/>
                  <a:pt x="9103" y="2526"/>
                  <a:pt x="9103" y="2526"/>
                </a:cubicBezTo>
                <a:cubicBezTo>
                  <a:pt x="9143" y="2486"/>
                  <a:pt x="9223" y="2405"/>
                  <a:pt x="9262" y="2364"/>
                </a:cubicBezTo>
                <a:cubicBezTo>
                  <a:pt x="9302" y="2324"/>
                  <a:pt x="9342" y="2284"/>
                  <a:pt x="9382" y="2243"/>
                </a:cubicBezTo>
                <a:cubicBezTo>
                  <a:pt x="9462" y="2162"/>
                  <a:pt x="9542" y="2081"/>
                  <a:pt x="9622" y="2000"/>
                </a:cubicBezTo>
                <a:cubicBezTo>
                  <a:pt x="9662" y="1960"/>
                  <a:pt x="9702" y="1920"/>
                  <a:pt x="9742" y="1879"/>
                </a:cubicBezTo>
                <a:cubicBezTo>
                  <a:pt x="9782" y="1839"/>
                  <a:pt x="9782" y="1839"/>
                  <a:pt x="9821" y="1798"/>
                </a:cubicBezTo>
                <a:cubicBezTo>
                  <a:pt x="9821" y="1798"/>
                  <a:pt x="9861" y="1758"/>
                  <a:pt x="9861" y="1758"/>
                </a:cubicBezTo>
                <a:cubicBezTo>
                  <a:pt x="9901" y="1717"/>
                  <a:pt x="9901" y="1717"/>
                  <a:pt x="9941" y="1677"/>
                </a:cubicBezTo>
                <a:cubicBezTo>
                  <a:pt x="9941" y="1677"/>
                  <a:pt x="9941" y="1677"/>
                  <a:pt x="9941" y="1677"/>
                </a:cubicBezTo>
                <a:cubicBezTo>
                  <a:pt x="9941" y="1677"/>
                  <a:pt x="9981" y="1636"/>
                  <a:pt x="9981" y="1636"/>
                </a:cubicBezTo>
                <a:cubicBezTo>
                  <a:pt x="10021" y="1596"/>
                  <a:pt x="10061" y="1555"/>
                  <a:pt x="10101" y="1475"/>
                </a:cubicBezTo>
                <a:cubicBezTo>
                  <a:pt x="10181" y="1353"/>
                  <a:pt x="10261" y="1272"/>
                  <a:pt x="10340" y="1151"/>
                </a:cubicBezTo>
                <a:cubicBezTo>
                  <a:pt x="10340" y="1070"/>
                  <a:pt x="10380" y="1030"/>
                  <a:pt x="10420" y="949"/>
                </a:cubicBezTo>
                <a:close/>
                <a:moveTo>
                  <a:pt x="9223" y="787"/>
                </a:moveTo>
                <a:cubicBezTo>
                  <a:pt x="9223" y="787"/>
                  <a:pt x="9223" y="747"/>
                  <a:pt x="9223" y="787"/>
                </a:cubicBezTo>
                <a:cubicBezTo>
                  <a:pt x="9382" y="787"/>
                  <a:pt x="9542" y="787"/>
                  <a:pt x="9662" y="827"/>
                </a:cubicBezTo>
                <a:cubicBezTo>
                  <a:pt x="9861" y="827"/>
                  <a:pt x="10061" y="827"/>
                  <a:pt x="10261" y="868"/>
                </a:cubicBezTo>
                <a:cubicBezTo>
                  <a:pt x="10261" y="868"/>
                  <a:pt x="10301" y="868"/>
                  <a:pt x="10301" y="868"/>
                </a:cubicBezTo>
                <a:cubicBezTo>
                  <a:pt x="10261" y="908"/>
                  <a:pt x="10261" y="949"/>
                  <a:pt x="10221" y="989"/>
                </a:cubicBezTo>
                <a:cubicBezTo>
                  <a:pt x="10141" y="1111"/>
                  <a:pt x="10101" y="1191"/>
                  <a:pt x="10021" y="1272"/>
                </a:cubicBezTo>
                <a:cubicBezTo>
                  <a:pt x="9981" y="1313"/>
                  <a:pt x="9941" y="1394"/>
                  <a:pt x="9901" y="1434"/>
                </a:cubicBezTo>
                <a:cubicBezTo>
                  <a:pt x="9861" y="1475"/>
                  <a:pt x="9861" y="1515"/>
                  <a:pt x="9821" y="1515"/>
                </a:cubicBezTo>
                <a:cubicBezTo>
                  <a:pt x="9821" y="1515"/>
                  <a:pt x="9782" y="1556"/>
                  <a:pt x="9782" y="1596"/>
                </a:cubicBezTo>
                <a:cubicBezTo>
                  <a:pt x="9742" y="1636"/>
                  <a:pt x="9702" y="1677"/>
                  <a:pt x="9662" y="1717"/>
                </a:cubicBezTo>
                <a:cubicBezTo>
                  <a:pt x="9622" y="1758"/>
                  <a:pt x="9582" y="1798"/>
                  <a:pt x="9542" y="1879"/>
                </a:cubicBezTo>
                <a:cubicBezTo>
                  <a:pt x="9502" y="1920"/>
                  <a:pt x="9462" y="1960"/>
                  <a:pt x="9422" y="2000"/>
                </a:cubicBezTo>
                <a:cubicBezTo>
                  <a:pt x="9382" y="2041"/>
                  <a:pt x="9342" y="2081"/>
                  <a:pt x="9302" y="2162"/>
                </a:cubicBezTo>
                <a:cubicBezTo>
                  <a:pt x="9262" y="2203"/>
                  <a:pt x="9223" y="2284"/>
                  <a:pt x="9143" y="2324"/>
                </a:cubicBezTo>
                <a:cubicBezTo>
                  <a:pt x="9103" y="2364"/>
                  <a:pt x="9063" y="2405"/>
                  <a:pt x="9063" y="2445"/>
                </a:cubicBezTo>
                <a:cubicBezTo>
                  <a:pt x="9023" y="2486"/>
                  <a:pt x="8983" y="2526"/>
                  <a:pt x="8983" y="2567"/>
                </a:cubicBezTo>
                <a:cubicBezTo>
                  <a:pt x="8544" y="2567"/>
                  <a:pt x="8105" y="2567"/>
                  <a:pt x="7625" y="2567"/>
                </a:cubicBezTo>
                <a:cubicBezTo>
                  <a:pt x="7625" y="2526"/>
                  <a:pt x="7665" y="2526"/>
                  <a:pt x="7665" y="2486"/>
                </a:cubicBezTo>
                <a:cubicBezTo>
                  <a:pt x="7705" y="2445"/>
                  <a:pt x="7745" y="2364"/>
                  <a:pt x="7785" y="2324"/>
                </a:cubicBezTo>
                <a:cubicBezTo>
                  <a:pt x="7825" y="2284"/>
                  <a:pt x="7865" y="2243"/>
                  <a:pt x="7905" y="2203"/>
                </a:cubicBezTo>
                <a:cubicBezTo>
                  <a:pt x="7985" y="2122"/>
                  <a:pt x="8025" y="2041"/>
                  <a:pt x="8105" y="2000"/>
                </a:cubicBezTo>
                <a:cubicBezTo>
                  <a:pt x="8145" y="1960"/>
                  <a:pt x="8224" y="1879"/>
                  <a:pt x="8264" y="1839"/>
                </a:cubicBezTo>
                <a:cubicBezTo>
                  <a:pt x="8304" y="1798"/>
                  <a:pt x="8344" y="1758"/>
                  <a:pt x="8384" y="1717"/>
                </a:cubicBezTo>
                <a:cubicBezTo>
                  <a:pt x="8424" y="1677"/>
                  <a:pt x="8424" y="1677"/>
                  <a:pt x="8464" y="1636"/>
                </a:cubicBezTo>
                <a:cubicBezTo>
                  <a:pt x="8504" y="1596"/>
                  <a:pt x="8504" y="1596"/>
                  <a:pt x="8544" y="1555"/>
                </a:cubicBezTo>
                <a:cubicBezTo>
                  <a:pt x="8584" y="1515"/>
                  <a:pt x="8584" y="1475"/>
                  <a:pt x="8624" y="1475"/>
                </a:cubicBezTo>
                <a:cubicBezTo>
                  <a:pt x="8624" y="1434"/>
                  <a:pt x="8664" y="1434"/>
                  <a:pt x="8664" y="1394"/>
                </a:cubicBezTo>
                <a:cubicBezTo>
                  <a:pt x="8743" y="1313"/>
                  <a:pt x="8823" y="1191"/>
                  <a:pt x="8903" y="1111"/>
                </a:cubicBezTo>
                <a:cubicBezTo>
                  <a:pt x="8943" y="1070"/>
                  <a:pt x="8983" y="1030"/>
                  <a:pt x="9023" y="989"/>
                </a:cubicBezTo>
                <a:cubicBezTo>
                  <a:pt x="9103" y="908"/>
                  <a:pt x="9143" y="827"/>
                  <a:pt x="9223" y="787"/>
                </a:cubicBezTo>
                <a:close/>
                <a:moveTo>
                  <a:pt x="6587" y="2486"/>
                </a:moveTo>
                <a:cubicBezTo>
                  <a:pt x="6667" y="2405"/>
                  <a:pt x="6707" y="2324"/>
                  <a:pt x="6787" y="2284"/>
                </a:cubicBezTo>
                <a:cubicBezTo>
                  <a:pt x="6827" y="2243"/>
                  <a:pt x="6867" y="2243"/>
                  <a:pt x="6907" y="2203"/>
                </a:cubicBezTo>
                <a:cubicBezTo>
                  <a:pt x="6987" y="2162"/>
                  <a:pt x="7067" y="2081"/>
                  <a:pt x="7106" y="2041"/>
                </a:cubicBezTo>
                <a:cubicBezTo>
                  <a:pt x="7186" y="1960"/>
                  <a:pt x="7306" y="1879"/>
                  <a:pt x="7386" y="1798"/>
                </a:cubicBezTo>
                <a:cubicBezTo>
                  <a:pt x="7586" y="1596"/>
                  <a:pt x="7705" y="1353"/>
                  <a:pt x="7865" y="1070"/>
                </a:cubicBezTo>
                <a:cubicBezTo>
                  <a:pt x="7945" y="989"/>
                  <a:pt x="7985" y="908"/>
                  <a:pt x="8065" y="827"/>
                </a:cubicBezTo>
                <a:cubicBezTo>
                  <a:pt x="8105" y="787"/>
                  <a:pt x="8184" y="706"/>
                  <a:pt x="8224" y="625"/>
                </a:cubicBezTo>
                <a:cubicBezTo>
                  <a:pt x="8224" y="625"/>
                  <a:pt x="8264" y="625"/>
                  <a:pt x="8264" y="625"/>
                </a:cubicBezTo>
                <a:cubicBezTo>
                  <a:pt x="8344" y="625"/>
                  <a:pt x="8424" y="625"/>
                  <a:pt x="8544" y="625"/>
                </a:cubicBezTo>
                <a:cubicBezTo>
                  <a:pt x="8624" y="625"/>
                  <a:pt x="8743" y="625"/>
                  <a:pt x="8823" y="625"/>
                </a:cubicBezTo>
                <a:cubicBezTo>
                  <a:pt x="8903" y="625"/>
                  <a:pt x="8983" y="666"/>
                  <a:pt x="9023" y="666"/>
                </a:cubicBezTo>
                <a:cubicBezTo>
                  <a:pt x="8983" y="706"/>
                  <a:pt x="8983" y="747"/>
                  <a:pt x="8943" y="747"/>
                </a:cubicBezTo>
                <a:cubicBezTo>
                  <a:pt x="8863" y="868"/>
                  <a:pt x="8783" y="949"/>
                  <a:pt x="8703" y="1070"/>
                </a:cubicBezTo>
                <a:cubicBezTo>
                  <a:pt x="8664" y="1111"/>
                  <a:pt x="8624" y="1191"/>
                  <a:pt x="8584" y="1232"/>
                </a:cubicBezTo>
                <a:cubicBezTo>
                  <a:pt x="8544" y="1272"/>
                  <a:pt x="8504" y="1353"/>
                  <a:pt x="8464" y="1394"/>
                </a:cubicBezTo>
                <a:cubicBezTo>
                  <a:pt x="8424" y="1434"/>
                  <a:pt x="8384" y="1515"/>
                  <a:pt x="8304" y="1556"/>
                </a:cubicBezTo>
                <a:cubicBezTo>
                  <a:pt x="8264" y="1596"/>
                  <a:pt x="8224" y="1636"/>
                  <a:pt x="8144" y="1717"/>
                </a:cubicBezTo>
                <a:cubicBezTo>
                  <a:pt x="8105" y="1758"/>
                  <a:pt x="8065" y="1798"/>
                  <a:pt x="8065" y="1798"/>
                </a:cubicBezTo>
                <a:cubicBezTo>
                  <a:pt x="8025" y="1839"/>
                  <a:pt x="7985" y="1920"/>
                  <a:pt x="7905" y="1960"/>
                </a:cubicBezTo>
                <a:cubicBezTo>
                  <a:pt x="7865" y="2000"/>
                  <a:pt x="7865" y="2041"/>
                  <a:pt x="7825" y="2081"/>
                </a:cubicBezTo>
                <a:cubicBezTo>
                  <a:pt x="7785" y="2122"/>
                  <a:pt x="7785" y="2162"/>
                  <a:pt x="7745" y="2203"/>
                </a:cubicBezTo>
                <a:cubicBezTo>
                  <a:pt x="7745" y="2243"/>
                  <a:pt x="7705" y="2284"/>
                  <a:pt x="7705" y="2324"/>
                </a:cubicBezTo>
                <a:cubicBezTo>
                  <a:pt x="7705" y="2364"/>
                  <a:pt x="7665" y="2364"/>
                  <a:pt x="7665" y="2405"/>
                </a:cubicBezTo>
                <a:cubicBezTo>
                  <a:pt x="7665" y="2445"/>
                  <a:pt x="7625" y="2486"/>
                  <a:pt x="7625" y="2526"/>
                </a:cubicBezTo>
                <a:cubicBezTo>
                  <a:pt x="7625" y="2526"/>
                  <a:pt x="7625" y="2567"/>
                  <a:pt x="7586" y="2567"/>
                </a:cubicBezTo>
                <a:cubicBezTo>
                  <a:pt x="7226" y="2567"/>
                  <a:pt x="6867" y="2567"/>
                  <a:pt x="6547" y="2567"/>
                </a:cubicBezTo>
                <a:cubicBezTo>
                  <a:pt x="6547" y="2526"/>
                  <a:pt x="6547" y="2526"/>
                  <a:pt x="6587" y="2486"/>
                </a:cubicBezTo>
                <a:close/>
                <a:moveTo>
                  <a:pt x="13135" y="20769"/>
                </a:moveTo>
                <a:cubicBezTo>
                  <a:pt x="10780" y="20769"/>
                  <a:pt x="8424" y="20769"/>
                  <a:pt x="6068" y="20769"/>
                </a:cubicBezTo>
                <a:cubicBezTo>
                  <a:pt x="6028" y="20769"/>
                  <a:pt x="6028" y="20769"/>
                  <a:pt x="5988" y="20769"/>
                </a:cubicBezTo>
                <a:cubicBezTo>
                  <a:pt x="4312" y="19070"/>
                  <a:pt x="2635" y="17371"/>
                  <a:pt x="958" y="15713"/>
                </a:cubicBezTo>
                <a:cubicBezTo>
                  <a:pt x="958" y="15713"/>
                  <a:pt x="958" y="15713"/>
                  <a:pt x="958" y="15713"/>
                </a:cubicBezTo>
                <a:cubicBezTo>
                  <a:pt x="958" y="13326"/>
                  <a:pt x="958" y="10940"/>
                  <a:pt x="958" y="8553"/>
                </a:cubicBezTo>
                <a:cubicBezTo>
                  <a:pt x="958" y="8513"/>
                  <a:pt x="958" y="8513"/>
                  <a:pt x="958" y="8472"/>
                </a:cubicBezTo>
                <a:cubicBezTo>
                  <a:pt x="1956" y="7461"/>
                  <a:pt x="2954" y="6409"/>
                  <a:pt x="3992" y="5398"/>
                </a:cubicBezTo>
                <a:cubicBezTo>
                  <a:pt x="4152" y="5236"/>
                  <a:pt x="4352" y="5075"/>
                  <a:pt x="4511" y="4913"/>
                </a:cubicBezTo>
                <a:cubicBezTo>
                  <a:pt x="4671" y="4751"/>
                  <a:pt x="4831" y="4630"/>
                  <a:pt x="4990" y="4468"/>
                </a:cubicBezTo>
                <a:cubicBezTo>
                  <a:pt x="5070" y="4387"/>
                  <a:pt x="5150" y="4306"/>
                  <a:pt x="5230" y="4225"/>
                </a:cubicBezTo>
                <a:cubicBezTo>
                  <a:pt x="5310" y="4144"/>
                  <a:pt x="5350" y="4104"/>
                  <a:pt x="5430" y="4023"/>
                </a:cubicBezTo>
                <a:cubicBezTo>
                  <a:pt x="5549" y="3902"/>
                  <a:pt x="5629" y="3780"/>
                  <a:pt x="5709" y="3659"/>
                </a:cubicBezTo>
                <a:cubicBezTo>
                  <a:pt x="5789" y="3538"/>
                  <a:pt x="5869" y="3457"/>
                  <a:pt x="5988" y="3335"/>
                </a:cubicBezTo>
                <a:cubicBezTo>
                  <a:pt x="5988" y="3335"/>
                  <a:pt x="6028" y="3295"/>
                  <a:pt x="6028" y="3295"/>
                </a:cubicBezTo>
                <a:cubicBezTo>
                  <a:pt x="7146" y="3295"/>
                  <a:pt x="8224" y="3295"/>
                  <a:pt x="9342" y="3295"/>
                </a:cubicBezTo>
                <a:cubicBezTo>
                  <a:pt x="9382" y="3295"/>
                  <a:pt x="9382" y="3295"/>
                  <a:pt x="9422" y="3295"/>
                </a:cubicBezTo>
                <a:cubicBezTo>
                  <a:pt x="9502" y="3295"/>
                  <a:pt x="9622" y="3295"/>
                  <a:pt x="9702" y="3295"/>
                </a:cubicBezTo>
                <a:cubicBezTo>
                  <a:pt x="9702" y="3295"/>
                  <a:pt x="9702" y="3295"/>
                  <a:pt x="9702" y="3295"/>
                </a:cubicBezTo>
                <a:cubicBezTo>
                  <a:pt x="10860" y="3295"/>
                  <a:pt x="12017" y="3295"/>
                  <a:pt x="13175" y="3295"/>
                </a:cubicBezTo>
                <a:cubicBezTo>
                  <a:pt x="13575" y="3699"/>
                  <a:pt x="13974" y="4104"/>
                  <a:pt x="14373" y="4508"/>
                </a:cubicBezTo>
                <a:cubicBezTo>
                  <a:pt x="14373" y="4508"/>
                  <a:pt x="14413" y="4549"/>
                  <a:pt x="14413" y="4549"/>
                </a:cubicBezTo>
                <a:cubicBezTo>
                  <a:pt x="14972" y="5115"/>
                  <a:pt x="15491" y="5641"/>
                  <a:pt x="16050" y="6207"/>
                </a:cubicBezTo>
                <a:cubicBezTo>
                  <a:pt x="16050" y="6207"/>
                  <a:pt x="16050" y="6207"/>
                  <a:pt x="16050" y="6207"/>
                </a:cubicBezTo>
                <a:cubicBezTo>
                  <a:pt x="16769" y="6935"/>
                  <a:pt x="17487" y="7663"/>
                  <a:pt x="18206" y="8391"/>
                </a:cubicBezTo>
                <a:cubicBezTo>
                  <a:pt x="18206" y="9403"/>
                  <a:pt x="18206" y="10454"/>
                  <a:pt x="18206" y="11466"/>
                </a:cubicBezTo>
                <a:cubicBezTo>
                  <a:pt x="18206" y="11506"/>
                  <a:pt x="18206" y="11506"/>
                  <a:pt x="18206" y="11547"/>
                </a:cubicBezTo>
                <a:cubicBezTo>
                  <a:pt x="18206" y="11547"/>
                  <a:pt x="18206" y="11547"/>
                  <a:pt x="18206" y="11547"/>
                </a:cubicBezTo>
                <a:cubicBezTo>
                  <a:pt x="18206" y="12881"/>
                  <a:pt x="18206" y="14257"/>
                  <a:pt x="18206" y="15591"/>
                </a:cubicBezTo>
                <a:cubicBezTo>
                  <a:pt x="18206" y="15591"/>
                  <a:pt x="18206" y="15591"/>
                  <a:pt x="18206" y="15591"/>
                </a:cubicBezTo>
                <a:cubicBezTo>
                  <a:pt x="16489" y="17371"/>
                  <a:pt x="14812" y="19070"/>
                  <a:pt x="13135" y="20769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1D16ACE0-ECEF-4BC6-BD67-79DDB884DE21}"/>
              </a:ext>
            </a:extLst>
          </p:cNvPr>
          <p:cNvSpPr/>
          <p:nvPr/>
        </p:nvSpPr>
        <p:spPr>
          <a:xfrm>
            <a:off x="2402537" y="4227838"/>
            <a:ext cx="352292" cy="367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7" h="21600" extrusionOk="0">
                <a:moveTo>
                  <a:pt x="21405" y="1315"/>
                </a:moveTo>
                <a:cubicBezTo>
                  <a:pt x="21405" y="1127"/>
                  <a:pt x="21211" y="939"/>
                  <a:pt x="21211" y="939"/>
                </a:cubicBezTo>
                <a:cubicBezTo>
                  <a:pt x="21211" y="939"/>
                  <a:pt x="21211" y="939"/>
                  <a:pt x="21211" y="939"/>
                </a:cubicBezTo>
                <a:cubicBezTo>
                  <a:pt x="21211" y="751"/>
                  <a:pt x="21016" y="751"/>
                  <a:pt x="21016" y="564"/>
                </a:cubicBezTo>
                <a:cubicBezTo>
                  <a:pt x="20822" y="376"/>
                  <a:pt x="20822" y="376"/>
                  <a:pt x="20627" y="188"/>
                </a:cubicBezTo>
                <a:cubicBezTo>
                  <a:pt x="20433" y="0"/>
                  <a:pt x="20238" y="0"/>
                  <a:pt x="20043" y="0"/>
                </a:cubicBezTo>
                <a:cubicBezTo>
                  <a:pt x="19849" y="0"/>
                  <a:pt x="19654" y="0"/>
                  <a:pt x="19459" y="0"/>
                </a:cubicBezTo>
                <a:cubicBezTo>
                  <a:pt x="19265" y="0"/>
                  <a:pt x="19070" y="0"/>
                  <a:pt x="18876" y="0"/>
                </a:cubicBezTo>
                <a:cubicBezTo>
                  <a:pt x="18681" y="0"/>
                  <a:pt x="18486" y="188"/>
                  <a:pt x="18097" y="188"/>
                </a:cubicBezTo>
                <a:cubicBezTo>
                  <a:pt x="17708" y="376"/>
                  <a:pt x="17513" y="376"/>
                  <a:pt x="17124" y="564"/>
                </a:cubicBezTo>
                <a:cubicBezTo>
                  <a:pt x="16346" y="751"/>
                  <a:pt x="15762" y="1127"/>
                  <a:pt x="14984" y="1503"/>
                </a:cubicBezTo>
                <a:cubicBezTo>
                  <a:pt x="14595" y="1690"/>
                  <a:pt x="14011" y="2066"/>
                  <a:pt x="13622" y="2254"/>
                </a:cubicBezTo>
                <a:cubicBezTo>
                  <a:pt x="13038" y="2630"/>
                  <a:pt x="12454" y="2817"/>
                  <a:pt x="11870" y="3193"/>
                </a:cubicBezTo>
                <a:cubicBezTo>
                  <a:pt x="11870" y="3193"/>
                  <a:pt x="11870" y="3193"/>
                  <a:pt x="11870" y="3193"/>
                </a:cubicBezTo>
                <a:cubicBezTo>
                  <a:pt x="11870" y="3193"/>
                  <a:pt x="11870" y="3381"/>
                  <a:pt x="11870" y="3381"/>
                </a:cubicBezTo>
                <a:cubicBezTo>
                  <a:pt x="11870" y="3381"/>
                  <a:pt x="11870" y="3381"/>
                  <a:pt x="11870" y="3381"/>
                </a:cubicBezTo>
                <a:cubicBezTo>
                  <a:pt x="11870" y="3381"/>
                  <a:pt x="11870" y="3381"/>
                  <a:pt x="12065" y="3381"/>
                </a:cubicBezTo>
                <a:cubicBezTo>
                  <a:pt x="12065" y="3381"/>
                  <a:pt x="12065" y="3381"/>
                  <a:pt x="12065" y="3381"/>
                </a:cubicBezTo>
                <a:cubicBezTo>
                  <a:pt x="12259" y="3381"/>
                  <a:pt x="12259" y="3193"/>
                  <a:pt x="12454" y="3193"/>
                </a:cubicBezTo>
                <a:cubicBezTo>
                  <a:pt x="12648" y="3193"/>
                  <a:pt x="13038" y="3005"/>
                  <a:pt x="13232" y="3005"/>
                </a:cubicBezTo>
                <a:cubicBezTo>
                  <a:pt x="13427" y="3005"/>
                  <a:pt x="13621" y="3005"/>
                  <a:pt x="13816" y="2817"/>
                </a:cubicBezTo>
                <a:cubicBezTo>
                  <a:pt x="14400" y="2817"/>
                  <a:pt x="14789" y="2630"/>
                  <a:pt x="15373" y="2630"/>
                </a:cubicBezTo>
                <a:cubicBezTo>
                  <a:pt x="15957" y="2630"/>
                  <a:pt x="16346" y="2442"/>
                  <a:pt x="16930" y="2442"/>
                </a:cubicBezTo>
                <a:cubicBezTo>
                  <a:pt x="17514" y="2254"/>
                  <a:pt x="18292" y="2254"/>
                  <a:pt x="18876" y="2066"/>
                </a:cubicBezTo>
                <a:cubicBezTo>
                  <a:pt x="18876" y="2066"/>
                  <a:pt x="18876" y="2066"/>
                  <a:pt x="18876" y="2066"/>
                </a:cubicBezTo>
                <a:cubicBezTo>
                  <a:pt x="18876" y="2066"/>
                  <a:pt x="18876" y="2066"/>
                  <a:pt x="18876" y="2254"/>
                </a:cubicBezTo>
                <a:cubicBezTo>
                  <a:pt x="18876" y="2442"/>
                  <a:pt x="18876" y="2630"/>
                  <a:pt x="18876" y="2817"/>
                </a:cubicBezTo>
                <a:cubicBezTo>
                  <a:pt x="18876" y="3005"/>
                  <a:pt x="18876" y="3381"/>
                  <a:pt x="18681" y="3569"/>
                </a:cubicBezTo>
                <a:cubicBezTo>
                  <a:pt x="18487" y="4320"/>
                  <a:pt x="18292" y="5259"/>
                  <a:pt x="17903" y="6010"/>
                </a:cubicBezTo>
                <a:cubicBezTo>
                  <a:pt x="17708" y="6386"/>
                  <a:pt x="17708" y="6762"/>
                  <a:pt x="17514" y="6950"/>
                </a:cubicBezTo>
                <a:cubicBezTo>
                  <a:pt x="17514" y="7137"/>
                  <a:pt x="17514" y="7325"/>
                  <a:pt x="17319" y="7325"/>
                </a:cubicBezTo>
                <a:cubicBezTo>
                  <a:pt x="17319" y="7513"/>
                  <a:pt x="17319" y="7513"/>
                  <a:pt x="17319" y="7701"/>
                </a:cubicBezTo>
                <a:cubicBezTo>
                  <a:pt x="17319" y="7701"/>
                  <a:pt x="17319" y="7701"/>
                  <a:pt x="17319" y="7701"/>
                </a:cubicBezTo>
                <a:cubicBezTo>
                  <a:pt x="17319" y="7701"/>
                  <a:pt x="17125" y="7513"/>
                  <a:pt x="17125" y="7513"/>
                </a:cubicBezTo>
                <a:cubicBezTo>
                  <a:pt x="16930" y="7325"/>
                  <a:pt x="16736" y="7137"/>
                  <a:pt x="16736" y="7137"/>
                </a:cubicBezTo>
                <a:cubicBezTo>
                  <a:pt x="16541" y="6950"/>
                  <a:pt x="16541" y="6950"/>
                  <a:pt x="16346" y="6762"/>
                </a:cubicBezTo>
                <a:cubicBezTo>
                  <a:pt x="16346" y="6574"/>
                  <a:pt x="16346" y="6574"/>
                  <a:pt x="16346" y="6386"/>
                </a:cubicBezTo>
                <a:cubicBezTo>
                  <a:pt x="16346" y="6198"/>
                  <a:pt x="16152" y="6010"/>
                  <a:pt x="16152" y="5823"/>
                </a:cubicBezTo>
                <a:cubicBezTo>
                  <a:pt x="15957" y="5635"/>
                  <a:pt x="15763" y="5635"/>
                  <a:pt x="15568" y="5447"/>
                </a:cubicBezTo>
                <a:cubicBezTo>
                  <a:pt x="15373" y="5447"/>
                  <a:pt x="15179" y="5447"/>
                  <a:pt x="14984" y="5447"/>
                </a:cubicBezTo>
                <a:cubicBezTo>
                  <a:pt x="14984" y="5447"/>
                  <a:pt x="14984" y="5447"/>
                  <a:pt x="14984" y="5447"/>
                </a:cubicBezTo>
                <a:cubicBezTo>
                  <a:pt x="14400" y="5071"/>
                  <a:pt x="13817" y="4696"/>
                  <a:pt x="13233" y="4132"/>
                </a:cubicBezTo>
                <a:cubicBezTo>
                  <a:pt x="12844" y="3944"/>
                  <a:pt x="12649" y="3569"/>
                  <a:pt x="12454" y="3381"/>
                </a:cubicBezTo>
                <a:cubicBezTo>
                  <a:pt x="12454" y="3381"/>
                  <a:pt x="12260" y="3381"/>
                  <a:pt x="12260" y="3381"/>
                </a:cubicBezTo>
                <a:cubicBezTo>
                  <a:pt x="12260" y="3381"/>
                  <a:pt x="12260" y="3381"/>
                  <a:pt x="12260" y="3569"/>
                </a:cubicBezTo>
                <a:cubicBezTo>
                  <a:pt x="12260" y="3756"/>
                  <a:pt x="12260" y="3756"/>
                  <a:pt x="12260" y="3944"/>
                </a:cubicBezTo>
                <a:cubicBezTo>
                  <a:pt x="12260" y="4132"/>
                  <a:pt x="12454" y="4320"/>
                  <a:pt x="12454" y="4508"/>
                </a:cubicBezTo>
                <a:cubicBezTo>
                  <a:pt x="12649" y="4883"/>
                  <a:pt x="12843" y="5259"/>
                  <a:pt x="13038" y="5447"/>
                </a:cubicBezTo>
                <a:cubicBezTo>
                  <a:pt x="13233" y="5823"/>
                  <a:pt x="13427" y="6010"/>
                  <a:pt x="13622" y="6386"/>
                </a:cubicBezTo>
                <a:cubicBezTo>
                  <a:pt x="13622" y="6386"/>
                  <a:pt x="13622" y="6386"/>
                  <a:pt x="13622" y="6574"/>
                </a:cubicBezTo>
                <a:cubicBezTo>
                  <a:pt x="13622" y="6574"/>
                  <a:pt x="13622" y="6574"/>
                  <a:pt x="13427" y="6762"/>
                </a:cubicBezTo>
                <a:cubicBezTo>
                  <a:pt x="13233" y="6950"/>
                  <a:pt x="12844" y="7325"/>
                  <a:pt x="12649" y="7513"/>
                </a:cubicBezTo>
                <a:cubicBezTo>
                  <a:pt x="12065" y="8076"/>
                  <a:pt x="11482" y="8640"/>
                  <a:pt x="10898" y="9203"/>
                </a:cubicBezTo>
                <a:cubicBezTo>
                  <a:pt x="9730" y="10330"/>
                  <a:pt x="8757" y="11457"/>
                  <a:pt x="7590" y="12584"/>
                </a:cubicBezTo>
                <a:cubicBezTo>
                  <a:pt x="7006" y="13148"/>
                  <a:pt x="6422" y="13711"/>
                  <a:pt x="6033" y="14275"/>
                </a:cubicBezTo>
                <a:cubicBezTo>
                  <a:pt x="5644" y="14838"/>
                  <a:pt x="5060" y="15214"/>
                  <a:pt x="4671" y="15777"/>
                </a:cubicBezTo>
                <a:cubicBezTo>
                  <a:pt x="4087" y="16341"/>
                  <a:pt x="3698" y="16904"/>
                  <a:pt x="3114" y="17468"/>
                </a:cubicBezTo>
                <a:cubicBezTo>
                  <a:pt x="2725" y="17843"/>
                  <a:pt x="2530" y="18219"/>
                  <a:pt x="2141" y="18595"/>
                </a:cubicBezTo>
                <a:cubicBezTo>
                  <a:pt x="1946" y="18783"/>
                  <a:pt x="1752" y="18970"/>
                  <a:pt x="1557" y="19158"/>
                </a:cubicBezTo>
                <a:cubicBezTo>
                  <a:pt x="1362" y="19534"/>
                  <a:pt x="973" y="19910"/>
                  <a:pt x="778" y="20097"/>
                </a:cubicBezTo>
                <a:cubicBezTo>
                  <a:pt x="389" y="20473"/>
                  <a:pt x="195" y="21036"/>
                  <a:pt x="0" y="21412"/>
                </a:cubicBezTo>
                <a:cubicBezTo>
                  <a:pt x="0" y="21412"/>
                  <a:pt x="0" y="21600"/>
                  <a:pt x="0" y="21600"/>
                </a:cubicBezTo>
                <a:lnTo>
                  <a:pt x="0" y="21600"/>
                </a:lnTo>
                <a:cubicBezTo>
                  <a:pt x="0" y="21600"/>
                  <a:pt x="195" y="21600"/>
                  <a:pt x="195" y="21600"/>
                </a:cubicBezTo>
                <a:cubicBezTo>
                  <a:pt x="389" y="21412"/>
                  <a:pt x="778" y="21037"/>
                  <a:pt x="1168" y="20849"/>
                </a:cubicBezTo>
                <a:cubicBezTo>
                  <a:pt x="1362" y="20661"/>
                  <a:pt x="1557" y="20661"/>
                  <a:pt x="1557" y="20473"/>
                </a:cubicBezTo>
                <a:cubicBezTo>
                  <a:pt x="1751" y="20285"/>
                  <a:pt x="2141" y="19910"/>
                  <a:pt x="2335" y="19722"/>
                </a:cubicBezTo>
                <a:cubicBezTo>
                  <a:pt x="2919" y="19158"/>
                  <a:pt x="3503" y="18595"/>
                  <a:pt x="4281" y="18031"/>
                </a:cubicBezTo>
                <a:cubicBezTo>
                  <a:pt x="5449" y="17092"/>
                  <a:pt x="6616" y="16153"/>
                  <a:pt x="7589" y="15026"/>
                </a:cubicBezTo>
                <a:cubicBezTo>
                  <a:pt x="8757" y="14087"/>
                  <a:pt x="9924" y="13148"/>
                  <a:pt x="10897" y="12021"/>
                </a:cubicBezTo>
                <a:cubicBezTo>
                  <a:pt x="12065" y="10894"/>
                  <a:pt x="13427" y="9955"/>
                  <a:pt x="14595" y="8828"/>
                </a:cubicBezTo>
                <a:cubicBezTo>
                  <a:pt x="14789" y="8640"/>
                  <a:pt x="14984" y="8452"/>
                  <a:pt x="14984" y="8452"/>
                </a:cubicBezTo>
                <a:cubicBezTo>
                  <a:pt x="14984" y="8452"/>
                  <a:pt x="15178" y="8640"/>
                  <a:pt x="15178" y="8640"/>
                </a:cubicBezTo>
                <a:cubicBezTo>
                  <a:pt x="15373" y="8828"/>
                  <a:pt x="15567" y="9016"/>
                  <a:pt x="15567" y="9203"/>
                </a:cubicBezTo>
                <a:cubicBezTo>
                  <a:pt x="15762" y="9391"/>
                  <a:pt x="15762" y="9391"/>
                  <a:pt x="15956" y="9579"/>
                </a:cubicBezTo>
                <a:cubicBezTo>
                  <a:pt x="16151" y="9767"/>
                  <a:pt x="16345" y="9955"/>
                  <a:pt x="16540" y="10142"/>
                </a:cubicBezTo>
                <a:cubicBezTo>
                  <a:pt x="16735" y="10330"/>
                  <a:pt x="16735" y="10330"/>
                  <a:pt x="16929" y="10518"/>
                </a:cubicBezTo>
                <a:cubicBezTo>
                  <a:pt x="17124" y="10518"/>
                  <a:pt x="17513" y="10518"/>
                  <a:pt x="17708" y="10518"/>
                </a:cubicBezTo>
                <a:cubicBezTo>
                  <a:pt x="17902" y="10330"/>
                  <a:pt x="18097" y="10142"/>
                  <a:pt x="18292" y="9955"/>
                </a:cubicBezTo>
                <a:cubicBezTo>
                  <a:pt x="18292" y="9955"/>
                  <a:pt x="18292" y="9767"/>
                  <a:pt x="18292" y="9767"/>
                </a:cubicBezTo>
                <a:cubicBezTo>
                  <a:pt x="18292" y="9767"/>
                  <a:pt x="18486" y="9767"/>
                  <a:pt x="18486" y="9767"/>
                </a:cubicBezTo>
                <a:cubicBezTo>
                  <a:pt x="18681" y="9767"/>
                  <a:pt x="19070" y="9579"/>
                  <a:pt x="19265" y="9203"/>
                </a:cubicBezTo>
                <a:cubicBezTo>
                  <a:pt x="19459" y="9016"/>
                  <a:pt x="19459" y="8828"/>
                  <a:pt x="19654" y="8452"/>
                </a:cubicBezTo>
                <a:cubicBezTo>
                  <a:pt x="19654" y="8452"/>
                  <a:pt x="19654" y="8264"/>
                  <a:pt x="19848" y="8264"/>
                </a:cubicBezTo>
                <a:cubicBezTo>
                  <a:pt x="19848" y="8076"/>
                  <a:pt x="20043" y="7889"/>
                  <a:pt x="20043" y="7701"/>
                </a:cubicBezTo>
                <a:cubicBezTo>
                  <a:pt x="20237" y="7325"/>
                  <a:pt x="20237" y="6949"/>
                  <a:pt x="20432" y="6574"/>
                </a:cubicBezTo>
                <a:cubicBezTo>
                  <a:pt x="20821" y="5447"/>
                  <a:pt x="21016" y="4320"/>
                  <a:pt x="21016" y="3005"/>
                </a:cubicBezTo>
                <a:cubicBezTo>
                  <a:pt x="21016" y="2629"/>
                  <a:pt x="21016" y="2442"/>
                  <a:pt x="21016" y="2066"/>
                </a:cubicBezTo>
                <a:cubicBezTo>
                  <a:pt x="21600" y="1691"/>
                  <a:pt x="21405" y="1503"/>
                  <a:pt x="21405" y="1315"/>
                </a:cubicBezTo>
                <a:close/>
                <a:moveTo>
                  <a:pt x="19265" y="1691"/>
                </a:moveTo>
                <a:cubicBezTo>
                  <a:pt x="19265" y="1691"/>
                  <a:pt x="19265" y="1691"/>
                  <a:pt x="19265" y="1691"/>
                </a:cubicBezTo>
                <a:cubicBezTo>
                  <a:pt x="19265" y="1691"/>
                  <a:pt x="19265" y="1691"/>
                  <a:pt x="19265" y="1691"/>
                </a:cubicBezTo>
                <a:cubicBezTo>
                  <a:pt x="19265" y="1691"/>
                  <a:pt x="19265" y="1691"/>
                  <a:pt x="19265" y="1691"/>
                </a:cubicBezTo>
                <a:close/>
                <a:moveTo>
                  <a:pt x="19265" y="1878"/>
                </a:moveTo>
                <a:cubicBezTo>
                  <a:pt x="19265" y="1878"/>
                  <a:pt x="19265" y="1878"/>
                  <a:pt x="19265" y="1878"/>
                </a:cubicBezTo>
                <a:cubicBezTo>
                  <a:pt x="19265" y="1878"/>
                  <a:pt x="19265" y="1878"/>
                  <a:pt x="19265" y="1878"/>
                </a:cubicBezTo>
                <a:cubicBezTo>
                  <a:pt x="19265" y="1878"/>
                  <a:pt x="19265" y="1878"/>
                  <a:pt x="19265" y="1878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C7FA622D-C607-45A9-925B-1EDB0BEED1D2}"/>
              </a:ext>
            </a:extLst>
          </p:cNvPr>
          <p:cNvSpPr/>
          <p:nvPr/>
        </p:nvSpPr>
        <p:spPr>
          <a:xfrm>
            <a:off x="3809660" y="4195860"/>
            <a:ext cx="367785" cy="354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97" y="16151"/>
                </a:moveTo>
                <a:cubicBezTo>
                  <a:pt x="12209" y="16346"/>
                  <a:pt x="12209" y="16346"/>
                  <a:pt x="12021" y="16541"/>
                </a:cubicBezTo>
                <a:cubicBezTo>
                  <a:pt x="11833" y="16735"/>
                  <a:pt x="11646" y="16930"/>
                  <a:pt x="11458" y="17124"/>
                </a:cubicBezTo>
                <a:cubicBezTo>
                  <a:pt x="11270" y="17319"/>
                  <a:pt x="11270" y="17319"/>
                  <a:pt x="11082" y="17514"/>
                </a:cubicBezTo>
                <a:cubicBezTo>
                  <a:pt x="11082" y="17708"/>
                  <a:pt x="11082" y="18097"/>
                  <a:pt x="11082" y="18292"/>
                </a:cubicBezTo>
                <a:cubicBezTo>
                  <a:pt x="11270" y="18486"/>
                  <a:pt x="11458" y="18681"/>
                  <a:pt x="11646" y="18876"/>
                </a:cubicBezTo>
                <a:cubicBezTo>
                  <a:pt x="11646" y="18876"/>
                  <a:pt x="11833" y="18876"/>
                  <a:pt x="11833" y="18876"/>
                </a:cubicBezTo>
                <a:cubicBezTo>
                  <a:pt x="11833" y="18876"/>
                  <a:pt x="11833" y="19070"/>
                  <a:pt x="11833" y="19070"/>
                </a:cubicBezTo>
                <a:cubicBezTo>
                  <a:pt x="11833" y="19265"/>
                  <a:pt x="12021" y="19654"/>
                  <a:pt x="12397" y="19849"/>
                </a:cubicBezTo>
                <a:cubicBezTo>
                  <a:pt x="12585" y="20043"/>
                  <a:pt x="12773" y="20043"/>
                  <a:pt x="13148" y="20238"/>
                </a:cubicBezTo>
                <a:cubicBezTo>
                  <a:pt x="13148" y="20238"/>
                  <a:pt x="13336" y="20238"/>
                  <a:pt x="13336" y="20432"/>
                </a:cubicBezTo>
                <a:cubicBezTo>
                  <a:pt x="13524" y="20432"/>
                  <a:pt x="13712" y="20627"/>
                  <a:pt x="13900" y="20627"/>
                </a:cubicBezTo>
                <a:cubicBezTo>
                  <a:pt x="14275" y="20822"/>
                  <a:pt x="14651" y="20822"/>
                  <a:pt x="15027" y="21016"/>
                </a:cubicBezTo>
                <a:cubicBezTo>
                  <a:pt x="16153" y="21405"/>
                  <a:pt x="17280" y="21600"/>
                  <a:pt x="18595" y="21600"/>
                </a:cubicBezTo>
                <a:cubicBezTo>
                  <a:pt x="18971" y="21600"/>
                  <a:pt x="19159" y="21600"/>
                  <a:pt x="19534" y="21600"/>
                </a:cubicBezTo>
                <a:cubicBezTo>
                  <a:pt x="19722" y="21600"/>
                  <a:pt x="19910" y="21600"/>
                  <a:pt x="20286" y="21405"/>
                </a:cubicBezTo>
                <a:cubicBezTo>
                  <a:pt x="20473" y="21405"/>
                  <a:pt x="20661" y="21211"/>
                  <a:pt x="20661" y="21211"/>
                </a:cubicBezTo>
                <a:cubicBezTo>
                  <a:pt x="20661" y="21211"/>
                  <a:pt x="20661" y="21211"/>
                  <a:pt x="20661" y="21211"/>
                </a:cubicBezTo>
                <a:cubicBezTo>
                  <a:pt x="20849" y="21211"/>
                  <a:pt x="20849" y="21016"/>
                  <a:pt x="21037" y="21016"/>
                </a:cubicBezTo>
                <a:cubicBezTo>
                  <a:pt x="21224" y="20822"/>
                  <a:pt x="21224" y="20822"/>
                  <a:pt x="21412" y="20627"/>
                </a:cubicBezTo>
                <a:cubicBezTo>
                  <a:pt x="21600" y="20432"/>
                  <a:pt x="21600" y="20238"/>
                  <a:pt x="21600" y="20043"/>
                </a:cubicBezTo>
                <a:cubicBezTo>
                  <a:pt x="21600" y="19849"/>
                  <a:pt x="21600" y="19654"/>
                  <a:pt x="21600" y="19459"/>
                </a:cubicBezTo>
                <a:cubicBezTo>
                  <a:pt x="21600" y="19265"/>
                  <a:pt x="21600" y="19070"/>
                  <a:pt x="21600" y="18876"/>
                </a:cubicBezTo>
                <a:cubicBezTo>
                  <a:pt x="21600" y="18681"/>
                  <a:pt x="21412" y="18486"/>
                  <a:pt x="21412" y="18097"/>
                </a:cubicBezTo>
                <a:cubicBezTo>
                  <a:pt x="21224" y="17708"/>
                  <a:pt x="21224" y="17514"/>
                  <a:pt x="21037" y="17124"/>
                </a:cubicBezTo>
                <a:cubicBezTo>
                  <a:pt x="20849" y="16346"/>
                  <a:pt x="20473" y="15762"/>
                  <a:pt x="20098" y="14984"/>
                </a:cubicBezTo>
                <a:cubicBezTo>
                  <a:pt x="19910" y="14400"/>
                  <a:pt x="19534" y="14011"/>
                  <a:pt x="19346" y="13622"/>
                </a:cubicBezTo>
                <a:cubicBezTo>
                  <a:pt x="18971" y="13038"/>
                  <a:pt x="18783" y="12454"/>
                  <a:pt x="18407" y="11870"/>
                </a:cubicBezTo>
                <a:cubicBezTo>
                  <a:pt x="18407" y="11870"/>
                  <a:pt x="18407" y="11870"/>
                  <a:pt x="18407" y="11870"/>
                </a:cubicBezTo>
                <a:cubicBezTo>
                  <a:pt x="18407" y="11870"/>
                  <a:pt x="18219" y="11870"/>
                  <a:pt x="18219" y="11870"/>
                </a:cubicBezTo>
                <a:cubicBezTo>
                  <a:pt x="18219" y="11870"/>
                  <a:pt x="18219" y="11870"/>
                  <a:pt x="18219" y="11870"/>
                </a:cubicBezTo>
                <a:cubicBezTo>
                  <a:pt x="18219" y="11870"/>
                  <a:pt x="18219" y="11870"/>
                  <a:pt x="18219" y="12065"/>
                </a:cubicBezTo>
                <a:cubicBezTo>
                  <a:pt x="18219" y="12065"/>
                  <a:pt x="18219" y="12065"/>
                  <a:pt x="18219" y="12065"/>
                </a:cubicBezTo>
                <a:cubicBezTo>
                  <a:pt x="18219" y="12260"/>
                  <a:pt x="18407" y="12260"/>
                  <a:pt x="18407" y="12454"/>
                </a:cubicBezTo>
                <a:cubicBezTo>
                  <a:pt x="18407" y="12649"/>
                  <a:pt x="18595" y="13038"/>
                  <a:pt x="18595" y="13232"/>
                </a:cubicBezTo>
                <a:cubicBezTo>
                  <a:pt x="18595" y="13427"/>
                  <a:pt x="18595" y="13622"/>
                  <a:pt x="18783" y="13816"/>
                </a:cubicBezTo>
                <a:cubicBezTo>
                  <a:pt x="18783" y="14400"/>
                  <a:pt x="18970" y="14789"/>
                  <a:pt x="18970" y="15373"/>
                </a:cubicBezTo>
                <a:cubicBezTo>
                  <a:pt x="18970" y="15957"/>
                  <a:pt x="19158" y="16346"/>
                  <a:pt x="19158" y="16930"/>
                </a:cubicBezTo>
                <a:cubicBezTo>
                  <a:pt x="19346" y="17513"/>
                  <a:pt x="19346" y="18292"/>
                  <a:pt x="19534" y="18876"/>
                </a:cubicBezTo>
                <a:cubicBezTo>
                  <a:pt x="19534" y="18876"/>
                  <a:pt x="19534" y="18876"/>
                  <a:pt x="19534" y="18876"/>
                </a:cubicBezTo>
                <a:cubicBezTo>
                  <a:pt x="19534" y="18876"/>
                  <a:pt x="19534" y="18876"/>
                  <a:pt x="19346" y="18876"/>
                </a:cubicBezTo>
                <a:cubicBezTo>
                  <a:pt x="19158" y="18876"/>
                  <a:pt x="18970" y="18876"/>
                  <a:pt x="18782" y="18876"/>
                </a:cubicBezTo>
                <a:cubicBezTo>
                  <a:pt x="18595" y="18876"/>
                  <a:pt x="18219" y="18876"/>
                  <a:pt x="18031" y="18681"/>
                </a:cubicBezTo>
                <a:cubicBezTo>
                  <a:pt x="17280" y="18486"/>
                  <a:pt x="16341" y="18292"/>
                  <a:pt x="15589" y="17903"/>
                </a:cubicBezTo>
                <a:cubicBezTo>
                  <a:pt x="15214" y="17708"/>
                  <a:pt x="14838" y="17708"/>
                  <a:pt x="14650" y="17513"/>
                </a:cubicBezTo>
                <a:cubicBezTo>
                  <a:pt x="14463" y="17513"/>
                  <a:pt x="14275" y="17513"/>
                  <a:pt x="14275" y="17319"/>
                </a:cubicBezTo>
                <a:cubicBezTo>
                  <a:pt x="14087" y="17319"/>
                  <a:pt x="14087" y="17319"/>
                  <a:pt x="13899" y="17319"/>
                </a:cubicBezTo>
                <a:cubicBezTo>
                  <a:pt x="13899" y="17319"/>
                  <a:pt x="13899" y="17319"/>
                  <a:pt x="13899" y="17319"/>
                </a:cubicBezTo>
                <a:cubicBezTo>
                  <a:pt x="13899" y="17319"/>
                  <a:pt x="14087" y="17124"/>
                  <a:pt x="14087" y="17124"/>
                </a:cubicBezTo>
                <a:cubicBezTo>
                  <a:pt x="14275" y="16930"/>
                  <a:pt x="14463" y="16735"/>
                  <a:pt x="14463" y="16735"/>
                </a:cubicBezTo>
                <a:cubicBezTo>
                  <a:pt x="14650" y="16540"/>
                  <a:pt x="14650" y="16540"/>
                  <a:pt x="14838" y="16346"/>
                </a:cubicBezTo>
                <a:cubicBezTo>
                  <a:pt x="15026" y="16346"/>
                  <a:pt x="15026" y="16346"/>
                  <a:pt x="15214" y="16346"/>
                </a:cubicBezTo>
                <a:cubicBezTo>
                  <a:pt x="15401" y="16346"/>
                  <a:pt x="15589" y="16151"/>
                  <a:pt x="15777" y="16151"/>
                </a:cubicBezTo>
                <a:cubicBezTo>
                  <a:pt x="15965" y="15957"/>
                  <a:pt x="15965" y="15762"/>
                  <a:pt x="16153" y="15567"/>
                </a:cubicBezTo>
                <a:cubicBezTo>
                  <a:pt x="16153" y="15373"/>
                  <a:pt x="16153" y="15178"/>
                  <a:pt x="16153" y="14984"/>
                </a:cubicBezTo>
                <a:cubicBezTo>
                  <a:pt x="16153" y="14984"/>
                  <a:pt x="16153" y="14984"/>
                  <a:pt x="16153" y="14984"/>
                </a:cubicBezTo>
                <a:cubicBezTo>
                  <a:pt x="16528" y="14400"/>
                  <a:pt x="16904" y="13816"/>
                  <a:pt x="17467" y="13232"/>
                </a:cubicBezTo>
                <a:cubicBezTo>
                  <a:pt x="17655" y="12843"/>
                  <a:pt x="18031" y="12649"/>
                  <a:pt x="18219" y="12454"/>
                </a:cubicBezTo>
                <a:cubicBezTo>
                  <a:pt x="18219" y="12454"/>
                  <a:pt x="18219" y="12259"/>
                  <a:pt x="18219" y="12259"/>
                </a:cubicBezTo>
                <a:cubicBezTo>
                  <a:pt x="18219" y="12259"/>
                  <a:pt x="18219" y="12259"/>
                  <a:pt x="18031" y="12259"/>
                </a:cubicBezTo>
                <a:cubicBezTo>
                  <a:pt x="17843" y="12259"/>
                  <a:pt x="17843" y="12259"/>
                  <a:pt x="17655" y="12259"/>
                </a:cubicBezTo>
                <a:cubicBezTo>
                  <a:pt x="17468" y="12259"/>
                  <a:pt x="17280" y="12454"/>
                  <a:pt x="17092" y="12454"/>
                </a:cubicBezTo>
                <a:cubicBezTo>
                  <a:pt x="16716" y="12649"/>
                  <a:pt x="16340" y="12843"/>
                  <a:pt x="16153" y="13038"/>
                </a:cubicBezTo>
                <a:cubicBezTo>
                  <a:pt x="15777" y="13232"/>
                  <a:pt x="15589" y="13427"/>
                  <a:pt x="15214" y="13622"/>
                </a:cubicBezTo>
                <a:cubicBezTo>
                  <a:pt x="15214" y="13622"/>
                  <a:pt x="15214" y="13622"/>
                  <a:pt x="15026" y="13622"/>
                </a:cubicBezTo>
                <a:cubicBezTo>
                  <a:pt x="15026" y="13622"/>
                  <a:pt x="15026" y="13622"/>
                  <a:pt x="14838" y="13427"/>
                </a:cubicBezTo>
                <a:cubicBezTo>
                  <a:pt x="14650" y="13232"/>
                  <a:pt x="14275" y="12843"/>
                  <a:pt x="14087" y="12649"/>
                </a:cubicBezTo>
                <a:cubicBezTo>
                  <a:pt x="13523" y="12065"/>
                  <a:pt x="12960" y="11481"/>
                  <a:pt x="12396" y="10897"/>
                </a:cubicBezTo>
                <a:cubicBezTo>
                  <a:pt x="11269" y="9730"/>
                  <a:pt x="10143" y="8757"/>
                  <a:pt x="9015" y="7589"/>
                </a:cubicBezTo>
                <a:cubicBezTo>
                  <a:pt x="8452" y="7005"/>
                  <a:pt x="7889" y="6422"/>
                  <a:pt x="7325" y="6032"/>
                </a:cubicBezTo>
                <a:cubicBezTo>
                  <a:pt x="6761" y="5643"/>
                  <a:pt x="6386" y="5059"/>
                  <a:pt x="5822" y="4670"/>
                </a:cubicBezTo>
                <a:cubicBezTo>
                  <a:pt x="5259" y="4086"/>
                  <a:pt x="4696" y="3697"/>
                  <a:pt x="4132" y="3113"/>
                </a:cubicBezTo>
                <a:cubicBezTo>
                  <a:pt x="3756" y="2724"/>
                  <a:pt x="3381" y="2530"/>
                  <a:pt x="3005" y="2140"/>
                </a:cubicBezTo>
                <a:cubicBezTo>
                  <a:pt x="2817" y="1946"/>
                  <a:pt x="2630" y="1751"/>
                  <a:pt x="2442" y="1557"/>
                </a:cubicBezTo>
                <a:cubicBezTo>
                  <a:pt x="2066" y="1362"/>
                  <a:pt x="1690" y="973"/>
                  <a:pt x="1502" y="778"/>
                </a:cubicBezTo>
                <a:cubicBezTo>
                  <a:pt x="1127" y="389"/>
                  <a:pt x="563" y="195"/>
                  <a:pt x="188" y="0"/>
                </a:cubicBezTo>
                <a:cubicBezTo>
                  <a:pt x="188" y="0"/>
                  <a:pt x="0" y="0"/>
                  <a:pt x="0" y="0"/>
                </a:cubicBezTo>
                <a:lnTo>
                  <a:pt x="0" y="0"/>
                </a:lnTo>
                <a:cubicBezTo>
                  <a:pt x="0" y="0"/>
                  <a:pt x="0" y="195"/>
                  <a:pt x="0" y="195"/>
                </a:cubicBezTo>
                <a:cubicBezTo>
                  <a:pt x="188" y="389"/>
                  <a:pt x="564" y="778"/>
                  <a:pt x="751" y="1168"/>
                </a:cubicBezTo>
                <a:cubicBezTo>
                  <a:pt x="939" y="1362"/>
                  <a:pt x="939" y="1557"/>
                  <a:pt x="1127" y="1557"/>
                </a:cubicBezTo>
                <a:cubicBezTo>
                  <a:pt x="1315" y="1751"/>
                  <a:pt x="1690" y="2141"/>
                  <a:pt x="1878" y="2335"/>
                </a:cubicBezTo>
                <a:cubicBezTo>
                  <a:pt x="2442" y="2919"/>
                  <a:pt x="3005" y="3503"/>
                  <a:pt x="3569" y="4281"/>
                </a:cubicBezTo>
                <a:cubicBezTo>
                  <a:pt x="4508" y="5449"/>
                  <a:pt x="5447" y="6616"/>
                  <a:pt x="6574" y="7589"/>
                </a:cubicBezTo>
                <a:cubicBezTo>
                  <a:pt x="7513" y="8757"/>
                  <a:pt x="8452" y="9924"/>
                  <a:pt x="9579" y="10897"/>
                </a:cubicBezTo>
                <a:cubicBezTo>
                  <a:pt x="10706" y="12065"/>
                  <a:pt x="11645" y="13427"/>
                  <a:pt x="12772" y="14595"/>
                </a:cubicBezTo>
                <a:cubicBezTo>
                  <a:pt x="12959" y="14789"/>
                  <a:pt x="13147" y="14984"/>
                  <a:pt x="13147" y="14984"/>
                </a:cubicBezTo>
                <a:cubicBezTo>
                  <a:pt x="13147" y="14984"/>
                  <a:pt x="12959" y="15178"/>
                  <a:pt x="12959" y="15178"/>
                </a:cubicBezTo>
                <a:cubicBezTo>
                  <a:pt x="12772" y="15762"/>
                  <a:pt x="12585" y="15957"/>
                  <a:pt x="12397" y="16151"/>
                </a:cubicBezTo>
                <a:close/>
                <a:moveTo>
                  <a:pt x="19722" y="18876"/>
                </a:moveTo>
                <a:cubicBezTo>
                  <a:pt x="19722" y="18876"/>
                  <a:pt x="19722" y="18876"/>
                  <a:pt x="19722" y="18876"/>
                </a:cubicBezTo>
                <a:cubicBezTo>
                  <a:pt x="19722" y="18876"/>
                  <a:pt x="19722" y="18876"/>
                  <a:pt x="19722" y="18876"/>
                </a:cubicBezTo>
                <a:cubicBezTo>
                  <a:pt x="19722" y="18876"/>
                  <a:pt x="19722" y="18876"/>
                  <a:pt x="19722" y="18876"/>
                </a:cubicBezTo>
                <a:close/>
                <a:moveTo>
                  <a:pt x="19722" y="18876"/>
                </a:moveTo>
                <a:cubicBezTo>
                  <a:pt x="19722" y="18876"/>
                  <a:pt x="19722" y="18876"/>
                  <a:pt x="19722" y="18876"/>
                </a:cubicBezTo>
                <a:cubicBezTo>
                  <a:pt x="19722" y="18876"/>
                  <a:pt x="19722" y="18876"/>
                  <a:pt x="19722" y="18876"/>
                </a:cubicBezTo>
                <a:cubicBezTo>
                  <a:pt x="19722" y="18876"/>
                  <a:pt x="19722" y="18876"/>
                  <a:pt x="19722" y="18876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5DC799A8-79CA-468F-AE02-6483BD7FF113}"/>
              </a:ext>
            </a:extLst>
          </p:cNvPr>
          <p:cNvSpPr/>
          <p:nvPr/>
        </p:nvSpPr>
        <p:spPr>
          <a:xfrm>
            <a:off x="5120838" y="4227838"/>
            <a:ext cx="351780" cy="367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315"/>
                </a:moveTo>
                <a:cubicBezTo>
                  <a:pt x="21600" y="1127"/>
                  <a:pt x="21404" y="939"/>
                  <a:pt x="21404" y="939"/>
                </a:cubicBezTo>
                <a:cubicBezTo>
                  <a:pt x="21404" y="939"/>
                  <a:pt x="21404" y="939"/>
                  <a:pt x="21404" y="939"/>
                </a:cubicBezTo>
                <a:cubicBezTo>
                  <a:pt x="21404" y="751"/>
                  <a:pt x="21207" y="751"/>
                  <a:pt x="21207" y="564"/>
                </a:cubicBezTo>
                <a:cubicBezTo>
                  <a:pt x="21011" y="376"/>
                  <a:pt x="21011" y="376"/>
                  <a:pt x="20815" y="188"/>
                </a:cubicBezTo>
                <a:cubicBezTo>
                  <a:pt x="20618" y="0"/>
                  <a:pt x="20422" y="0"/>
                  <a:pt x="20226" y="0"/>
                </a:cubicBezTo>
                <a:cubicBezTo>
                  <a:pt x="20029" y="0"/>
                  <a:pt x="19833" y="0"/>
                  <a:pt x="19636" y="0"/>
                </a:cubicBezTo>
                <a:cubicBezTo>
                  <a:pt x="19440" y="0"/>
                  <a:pt x="19244" y="0"/>
                  <a:pt x="19047" y="0"/>
                </a:cubicBezTo>
                <a:cubicBezTo>
                  <a:pt x="18851" y="0"/>
                  <a:pt x="18655" y="188"/>
                  <a:pt x="18262" y="188"/>
                </a:cubicBezTo>
                <a:cubicBezTo>
                  <a:pt x="17869" y="376"/>
                  <a:pt x="17672" y="376"/>
                  <a:pt x="17280" y="564"/>
                </a:cubicBezTo>
                <a:cubicBezTo>
                  <a:pt x="16494" y="751"/>
                  <a:pt x="15905" y="1127"/>
                  <a:pt x="15120" y="1503"/>
                </a:cubicBezTo>
                <a:cubicBezTo>
                  <a:pt x="14531" y="1690"/>
                  <a:pt x="14138" y="2066"/>
                  <a:pt x="13745" y="2254"/>
                </a:cubicBezTo>
                <a:cubicBezTo>
                  <a:pt x="13156" y="2630"/>
                  <a:pt x="12567" y="2817"/>
                  <a:pt x="11978" y="3193"/>
                </a:cubicBezTo>
                <a:cubicBezTo>
                  <a:pt x="11978" y="3193"/>
                  <a:pt x="11978" y="3193"/>
                  <a:pt x="11978" y="3193"/>
                </a:cubicBezTo>
                <a:cubicBezTo>
                  <a:pt x="11978" y="3193"/>
                  <a:pt x="11978" y="3381"/>
                  <a:pt x="11978" y="3381"/>
                </a:cubicBezTo>
                <a:cubicBezTo>
                  <a:pt x="11978" y="3381"/>
                  <a:pt x="11978" y="3381"/>
                  <a:pt x="11978" y="3381"/>
                </a:cubicBezTo>
                <a:cubicBezTo>
                  <a:pt x="11978" y="3381"/>
                  <a:pt x="11978" y="3381"/>
                  <a:pt x="12174" y="3381"/>
                </a:cubicBezTo>
                <a:cubicBezTo>
                  <a:pt x="12174" y="3381"/>
                  <a:pt x="12174" y="3381"/>
                  <a:pt x="12174" y="3381"/>
                </a:cubicBezTo>
                <a:cubicBezTo>
                  <a:pt x="12371" y="3381"/>
                  <a:pt x="12371" y="3193"/>
                  <a:pt x="12567" y="3193"/>
                </a:cubicBezTo>
                <a:cubicBezTo>
                  <a:pt x="12763" y="3193"/>
                  <a:pt x="13156" y="3005"/>
                  <a:pt x="13352" y="3005"/>
                </a:cubicBezTo>
                <a:cubicBezTo>
                  <a:pt x="13549" y="3005"/>
                  <a:pt x="13745" y="3005"/>
                  <a:pt x="13942" y="2817"/>
                </a:cubicBezTo>
                <a:cubicBezTo>
                  <a:pt x="14531" y="2817"/>
                  <a:pt x="14924" y="2630"/>
                  <a:pt x="15513" y="2630"/>
                </a:cubicBezTo>
                <a:cubicBezTo>
                  <a:pt x="16102" y="2630"/>
                  <a:pt x="16495" y="2442"/>
                  <a:pt x="17084" y="2442"/>
                </a:cubicBezTo>
                <a:cubicBezTo>
                  <a:pt x="17673" y="2254"/>
                  <a:pt x="18458" y="2254"/>
                  <a:pt x="19047" y="2066"/>
                </a:cubicBezTo>
                <a:cubicBezTo>
                  <a:pt x="19047" y="2066"/>
                  <a:pt x="19047" y="2066"/>
                  <a:pt x="19047" y="2066"/>
                </a:cubicBezTo>
                <a:cubicBezTo>
                  <a:pt x="19047" y="2066"/>
                  <a:pt x="19047" y="2066"/>
                  <a:pt x="19047" y="2254"/>
                </a:cubicBezTo>
                <a:cubicBezTo>
                  <a:pt x="19047" y="2442"/>
                  <a:pt x="19047" y="2630"/>
                  <a:pt x="19047" y="2817"/>
                </a:cubicBezTo>
                <a:cubicBezTo>
                  <a:pt x="19047" y="3005"/>
                  <a:pt x="19047" y="3381"/>
                  <a:pt x="18851" y="3569"/>
                </a:cubicBezTo>
                <a:cubicBezTo>
                  <a:pt x="18655" y="4320"/>
                  <a:pt x="18458" y="5259"/>
                  <a:pt x="18066" y="6010"/>
                </a:cubicBezTo>
                <a:cubicBezTo>
                  <a:pt x="17869" y="6386"/>
                  <a:pt x="17869" y="6762"/>
                  <a:pt x="17673" y="6950"/>
                </a:cubicBezTo>
                <a:cubicBezTo>
                  <a:pt x="17673" y="7137"/>
                  <a:pt x="17673" y="7325"/>
                  <a:pt x="17477" y="7325"/>
                </a:cubicBezTo>
                <a:cubicBezTo>
                  <a:pt x="17477" y="7513"/>
                  <a:pt x="17477" y="7513"/>
                  <a:pt x="17477" y="7701"/>
                </a:cubicBezTo>
                <a:cubicBezTo>
                  <a:pt x="17477" y="7701"/>
                  <a:pt x="17477" y="7701"/>
                  <a:pt x="17477" y="7701"/>
                </a:cubicBezTo>
                <a:cubicBezTo>
                  <a:pt x="17477" y="7701"/>
                  <a:pt x="17280" y="7513"/>
                  <a:pt x="17280" y="7513"/>
                </a:cubicBezTo>
                <a:cubicBezTo>
                  <a:pt x="17084" y="7325"/>
                  <a:pt x="16888" y="7137"/>
                  <a:pt x="16888" y="7137"/>
                </a:cubicBezTo>
                <a:cubicBezTo>
                  <a:pt x="16691" y="6950"/>
                  <a:pt x="16691" y="6950"/>
                  <a:pt x="16495" y="6762"/>
                </a:cubicBezTo>
                <a:cubicBezTo>
                  <a:pt x="16495" y="6574"/>
                  <a:pt x="16495" y="6574"/>
                  <a:pt x="16495" y="6386"/>
                </a:cubicBezTo>
                <a:cubicBezTo>
                  <a:pt x="16495" y="6198"/>
                  <a:pt x="16299" y="6010"/>
                  <a:pt x="16299" y="5823"/>
                </a:cubicBezTo>
                <a:cubicBezTo>
                  <a:pt x="16102" y="5635"/>
                  <a:pt x="15906" y="5635"/>
                  <a:pt x="15710" y="5447"/>
                </a:cubicBezTo>
                <a:cubicBezTo>
                  <a:pt x="15513" y="5447"/>
                  <a:pt x="15317" y="5447"/>
                  <a:pt x="15120" y="5447"/>
                </a:cubicBezTo>
                <a:cubicBezTo>
                  <a:pt x="15120" y="5447"/>
                  <a:pt x="15120" y="5447"/>
                  <a:pt x="15120" y="5447"/>
                </a:cubicBezTo>
                <a:cubicBezTo>
                  <a:pt x="14531" y="5071"/>
                  <a:pt x="13942" y="4696"/>
                  <a:pt x="13353" y="4132"/>
                </a:cubicBezTo>
                <a:cubicBezTo>
                  <a:pt x="12960" y="3944"/>
                  <a:pt x="12764" y="3569"/>
                  <a:pt x="12567" y="3381"/>
                </a:cubicBezTo>
                <a:cubicBezTo>
                  <a:pt x="12567" y="3381"/>
                  <a:pt x="12371" y="3381"/>
                  <a:pt x="12371" y="3381"/>
                </a:cubicBezTo>
                <a:cubicBezTo>
                  <a:pt x="12371" y="3381"/>
                  <a:pt x="12371" y="3381"/>
                  <a:pt x="12371" y="3569"/>
                </a:cubicBezTo>
                <a:cubicBezTo>
                  <a:pt x="12371" y="3756"/>
                  <a:pt x="12371" y="3756"/>
                  <a:pt x="12371" y="3944"/>
                </a:cubicBezTo>
                <a:cubicBezTo>
                  <a:pt x="12371" y="4132"/>
                  <a:pt x="12567" y="4320"/>
                  <a:pt x="12567" y="4508"/>
                </a:cubicBezTo>
                <a:cubicBezTo>
                  <a:pt x="12764" y="4883"/>
                  <a:pt x="12960" y="5259"/>
                  <a:pt x="13157" y="5447"/>
                </a:cubicBezTo>
                <a:cubicBezTo>
                  <a:pt x="13353" y="5823"/>
                  <a:pt x="13549" y="6010"/>
                  <a:pt x="13746" y="6386"/>
                </a:cubicBezTo>
                <a:cubicBezTo>
                  <a:pt x="13746" y="6386"/>
                  <a:pt x="13746" y="6386"/>
                  <a:pt x="13746" y="6574"/>
                </a:cubicBezTo>
                <a:cubicBezTo>
                  <a:pt x="13746" y="6574"/>
                  <a:pt x="13746" y="6574"/>
                  <a:pt x="13550" y="6762"/>
                </a:cubicBezTo>
                <a:cubicBezTo>
                  <a:pt x="13353" y="6950"/>
                  <a:pt x="12960" y="7325"/>
                  <a:pt x="12764" y="7513"/>
                </a:cubicBezTo>
                <a:cubicBezTo>
                  <a:pt x="12175" y="8076"/>
                  <a:pt x="11586" y="8640"/>
                  <a:pt x="10997" y="9203"/>
                </a:cubicBezTo>
                <a:cubicBezTo>
                  <a:pt x="9819" y="10330"/>
                  <a:pt x="8837" y="11457"/>
                  <a:pt x="7659" y="12584"/>
                </a:cubicBezTo>
                <a:cubicBezTo>
                  <a:pt x="7069" y="13148"/>
                  <a:pt x="6480" y="13711"/>
                  <a:pt x="6088" y="14275"/>
                </a:cubicBezTo>
                <a:cubicBezTo>
                  <a:pt x="5695" y="14838"/>
                  <a:pt x="5106" y="15214"/>
                  <a:pt x="4713" y="15777"/>
                </a:cubicBezTo>
                <a:cubicBezTo>
                  <a:pt x="4124" y="16341"/>
                  <a:pt x="3731" y="16904"/>
                  <a:pt x="3142" y="17468"/>
                </a:cubicBezTo>
                <a:cubicBezTo>
                  <a:pt x="2749" y="17843"/>
                  <a:pt x="2553" y="18219"/>
                  <a:pt x="2160" y="18595"/>
                </a:cubicBezTo>
                <a:cubicBezTo>
                  <a:pt x="1964" y="18783"/>
                  <a:pt x="1768" y="18970"/>
                  <a:pt x="1571" y="19158"/>
                </a:cubicBezTo>
                <a:cubicBezTo>
                  <a:pt x="1375" y="19534"/>
                  <a:pt x="982" y="19910"/>
                  <a:pt x="786" y="20097"/>
                </a:cubicBezTo>
                <a:cubicBezTo>
                  <a:pt x="393" y="20473"/>
                  <a:pt x="196" y="21036"/>
                  <a:pt x="0" y="21412"/>
                </a:cubicBezTo>
                <a:cubicBezTo>
                  <a:pt x="0" y="21412"/>
                  <a:pt x="0" y="21600"/>
                  <a:pt x="0" y="21600"/>
                </a:cubicBezTo>
                <a:lnTo>
                  <a:pt x="0" y="21600"/>
                </a:lnTo>
                <a:cubicBezTo>
                  <a:pt x="0" y="21600"/>
                  <a:pt x="196" y="21600"/>
                  <a:pt x="196" y="21600"/>
                </a:cubicBezTo>
                <a:cubicBezTo>
                  <a:pt x="393" y="21412"/>
                  <a:pt x="786" y="21037"/>
                  <a:pt x="1178" y="20849"/>
                </a:cubicBezTo>
                <a:cubicBezTo>
                  <a:pt x="1374" y="20661"/>
                  <a:pt x="1571" y="20661"/>
                  <a:pt x="1571" y="20473"/>
                </a:cubicBezTo>
                <a:cubicBezTo>
                  <a:pt x="1767" y="20285"/>
                  <a:pt x="2160" y="19910"/>
                  <a:pt x="2356" y="19722"/>
                </a:cubicBezTo>
                <a:cubicBezTo>
                  <a:pt x="2945" y="19158"/>
                  <a:pt x="3534" y="18595"/>
                  <a:pt x="4320" y="18031"/>
                </a:cubicBezTo>
                <a:cubicBezTo>
                  <a:pt x="5498" y="17092"/>
                  <a:pt x="6676" y="16153"/>
                  <a:pt x="7658" y="15026"/>
                </a:cubicBezTo>
                <a:cubicBezTo>
                  <a:pt x="8836" y="14087"/>
                  <a:pt x="10014" y="13148"/>
                  <a:pt x="10996" y="12021"/>
                </a:cubicBezTo>
                <a:cubicBezTo>
                  <a:pt x="12174" y="10894"/>
                  <a:pt x="13549" y="9955"/>
                  <a:pt x="14727" y="8828"/>
                </a:cubicBezTo>
                <a:cubicBezTo>
                  <a:pt x="14924" y="8640"/>
                  <a:pt x="15120" y="8452"/>
                  <a:pt x="15120" y="8452"/>
                </a:cubicBezTo>
                <a:cubicBezTo>
                  <a:pt x="15120" y="8452"/>
                  <a:pt x="15316" y="8640"/>
                  <a:pt x="15316" y="8640"/>
                </a:cubicBezTo>
                <a:cubicBezTo>
                  <a:pt x="15512" y="8828"/>
                  <a:pt x="15709" y="9016"/>
                  <a:pt x="15709" y="9203"/>
                </a:cubicBezTo>
                <a:cubicBezTo>
                  <a:pt x="15905" y="9391"/>
                  <a:pt x="15905" y="9391"/>
                  <a:pt x="16101" y="9579"/>
                </a:cubicBezTo>
                <a:cubicBezTo>
                  <a:pt x="16298" y="9767"/>
                  <a:pt x="16494" y="9955"/>
                  <a:pt x="16691" y="10142"/>
                </a:cubicBezTo>
                <a:cubicBezTo>
                  <a:pt x="16887" y="10330"/>
                  <a:pt x="16887" y="10330"/>
                  <a:pt x="17083" y="10518"/>
                </a:cubicBezTo>
                <a:cubicBezTo>
                  <a:pt x="17280" y="10518"/>
                  <a:pt x="17672" y="10518"/>
                  <a:pt x="17869" y="10518"/>
                </a:cubicBezTo>
                <a:cubicBezTo>
                  <a:pt x="18065" y="10330"/>
                  <a:pt x="18261" y="10142"/>
                  <a:pt x="18458" y="9955"/>
                </a:cubicBezTo>
                <a:cubicBezTo>
                  <a:pt x="18458" y="9955"/>
                  <a:pt x="18458" y="9767"/>
                  <a:pt x="18458" y="9767"/>
                </a:cubicBezTo>
                <a:cubicBezTo>
                  <a:pt x="18458" y="9767"/>
                  <a:pt x="18654" y="9767"/>
                  <a:pt x="18654" y="9767"/>
                </a:cubicBezTo>
                <a:cubicBezTo>
                  <a:pt x="18851" y="9767"/>
                  <a:pt x="19243" y="9579"/>
                  <a:pt x="19440" y="9203"/>
                </a:cubicBezTo>
                <a:cubicBezTo>
                  <a:pt x="19636" y="9016"/>
                  <a:pt x="19636" y="8828"/>
                  <a:pt x="19832" y="8452"/>
                </a:cubicBezTo>
                <a:cubicBezTo>
                  <a:pt x="19832" y="8452"/>
                  <a:pt x="19832" y="8264"/>
                  <a:pt x="20029" y="8264"/>
                </a:cubicBezTo>
                <a:cubicBezTo>
                  <a:pt x="20029" y="8076"/>
                  <a:pt x="20225" y="7889"/>
                  <a:pt x="20225" y="7701"/>
                </a:cubicBezTo>
                <a:cubicBezTo>
                  <a:pt x="20421" y="7325"/>
                  <a:pt x="20421" y="6949"/>
                  <a:pt x="20618" y="6574"/>
                </a:cubicBezTo>
                <a:cubicBezTo>
                  <a:pt x="21010" y="5447"/>
                  <a:pt x="21207" y="4320"/>
                  <a:pt x="21207" y="3005"/>
                </a:cubicBezTo>
                <a:cubicBezTo>
                  <a:pt x="21207" y="2629"/>
                  <a:pt x="21207" y="2442"/>
                  <a:pt x="21207" y="2066"/>
                </a:cubicBezTo>
                <a:cubicBezTo>
                  <a:pt x="21600" y="1691"/>
                  <a:pt x="21600" y="1503"/>
                  <a:pt x="21600" y="1315"/>
                </a:cubicBezTo>
                <a:close/>
                <a:moveTo>
                  <a:pt x="19243" y="1691"/>
                </a:moveTo>
                <a:cubicBezTo>
                  <a:pt x="19243" y="1691"/>
                  <a:pt x="19243" y="1691"/>
                  <a:pt x="19243" y="1691"/>
                </a:cubicBezTo>
                <a:cubicBezTo>
                  <a:pt x="19243" y="1691"/>
                  <a:pt x="19243" y="1691"/>
                  <a:pt x="19243" y="1691"/>
                </a:cubicBezTo>
                <a:cubicBezTo>
                  <a:pt x="19243" y="1691"/>
                  <a:pt x="19243" y="1691"/>
                  <a:pt x="19243" y="1691"/>
                </a:cubicBezTo>
                <a:close/>
                <a:moveTo>
                  <a:pt x="19243" y="1878"/>
                </a:moveTo>
                <a:cubicBezTo>
                  <a:pt x="19243" y="1878"/>
                  <a:pt x="19243" y="1878"/>
                  <a:pt x="19243" y="1878"/>
                </a:cubicBezTo>
                <a:cubicBezTo>
                  <a:pt x="19243" y="1878"/>
                  <a:pt x="19243" y="1878"/>
                  <a:pt x="19243" y="1878"/>
                </a:cubicBezTo>
                <a:cubicBezTo>
                  <a:pt x="19243" y="1878"/>
                  <a:pt x="19243" y="1878"/>
                  <a:pt x="19243" y="1878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D710F2FB-BAC9-49A9-830E-3C5EF36B0567}"/>
              </a:ext>
            </a:extLst>
          </p:cNvPr>
          <p:cNvSpPr/>
          <p:nvPr/>
        </p:nvSpPr>
        <p:spPr>
          <a:xfrm>
            <a:off x="6495981" y="4195860"/>
            <a:ext cx="367785" cy="354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97" y="16151"/>
                </a:moveTo>
                <a:cubicBezTo>
                  <a:pt x="12209" y="16346"/>
                  <a:pt x="12209" y="16346"/>
                  <a:pt x="12021" y="16541"/>
                </a:cubicBezTo>
                <a:cubicBezTo>
                  <a:pt x="11833" y="16735"/>
                  <a:pt x="11646" y="16930"/>
                  <a:pt x="11458" y="17124"/>
                </a:cubicBezTo>
                <a:cubicBezTo>
                  <a:pt x="11270" y="17319"/>
                  <a:pt x="11270" y="17319"/>
                  <a:pt x="11082" y="17514"/>
                </a:cubicBezTo>
                <a:cubicBezTo>
                  <a:pt x="11082" y="17708"/>
                  <a:pt x="11082" y="18097"/>
                  <a:pt x="11082" y="18292"/>
                </a:cubicBezTo>
                <a:cubicBezTo>
                  <a:pt x="11270" y="18486"/>
                  <a:pt x="11458" y="18681"/>
                  <a:pt x="11646" y="18876"/>
                </a:cubicBezTo>
                <a:cubicBezTo>
                  <a:pt x="11646" y="18876"/>
                  <a:pt x="11833" y="18876"/>
                  <a:pt x="11833" y="18876"/>
                </a:cubicBezTo>
                <a:cubicBezTo>
                  <a:pt x="11833" y="18876"/>
                  <a:pt x="11833" y="19070"/>
                  <a:pt x="11833" y="19070"/>
                </a:cubicBezTo>
                <a:cubicBezTo>
                  <a:pt x="11833" y="19265"/>
                  <a:pt x="12021" y="19654"/>
                  <a:pt x="12397" y="19849"/>
                </a:cubicBezTo>
                <a:cubicBezTo>
                  <a:pt x="12585" y="20043"/>
                  <a:pt x="12773" y="20043"/>
                  <a:pt x="13148" y="20238"/>
                </a:cubicBezTo>
                <a:cubicBezTo>
                  <a:pt x="13148" y="20238"/>
                  <a:pt x="13336" y="20238"/>
                  <a:pt x="13336" y="20432"/>
                </a:cubicBezTo>
                <a:cubicBezTo>
                  <a:pt x="13524" y="20432"/>
                  <a:pt x="13712" y="20627"/>
                  <a:pt x="13900" y="20627"/>
                </a:cubicBezTo>
                <a:cubicBezTo>
                  <a:pt x="14275" y="20822"/>
                  <a:pt x="14651" y="20822"/>
                  <a:pt x="15027" y="21016"/>
                </a:cubicBezTo>
                <a:cubicBezTo>
                  <a:pt x="16153" y="21405"/>
                  <a:pt x="17280" y="21600"/>
                  <a:pt x="18595" y="21600"/>
                </a:cubicBezTo>
                <a:cubicBezTo>
                  <a:pt x="18971" y="21600"/>
                  <a:pt x="19159" y="21600"/>
                  <a:pt x="19534" y="21600"/>
                </a:cubicBezTo>
                <a:cubicBezTo>
                  <a:pt x="19722" y="21600"/>
                  <a:pt x="19910" y="21600"/>
                  <a:pt x="20286" y="21405"/>
                </a:cubicBezTo>
                <a:cubicBezTo>
                  <a:pt x="20473" y="21405"/>
                  <a:pt x="20661" y="21211"/>
                  <a:pt x="20661" y="21211"/>
                </a:cubicBezTo>
                <a:cubicBezTo>
                  <a:pt x="20661" y="21211"/>
                  <a:pt x="20661" y="21211"/>
                  <a:pt x="20661" y="21211"/>
                </a:cubicBezTo>
                <a:cubicBezTo>
                  <a:pt x="20849" y="21211"/>
                  <a:pt x="20849" y="21016"/>
                  <a:pt x="21037" y="21016"/>
                </a:cubicBezTo>
                <a:cubicBezTo>
                  <a:pt x="21224" y="20822"/>
                  <a:pt x="21224" y="20822"/>
                  <a:pt x="21412" y="20627"/>
                </a:cubicBezTo>
                <a:cubicBezTo>
                  <a:pt x="21600" y="20432"/>
                  <a:pt x="21600" y="20238"/>
                  <a:pt x="21600" y="20043"/>
                </a:cubicBezTo>
                <a:cubicBezTo>
                  <a:pt x="21600" y="19849"/>
                  <a:pt x="21600" y="19654"/>
                  <a:pt x="21600" y="19459"/>
                </a:cubicBezTo>
                <a:cubicBezTo>
                  <a:pt x="21600" y="19265"/>
                  <a:pt x="21600" y="19070"/>
                  <a:pt x="21600" y="18876"/>
                </a:cubicBezTo>
                <a:cubicBezTo>
                  <a:pt x="21600" y="18681"/>
                  <a:pt x="21412" y="18486"/>
                  <a:pt x="21412" y="18097"/>
                </a:cubicBezTo>
                <a:cubicBezTo>
                  <a:pt x="21224" y="17708"/>
                  <a:pt x="21224" y="17514"/>
                  <a:pt x="21037" y="17124"/>
                </a:cubicBezTo>
                <a:cubicBezTo>
                  <a:pt x="20849" y="16346"/>
                  <a:pt x="20473" y="15762"/>
                  <a:pt x="20098" y="14984"/>
                </a:cubicBezTo>
                <a:cubicBezTo>
                  <a:pt x="19910" y="14400"/>
                  <a:pt x="19534" y="14011"/>
                  <a:pt x="19346" y="13622"/>
                </a:cubicBezTo>
                <a:cubicBezTo>
                  <a:pt x="18971" y="13038"/>
                  <a:pt x="18783" y="12454"/>
                  <a:pt x="18407" y="11870"/>
                </a:cubicBezTo>
                <a:cubicBezTo>
                  <a:pt x="18407" y="11870"/>
                  <a:pt x="18407" y="11870"/>
                  <a:pt x="18407" y="11870"/>
                </a:cubicBezTo>
                <a:cubicBezTo>
                  <a:pt x="18407" y="11870"/>
                  <a:pt x="18219" y="11870"/>
                  <a:pt x="18219" y="11870"/>
                </a:cubicBezTo>
                <a:cubicBezTo>
                  <a:pt x="18219" y="11870"/>
                  <a:pt x="18219" y="11870"/>
                  <a:pt x="18219" y="11870"/>
                </a:cubicBezTo>
                <a:cubicBezTo>
                  <a:pt x="18219" y="11870"/>
                  <a:pt x="18219" y="11870"/>
                  <a:pt x="18219" y="12065"/>
                </a:cubicBezTo>
                <a:cubicBezTo>
                  <a:pt x="18219" y="12065"/>
                  <a:pt x="18219" y="12065"/>
                  <a:pt x="18219" y="12065"/>
                </a:cubicBezTo>
                <a:cubicBezTo>
                  <a:pt x="18219" y="12260"/>
                  <a:pt x="18407" y="12260"/>
                  <a:pt x="18407" y="12454"/>
                </a:cubicBezTo>
                <a:cubicBezTo>
                  <a:pt x="18407" y="12649"/>
                  <a:pt x="18595" y="13038"/>
                  <a:pt x="18595" y="13232"/>
                </a:cubicBezTo>
                <a:cubicBezTo>
                  <a:pt x="18595" y="13427"/>
                  <a:pt x="18595" y="13622"/>
                  <a:pt x="18783" y="13816"/>
                </a:cubicBezTo>
                <a:cubicBezTo>
                  <a:pt x="18783" y="14400"/>
                  <a:pt x="18970" y="14789"/>
                  <a:pt x="18970" y="15373"/>
                </a:cubicBezTo>
                <a:cubicBezTo>
                  <a:pt x="18970" y="15957"/>
                  <a:pt x="19158" y="16346"/>
                  <a:pt x="19158" y="16930"/>
                </a:cubicBezTo>
                <a:cubicBezTo>
                  <a:pt x="19346" y="17513"/>
                  <a:pt x="19346" y="18292"/>
                  <a:pt x="19534" y="18876"/>
                </a:cubicBezTo>
                <a:cubicBezTo>
                  <a:pt x="19534" y="18876"/>
                  <a:pt x="19534" y="18876"/>
                  <a:pt x="19534" y="18876"/>
                </a:cubicBezTo>
                <a:cubicBezTo>
                  <a:pt x="19534" y="18876"/>
                  <a:pt x="19534" y="18876"/>
                  <a:pt x="19346" y="18876"/>
                </a:cubicBezTo>
                <a:cubicBezTo>
                  <a:pt x="19158" y="18876"/>
                  <a:pt x="18970" y="18876"/>
                  <a:pt x="18782" y="18876"/>
                </a:cubicBezTo>
                <a:cubicBezTo>
                  <a:pt x="18595" y="18876"/>
                  <a:pt x="18219" y="18876"/>
                  <a:pt x="18031" y="18681"/>
                </a:cubicBezTo>
                <a:cubicBezTo>
                  <a:pt x="17280" y="18486"/>
                  <a:pt x="16341" y="18292"/>
                  <a:pt x="15589" y="17903"/>
                </a:cubicBezTo>
                <a:cubicBezTo>
                  <a:pt x="15214" y="17708"/>
                  <a:pt x="14838" y="17708"/>
                  <a:pt x="14650" y="17513"/>
                </a:cubicBezTo>
                <a:cubicBezTo>
                  <a:pt x="14463" y="17513"/>
                  <a:pt x="14275" y="17513"/>
                  <a:pt x="14275" y="17319"/>
                </a:cubicBezTo>
                <a:cubicBezTo>
                  <a:pt x="14087" y="17319"/>
                  <a:pt x="14087" y="17319"/>
                  <a:pt x="13899" y="17319"/>
                </a:cubicBezTo>
                <a:cubicBezTo>
                  <a:pt x="13899" y="17319"/>
                  <a:pt x="13899" y="17319"/>
                  <a:pt x="13899" y="17319"/>
                </a:cubicBezTo>
                <a:cubicBezTo>
                  <a:pt x="13899" y="17319"/>
                  <a:pt x="14087" y="17124"/>
                  <a:pt x="14087" y="17124"/>
                </a:cubicBezTo>
                <a:cubicBezTo>
                  <a:pt x="14275" y="16930"/>
                  <a:pt x="14463" y="16735"/>
                  <a:pt x="14463" y="16735"/>
                </a:cubicBezTo>
                <a:cubicBezTo>
                  <a:pt x="14650" y="16540"/>
                  <a:pt x="14650" y="16540"/>
                  <a:pt x="14838" y="16346"/>
                </a:cubicBezTo>
                <a:cubicBezTo>
                  <a:pt x="15026" y="16346"/>
                  <a:pt x="15026" y="16346"/>
                  <a:pt x="15214" y="16346"/>
                </a:cubicBezTo>
                <a:cubicBezTo>
                  <a:pt x="15401" y="16346"/>
                  <a:pt x="15589" y="16151"/>
                  <a:pt x="15777" y="16151"/>
                </a:cubicBezTo>
                <a:cubicBezTo>
                  <a:pt x="15965" y="15957"/>
                  <a:pt x="15965" y="15762"/>
                  <a:pt x="16153" y="15567"/>
                </a:cubicBezTo>
                <a:cubicBezTo>
                  <a:pt x="16153" y="15373"/>
                  <a:pt x="16153" y="15178"/>
                  <a:pt x="16153" y="14984"/>
                </a:cubicBezTo>
                <a:cubicBezTo>
                  <a:pt x="16153" y="14984"/>
                  <a:pt x="16153" y="14984"/>
                  <a:pt x="16153" y="14984"/>
                </a:cubicBezTo>
                <a:cubicBezTo>
                  <a:pt x="16528" y="14400"/>
                  <a:pt x="16904" y="13816"/>
                  <a:pt x="17467" y="13232"/>
                </a:cubicBezTo>
                <a:cubicBezTo>
                  <a:pt x="17655" y="12843"/>
                  <a:pt x="18031" y="12649"/>
                  <a:pt x="18219" y="12454"/>
                </a:cubicBezTo>
                <a:cubicBezTo>
                  <a:pt x="18219" y="12454"/>
                  <a:pt x="18219" y="12259"/>
                  <a:pt x="18219" y="12259"/>
                </a:cubicBezTo>
                <a:cubicBezTo>
                  <a:pt x="18219" y="12259"/>
                  <a:pt x="18219" y="12259"/>
                  <a:pt x="18031" y="12259"/>
                </a:cubicBezTo>
                <a:cubicBezTo>
                  <a:pt x="17843" y="12259"/>
                  <a:pt x="17843" y="12259"/>
                  <a:pt x="17655" y="12259"/>
                </a:cubicBezTo>
                <a:cubicBezTo>
                  <a:pt x="17468" y="12259"/>
                  <a:pt x="17280" y="12454"/>
                  <a:pt x="17092" y="12454"/>
                </a:cubicBezTo>
                <a:cubicBezTo>
                  <a:pt x="16716" y="12649"/>
                  <a:pt x="16340" y="12843"/>
                  <a:pt x="16153" y="13038"/>
                </a:cubicBezTo>
                <a:cubicBezTo>
                  <a:pt x="15777" y="13232"/>
                  <a:pt x="15589" y="13427"/>
                  <a:pt x="15214" y="13622"/>
                </a:cubicBezTo>
                <a:cubicBezTo>
                  <a:pt x="15214" y="13622"/>
                  <a:pt x="15214" y="13622"/>
                  <a:pt x="15026" y="13622"/>
                </a:cubicBezTo>
                <a:cubicBezTo>
                  <a:pt x="15026" y="13622"/>
                  <a:pt x="15026" y="13622"/>
                  <a:pt x="14838" y="13427"/>
                </a:cubicBezTo>
                <a:cubicBezTo>
                  <a:pt x="14650" y="13232"/>
                  <a:pt x="14275" y="12843"/>
                  <a:pt x="14087" y="12649"/>
                </a:cubicBezTo>
                <a:cubicBezTo>
                  <a:pt x="13523" y="12065"/>
                  <a:pt x="12960" y="11481"/>
                  <a:pt x="12396" y="10897"/>
                </a:cubicBezTo>
                <a:cubicBezTo>
                  <a:pt x="11269" y="9730"/>
                  <a:pt x="10143" y="8757"/>
                  <a:pt x="9015" y="7589"/>
                </a:cubicBezTo>
                <a:cubicBezTo>
                  <a:pt x="8452" y="7005"/>
                  <a:pt x="7889" y="6422"/>
                  <a:pt x="7325" y="6032"/>
                </a:cubicBezTo>
                <a:cubicBezTo>
                  <a:pt x="6761" y="5643"/>
                  <a:pt x="6386" y="5059"/>
                  <a:pt x="5822" y="4670"/>
                </a:cubicBezTo>
                <a:cubicBezTo>
                  <a:pt x="5259" y="4086"/>
                  <a:pt x="4696" y="3697"/>
                  <a:pt x="4132" y="3113"/>
                </a:cubicBezTo>
                <a:cubicBezTo>
                  <a:pt x="3756" y="2724"/>
                  <a:pt x="3381" y="2530"/>
                  <a:pt x="3005" y="2140"/>
                </a:cubicBezTo>
                <a:cubicBezTo>
                  <a:pt x="2817" y="1946"/>
                  <a:pt x="2630" y="1751"/>
                  <a:pt x="2442" y="1557"/>
                </a:cubicBezTo>
                <a:cubicBezTo>
                  <a:pt x="2066" y="1362"/>
                  <a:pt x="1690" y="973"/>
                  <a:pt x="1502" y="778"/>
                </a:cubicBezTo>
                <a:cubicBezTo>
                  <a:pt x="1127" y="389"/>
                  <a:pt x="563" y="195"/>
                  <a:pt x="188" y="0"/>
                </a:cubicBezTo>
                <a:cubicBezTo>
                  <a:pt x="188" y="0"/>
                  <a:pt x="0" y="0"/>
                  <a:pt x="0" y="0"/>
                </a:cubicBezTo>
                <a:lnTo>
                  <a:pt x="0" y="0"/>
                </a:lnTo>
                <a:cubicBezTo>
                  <a:pt x="0" y="0"/>
                  <a:pt x="0" y="195"/>
                  <a:pt x="0" y="195"/>
                </a:cubicBezTo>
                <a:cubicBezTo>
                  <a:pt x="188" y="389"/>
                  <a:pt x="564" y="778"/>
                  <a:pt x="751" y="1168"/>
                </a:cubicBezTo>
                <a:cubicBezTo>
                  <a:pt x="939" y="1362"/>
                  <a:pt x="939" y="1557"/>
                  <a:pt x="1127" y="1557"/>
                </a:cubicBezTo>
                <a:cubicBezTo>
                  <a:pt x="1315" y="1751"/>
                  <a:pt x="1690" y="2141"/>
                  <a:pt x="1878" y="2335"/>
                </a:cubicBezTo>
                <a:cubicBezTo>
                  <a:pt x="2442" y="2919"/>
                  <a:pt x="3005" y="3503"/>
                  <a:pt x="3569" y="4281"/>
                </a:cubicBezTo>
                <a:cubicBezTo>
                  <a:pt x="4508" y="5449"/>
                  <a:pt x="5447" y="6616"/>
                  <a:pt x="6574" y="7589"/>
                </a:cubicBezTo>
                <a:cubicBezTo>
                  <a:pt x="7513" y="8757"/>
                  <a:pt x="8452" y="9924"/>
                  <a:pt x="9579" y="10897"/>
                </a:cubicBezTo>
                <a:cubicBezTo>
                  <a:pt x="10706" y="12065"/>
                  <a:pt x="11645" y="13427"/>
                  <a:pt x="12772" y="14595"/>
                </a:cubicBezTo>
                <a:cubicBezTo>
                  <a:pt x="12959" y="14789"/>
                  <a:pt x="13147" y="14984"/>
                  <a:pt x="13147" y="14984"/>
                </a:cubicBezTo>
                <a:cubicBezTo>
                  <a:pt x="13147" y="14984"/>
                  <a:pt x="12959" y="15178"/>
                  <a:pt x="12959" y="15178"/>
                </a:cubicBezTo>
                <a:cubicBezTo>
                  <a:pt x="12772" y="15762"/>
                  <a:pt x="12585" y="15957"/>
                  <a:pt x="12397" y="16151"/>
                </a:cubicBezTo>
                <a:close/>
                <a:moveTo>
                  <a:pt x="19910" y="18876"/>
                </a:moveTo>
                <a:cubicBezTo>
                  <a:pt x="19722" y="18876"/>
                  <a:pt x="19722" y="18876"/>
                  <a:pt x="19910" y="18876"/>
                </a:cubicBezTo>
                <a:cubicBezTo>
                  <a:pt x="19722" y="18876"/>
                  <a:pt x="19722" y="18876"/>
                  <a:pt x="19910" y="18876"/>
                </a:cubicBezTo>
                <a:cubicBezTo>
                  <a:pt x="19722" y="18876"/>
                  <a:pt x="19722" y="18876"/>
                  <a:pt x="19910" y="18876"/>
                </a:cubicBezTo>
                <a:close/>
                <a:moveTo>
                  <a:pt x="19722" y="18876"/>
                </a:moveTo>
                <a:cubicBezTo>
                  <a:pt x="19722" y="18876"/>
                  <a:pt x="19722" y="18876"/>
                  <a:pt x="19722" y="18876"/>
                </a:cubicBezTo>
                <a:cubicBezTo>
                  <a:pt x="19722" y="18876"/>
                  <a:pt x="19722" y="18876"/>
                  <a:pt x="19722" y="18876"/>
                </a:cubicBezTo>
                <a:cubicBezTo>
                  <a:pt x="19722" y="18876"/>
                  <a:pt x="19722" y="18876"/>
                  <a:pt x="19722" y="18876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14" name="TextBox 132">
            <a:extLst>
              <a:ext uri="{FF2B5EF4-FFF2-40B4-BE49-F238E27FC236}">
                <a16:creationId xmlns:a16="http://schemas.microsoft.com/office/drawing/2014/main" id="{26D474C0-3D37-4965-BBC8-A6DEF04BD5A3}"/>
              </a:ext>
            </a:extLst>
          </p:cNvPr>
          <p:cNvSpPr txBox="1"/>
          <p:nvPr/>
        </p:nvSpPr>
        <p:spPr>
          <a:xfrm>
            <a:off x="5428399" y="2306982"/>
            <a:ext cx="148888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noProof="1"/>
              <a:t>частоты</a:t>
            </a:r>
            <a:endParaRPr lang="en-US" sz="2000" noProof="1"/>
          </a:p>
        </p:txBody>
      </p:sp>
      <p:sp>
        <p:nvSpPr>
          <p:cNvPr id="15" name="TextBox 133">
            <a:extLst>
              <a:ext uri="{FF2B5EF4-FFF2-40B4-BE49-F238E27FC236}">
                <a16:creationId xmlns:a16="http://schemas.microsoft.com/office/drawing/2014/main" id="{FD6F8239-52A2-4BDF-86A9-5BD4394261DA}"/>
              </a:ext>
            </a:extLst>
          </p:cNvPr>
          <p:cNvSpPr txBox="1"/>
          <p:nvPr/>
        </p:nvSpPr>
        <p:spPr>
          <a:xfrm>
            <a:off x="1132944" y="6169692"/>
            <a:ext cx="148888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noProof="1"/>
              <a:t>preprocessing</a:t>
            </a:r>
          </a:p>
        </p:txBody>
      </p:sp>
      <p:sp>
        <p:nvSpPr>
          <p:cNvPr id="16" name="TextBox 134">
            <a:extLst>
              <a:ext uri="{FF2B5EF4-FFF2-40B4-BE49-F238E27FC236}">
                <a16:creationId xmlns:a16="http://schemas.microsoft.com/office/drawing/2014/main" id="{F15664B8-CE2D-4AC8-8989-E008696BF6CF}"/>
              </a:ext>
            </a:extLst>
          </p:cNvPr>
          <p:cNvSpPr txBox="1"/>
          <p:nvPr/>
        </p:nvSpPr>
        <p:spPr>
          <a:xfrm>
            <a:off x="6387475" y="6169692"/>
            <a:ext cx="148888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noProof="1"/>
              <a:t>время</a:t>
            </a:r>
            <a:endParaRPr lang="en-US" sz="2000" noProof="1"/>
          </a:p>
        </p:txBody>
      </p:sp>
      <p:grpSp>
        <p:nvGrpSpPr>
          <p:cNvPr id="21" name="Graphic 138" descr="Stopwatch">
            <a:extLst>
              <a:ext uri="{FF2B5EF4-FFF2-40B4-BE49-F238E27FC236}">
                <a16:creationId xmlns:a16="http://schemas.microsoft.com/office/drawing/2014/main" id="{BBA4844E-5658-4A99-AE24-E3EFD9A2ABF9}"/>
              </a:ext>
            </a:extLst>
          </p:cNvPr>
          <p:cNvGrpSpPr/>
          <p:nvPr/>
        </p:nvGrpSpPr>
        <p:grpSpPr>
          <a:xfrm>
            <a:off x="6827704" y="5007670"/>
            <a:ext cx="640652" cy="723112"/>
            <a:chOff x="5631785" y="4384968"/>
            <a:chExt cx="648267" cy="742430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0ECCC8A-B6FF-4E9F-A170-18A219262F27}"/>
                </a:ext>
              </a:extLst>
            </p:cNvPr>
            <p:cNvSpPr/>
            <p:nvPr/>
          </p:nvSpPr>
          <p:spPr>
            <a:xfrm>
              <a:off x="5936294" y="4594518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41961B-7606-4EDF-AA10-70D036270E07}"/>
                </a:ext>
              </a:extLst>
            </p:cNvPr>
            <p:cNvSpPr/>
            <p:nvPr/>
          </p:nvSpPr>
          <p:spPr>
            <a:xfrm>
              <a:off x="5936294" y="4975518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B037899-B1CC-4DAC-ACC5-F55E138DDE2D}"/>
                </a:ext>
              </a:extLst>
            </p:cNvPr>
            <p:cNvSpPr/>
            <p:nvPr/>
          </p:nvSpPr>
          <p:spPr>
            <a:xfrm>
              <a:off x="6126794" y="4775493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1EECAF-384B-41EE-91CE-D0616E1289E9}"/>
                </a:ext>
              </a:extLst>
            </p:cNvPr>
            <p:cNvSpPr/>
            <p:nvPr/>
          </p:nvSpPr>
          <p:spPr>
            <a:xfrm>
              <a:off x="5745794" y="4775493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BE8F19E-E3E4-4D92-907A-62FF53039DFC}"/>
                </a:ext>
              </a:extLst>
            </p:cNvPr>
            <p:cNvSpPr/>
            <p:nvPr/>
          </p:nvSpPr>
          <p:spPr>
            <a:xfrm>
              <a:off x="5936294" y="4661193"/>
              <a:ext cx="126682" cy="240982"/>
            </a:xfrm>
            <a:custGeom>
              <a:avLst/>
              <a:gdLst>
                <a:gd name="connsiteX0" fmla="*/ 38100 w 126682"/>
                <a:gd name="connsiteY0" fmla="*/ 0 h 240982"/>
                <a:gd name="connsiteX1" fmla="*/ 0 w 126682"/>
                <a:gd name="connsiteY1" fmla="*/ 0 h 240982"/>
                <a:gd name="connsiteX2" fmla="*/ 0 w 126682"/>
                <a:gd name="connsiteY2" fmla="*/ 133350 h 240982"/>
                <a:gd name="connsiteX3" fmla="*/ 5715 w 126682"/>
                <a:gd name="connsiteY3" fmla="*/ 146685 h 240982"/>
                <a:gd name="connsiteX4" fmla="*/ 100013 w 126682"/>
                <a:gd name="connsiteY4" fmla="*/ 240983 h 240982"/>
                <a:gd name="connsiteX5" fmla="*/ 126682 w 126682"/>
                <a:gd name="connsiteY5" fmla="*/ 214313 h 240982"/>
                <a:gd name="connsiteX6" fmla="*/ 38100 w 126682"/>
                <a:gd name="connsiteY6" fmla="*/ 125730 h 240982"/>
                <a:gd name="connsiteX7" fmla="*/ 38100 w 126682"/>
                <a:gd name="connsiteY7" fmla="*/ 0 h 24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682" h="240982">
                  <a:moveTo>
                    <a:pt x="38100" y="0"/>
                  </a:moveTo>
                  <a:lnTo>
                    <a:pt x="0" y="0"/>
                  </a:lnTo>
                  <a:lnTo>
                    <a:pt x="0" y="133350"/>
                  </a:lnTo>
                  <a:cubicBezTo>
                    <a:pt x="0" y="138113"/>
                    <a:pt x="1905" y="142875"/>
                    <a:pt x="5715" y="146685"/>
                  </a:cubicBezTo>
                  <a:lnTo>
                    <a:pt x="100013" y="240983"/>
                  </a:lnTo>
                  <a:lnTo>
                    <a:pt x="126682" y="214313"/>
                  </a:lnTo>
                  <a:lnTo>
                    <a:pt x="38100" y="125730"/>
                  </a:lnTo>
                  <a:lnTo>
                    <a:pt x="38100" y="0"/>
                  </a:ln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56D80EB-E8E8-4D1A-9AC0-4864032B5127}"/>
                </a:ext>
              </a:extLst>
            </p:cNvPr>
            <p:cNvSpPr/>
            <p:nvPr/>
          </p:nvSpPr>
          <p:spPr>
            <a:xfrm>
              <a:off x="5631785" y="4384968"/>
              <a:ext cx="648267" cy="742430"/>
            </a:xfrm>
            <a:custGeom>
              <a:avLst/>
              <a:gdLst>
                <a:gd name="connsiteX0" fmla="*/ 323559 w 648267"/>
                <a:gd name="connsiteY0" fmla="*/ 685800 h 742430"/>
                <a:gd name="connsiteX1" fmla="*/ 56859 w 648267"/>
                <a:gd name="connsiteY1" fmla="*/ 419100 h 742430"/>
                <a:gd name="connsiteX2" fmla="*/ 323559 w 648267"/>
                <a:gd name="connsiteY2" fmla="*/ 152400 h 742430"/>
                <a:gd name="connsiteX3" fmla="*/ 590259 w 648267"/>
                <a:gd name="connsiteY3" fmla="*/ 419100 h 742430"/>
                <a:gd name="connsiteX4" fmla="*/ 323559 w 648267"/>
                <a:gd name="connsiteY4" fmla="*/ 685800 h 742430"/>
                <a:gd name="connsiteX5" fmla="*/ 323559 w 648267"/>
                <a:gd name="connsiteY5" fmla="*/ 685800 h 742430"/>
                <a:gd name="connsiteX6" fmla="*/ 549301 w 648267"/>
                <a:gd name="connsiteY6" fmla="*/ 186690 h 742430"/>
                <a:gd name="connsiteX7" fmla="*/ 577876 w 648267"/>
                <a:gd name="connsiteY7" fmla="*/ 158115 h 742430"/>
                <a:gd name="connsiteX8" fmla="*/ 576924 w 648267"/>
                <a:gd name="connsiteY8" fmla="*/ 118110 h 742430"/>
                <a:gd name="connsiteX9" fmla="*/ 536919 w 648267"/>
                <a:gd name="connsiteY9" fmla="*/ 117157 h 742430"/>
                <a:gd name="connsiteX10" fmla="*/ 504534 w 648267"/>
                <a:gd name="connsiteY10" fmla="*/ 150495 h 742430"/>
                <a:gd name="connsiteX11" fmla="*/ 352134 w 648267"/>
                <a:gd name="connsiteY11" fmla="*/ 97155 h 742430"/>
                <a:gd name="connsiteX12" fmla="*/ 352134 w 648267"/>
                <a:gd name="connsiteY12" fmla="*/ 57150 h 742430"/>
                <a:gd name="connsiteX13" fmla="*/ 437859 w 648267"/>
                <a:gd name="connsiteY13" fmla="*/ 57150 h 742430"/>
                <a:gd name="connsiteX14" fmla="*/ 437859 w 648267"/>
                <a:gd name="connsiteY14" fmla="*/ 0 h 742430"/>
                <a:gd name="connsiteX15" fmla="*/ 209259 w 648267"/>
                <a:gd name="connsiteY15" fmla="*/ 0 h 742430"/>
                <a:gd name="connsiteX16" fmla="*/ 209259 w 648267"/>
                <a:gd name="connsiteY16" fmla="*/ 57150 h 742430"/>
                <a:gd name="connsiteX17" fmla="*/ 294984 w 648267"/>
                <a:gd name="connsiteY17" fmla="*/ 57150 h 742430"/>
                <a:gd name="connsiteX18" fmla="*/ 294984 w 648267"/>
                <a:gd name="connsiteY18" fmla="*/ 96203 h 742430"/>
                <a:gd name="connsiteX19" fmla="*/ 2566 w 648267"/>
                <a:gd name="connsiteY19" fmla="*/ 378143 h 742430"/>
                <a:gd name="connsiteX20" fmla="*/ 215926 w 648267"/>
                <a:gd name="connsiteY20" fmla="*/ 723900 h 742430"/>
                <a:gd name="connsiteX21" fmla="*/ 599784 w 648267"/>
                <a:gd name="connsiteY21" fmla="*/ 589598 h 742430"/>
                <a:gd name="connsiteX22" fmla="*/ 549301 w 648267"/>
                <a:gd name="connsiteY22" fmla="*/ 186690 h 742430"/>
                <a:gd name="connsiteX23" fmla="*/ 549301 w 648267"/>
                <a:gd name="connsiteY23" fmla="*/ 186690 h 74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48267" h="742430">
                  <a:moveTo>
                    <a:pt x="323559" y="685800"/>
                  </a:moveTo>
                  <a:cubicBezTo>
                    <a:pt x="175921" y="685800"/>
                    <a:pt x="56859" y="566738"/>
                    <a:pt x="56859" y="419100"/>
                  </a:cubicBezTo>
                  <a:cubicBezTo>
                    <a:pt x="56859" y="271463"/>
                    <a:pt x="175921" y="152400"/>
                    <a:pt x="323559" y="152400"/>
                  </a:cubicBezTo>
                  <a:cubicBezTo>
                    <a:pt x="471196" y="152400"/>
                    <a:pt x="590259" y="271463"/>
                    <a:pt x="590259" y="419100"/>
                  </a:cubicBezTo>
                  <a:cubicBezTo>
                    <a:pt x="590259" y="566738"/>
                    <a:pt x="471196" y="685800"/>
                    <a:pt x="323559" y="685800"/>
                  </a:cubicBezTo>
                  <a:lnTo>
                    <a:pt x="323559" y="685800"/>
                  </a:lnTo>
                  <a:close/>
                  <a:moveTo>
                    <a:pt x="549301" y="186690"/>
                  </a:moveTo>
                  <a:lnTo>
                    <a:pt x="577876" y="158115"/>
                  </a:lnTo>
                  <a:cubicBezTo>
                    <a:pt x="588354" y="146685"/>
                    <a:pt x="588354" y="129540"/>
                    <a:pt x="576924" y="118110"/>
                  </a:cubicBezTo>
                  <a:cubicBezTo>
                    <a:pt x="566446" y="107632"/>
                    <a:pt x="548349" y="106680"/>
                    <a:pt x="536919" y="117157"/>
                  </a:cubicBezTo>
                  <a:lnTo>
                    <a:pt x="504534" y="150495"/>
                  </a:lnTo>
                  <a:cubicBezTo>
                    <a:pt x="458814" y="120015"/>
                    <a:pt x="406426" y="100965"/>
                    <a:pt x="352134" y="97155"/>
                  </a:cubicBezTo>
                  <a:lnTo>
                    <a:pt x="352134" y="57150"/>
                  </a:lnTo>
                  <a:lnTo>
                    <a:pt x="437859" y="57150"/>
                  </a:lnTo>
                  <a:lnTo>
                    <a:pt x="437859" y="0"/>
                  </a:lnTo>
                  <a:lnTo>
                    <a:pt x="209259" y="0"/>
                  </a:lnTo>
                  <a:lnTo>
                    <a:pt x="209259" y="57150"/>
                  </a:lnTo>
                  <a:lnTo>
                    <a:pt x="294984" y="57150"/>
                  </a:lnTo>
                  <a:lnTo>
                    <a:pt x="294984" y="96203"/>
                  </a:lnTo>
                  <a:cubicBezTo>
                    <a:pt x="143536" y="109538"/>
                    <a:pt x="21616" y="226695"/>
                    <a:pt x="2566" y="378143"/>
                  </a:cubicBezTo>
                  <a:cubicBezTo>
                    <a:pt x="-16484" y="529590"/>
                    <a:pt x="72099" y="673418"/>
                    <a:pt x="215926" y="723900"/>
                  </a:cubicBezTo>
                  <a:cubicBezTo>
                    <a:pt x="359754" y="774383"/>
                    <a:pt x="518821" y="719138"/>
                    <a:pt x="599784" y="589598"/>
                  </a:cubicBezTo>
                  <a:cubicBezTo>
                    <a:pt x="680746" y="460058"/>
                    <a:pt x="657886" y="292418"/>
                    <a:pt x="549301" y="186690"/>
                  </a:cubicBezTo>
                  <a:lnTo>
                    <a:pt x="549301" y="186690"/>
                  </a:ln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</p:grpSp>
      <p:grpSp>
        <p:nvGrpSpPr>
          <p:cNvPr id="23" name="Graphic 140" descr="Presentation with bar chart RTL">
            <a:extLst>
              <a:ext uri="{FF2B5EF4-FFF2-40B4-BE49-F238E27FC236}">
                <a16:creationId xmlns:a16="http://schemas.microsoft.com/office/drawing/2014/main" id="{96FCA437-6322-4368-A306-DA45A1E4D028}"/>
              </a:ext>
            </a:extLst>
          </p:cNvPr>
          <p:cNvGrpSpPr/>
          <p:nvPr/>
        </p:nvGrpSpPr>
        <p:grpSpPr>
          <a:xfrm>
            <a:off x="5603955" y="3193868"/>
            <a:ext cx="800653" cy="823110"/>
            <a:chOff x="9169037" y="4404018"/>
            <a:chExt cx="723900" cy="714375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096BEFA-02DB-4B65-B7AB-9942BC4DAF70}"/>
                </a:ext>
              </a:extLst>
            </p:cNvPr>
            <p:cNvSpPr/>
            <p:nvPr/>
          </p:nvSpPr>
          <p:spPr>
            <a:xfrm>
              <a:off x="9169037" y="4404018"/>
              <a:ext cx="723900" cy="714375"/>
            </a:xfrm>
            <a:custGeom>
              <a:avLst/>
              <a:gdLst>
                <a:gd name="connsiteX0" fmla="*/ 628650 w 723900"/>
                <a:gd name="connsiteY0" fmla="*/ 104775 h 714375"/>
                <a:gd name="connsiteX1" fmla="*/ 628650 w 723900"/>
                <a:gd name="connsiteY1" fmla="*/ 447675 h 714375"/>
                <a:gd name="connsiteX2" fmla="*/ 95250 w 723900"/>
                <a:gd name="connsiteY2" fmla="*/ 447675 h 714375"/>
                <a:gd name="connsiteX3" fmla="*/ 95250 w 723900"/>
                <a:gd name="connsiteY3" fmla="*/ 104775 h 714375"/>
                <a:gd name="connsiteX4" fmla="*/ 0 w 723900"/>
                <a:gd name="connsiteY4" fmla="*/ 485775 h 714375"/>
                <a:gd name="connsiteX5" fmla="*/ 19050 w 723900"/>
                <a:gd name="connsiteY5" fmla="*/ 504825 h 714375"/>
                <a:gd name="connsiteX6" fmla="*/ 309944 w 723900"/>
                <a:gd name="connsiteY6" fmla="*/ 504825 h 714375"/>
                <a:gd name="connsiteX7" fmla="*/ 163544 w 723900"/>
                <a:gd name="connsiteY7" fmla="*/ 651224 h 714375"/>
                <a:gd name="connsiteX8" fmla="*/ 163544 w 723900"/>
                <a:gd name="connsiteY8" fmla="*/ 678180 h 714375"/>
                <a:gd name="connsiteX9" fmla="*/ 190500 w 723900"/>
                <a:gd name="connsiteY9" fmla="*/ 678180 h 714375"/>
                <a:gd name="connsiteX10" fmla="*/ 342900 w 723900"/>
                <a:gd name="connsiteY10" fmla="*/ 525780 h 714375"/>
                <a:gd name="connsiteX11" fmla="*/ 342900 w 723900"/>
                <a:gd name="connsiteY11" fmla="*/ 695325 h 714375"/>
                <a:gd name="connsiteX12" fmla="*/ 361950 w 723900"/>
                <a:gd name="connsiteY12" fmla="*/ 714375 h 714375"/>
                <a:gd name="connsiteX13" fmla="*/ 381000 w 723900"/>
                <a:gd name="connsiteY13" fmla="*/ 695325 h 714375"/>
                <a:gd name="connsiteX14" fmla="*/ 381000 w 723900"/>
                <a:gd name="connsiteY14" fmla="*/ 526066 h 714375"/>
                <a:gd name="connsiteX15" fmla="*/ 533400 w 723900"/>
                <a:gd name="connsiteY15" fmla="*/ 678466 h 714375"/>
                <a:gd name="connsiteX16" fmla="*/ 560499 w 723900"/>
                <a:gd name="connsiteY16" fmla="*/ 678609 h 714375"/>
                <a:gd name="connsiteX17" fmla="*/ 560642 w 723900"/>
                <a:gd name="connsiteY17" fmla="*/ 651510 h 714375"/>
                <a:gd name="connsiteX18" fmla="*/ 413957 w 723900"/>
                <a:gd name="connsiteY18" fmla="*/ 504825 h 714375"/>
                <a:gd name="connsiteX19" fmla="*/ 704850 w 723900"/>
                <a:gd name="connsiteY19" fmla="*/ 504825 h 714375"/>
                <a:gd name="connsiteX20" fmla="*/ 723900 w 723900"/>
                <a:gd name="connsiteY20" fmla="*/ 485775 h 714375"/>
                <a:gd name="connsiteX21" fmla="*/ 704850 w 723900"/>
                <a:gd name="connsiteY21" fmla="*/ 466725 h 714375"/>
                <a:gd name="connsiteX22" fmla="*/ 685800 w 723900"/>
                <a:gd name="connsiteY22" fmla="*/ 466725 h 714375"/>
                <a:gd name="connsiteX23" fmla="*/ 685800 w 723900"/>
                <a:gd name="connsiteY23" fmla="*/ 76200 h 714375"/>
                <a:gd name="connsiteX24" fmla="*/ 704850 w 723900"/>
                <a:gd name="connsiteY24" fmla="*/ 76200 h 714375"/>
                <a:gd name="connsiteX25" fmla="*/ 723900 w 723900"/>
                <a:gd name="connsiteY25" fmla="*/ 57150 h 714375"/>
                <a:gd name="connsiteX26" fmla="*/ 704850 w 723900"/>
                <a:gd name="connsiteY26" fmla="*/ 38100 h 714375"/>
                <a:gd name="connsiteX27" fmla="*/ 381000 w 723900"/>
                <a:gd name="connsiteY27" fmla="*/ 38100 h 714375"/>
                <a:gd name="connsiteX28" fmla="*/ 381000 w 723900"/>
                <a:gd name="connsiteY28" fmla="*/ 19050 h 714375"/>
                <a:gd name="connsiteX29" fmla="*/ 361950 w 723900"/>
                <a:gd name="connsiteY29" fmla="*/ 0 h 714375"/>
                <a:gd name="connsiteX30" fmla="*/ 342900 w 723900"/>
                <a:gd name="connsiteY30" fmla="*/ 19050 h 714375"/>
                <a:gd name="connsiteX31" fmla="*/ 342900 w 723900"/>
                <a:gd name="connsiteY31" fmla="*/ 38100 h 714375"/>
                <a:gd name="connsiteX32" fmla="*/ 19050 w 723900"/>
                <a:gd name="connsiteY32" fmla="*/ 38100 h 714375"/>
                <a:gd name="connsiteX33" fmla="*/ 0 w 723900"/>
                <a:gd name="connsiteY33" fmla="*/ 57150 h 714375"/>
                <a:gd name="connsiteX34" fmla="*/ 19050 w 723900"/>
                <a:gd name="connsiteY34" fmla="*/ 76200 h 714375"/>
                <a:gd name="connsiteX35" fmla="*/ 38100 w 723900"/>
                <a:gd name="connsiteY35" fmla="*/ 76200 h 714375"/>
                <a:gd name="connsiteX36" fmla="*/ 38100 w 723900"/>
                <a:gd name="connsiteY36" fmla="*/ 466725 h 714375"/>
                <a:gd name="connsiteX37" fmla="*/ 19050 w 723900"/>
                <a:gd name="connsiteY37" fmla="*/ 466725 h 714375"/>
                <a:gd name="connsiteX38" fmla="*/ 0 w 723900"/>
                <a:gd name="connsiteY38" fmla="*/ 485775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23900" h="714375">
                  <a:moveTo>
                    <a:pt x="628650" y="104775"/>
                  </a:moveTo>
                  <a:lnTo>
                    <a:pt x="628650" y="447675"/>
                  </a:lnTo>
                  <a:lnTo>
                    <a:pt x="95250" y="447675"/>
                  </a:lnTo>
                  <a:lnTo>
                    <a:pt x="95250" y="104775"/>
                  </a:lnTo>
                  <a:close/>
                  <a:moveTo>
                    <a:pt x="0" y="485775"/>
                  </a:moveTo>
                  <a:cubicBezTo>
                    <a:pt x="0" y="496296"/>
                    <a:pt x="8529" y="504825"/>
                    <a:pt x="19050" y="504825"/>
                  </a:cubicBezTo>
                  <a:lnTo>
                    <a:pt x="309944" y="504825"/>
                  </a:lnTo>
                  <a:lnTo>
                    <a:pt x="163544" y="651224"/>
                  </a:lnTo>
                  <a:cubicBezTo>
                    <a:pt x="156100" y="658668"/>
                    <a:pt x="156100" y="670736"/>
                    <a:pt x="163544" y="678180"/>
                  </a:cubicBezTo>
                  <a:cubicBezTo>
                    <a:pt x="170988" y="685624"/>
                    <a:pt x="183056" y="685624"/>
                    <a:pt x="190500" y="678180"/>
                  </a:cubicBezTo>
                  <a:lnTo>
                    <a:pt x="342900" y="525780"/>
                  </a:lnTo>
                  <a:lnTo>
                    <a:pt x="342900" y="695325"/>
                  </a:lnTo>
                  <a:cubicBezTo>
                    <a:pt x="342900" y="705846"/>
                    <a:pt x="351429" y="714375"/>
                    <a:pt x="361950" y="714375"/>
                  </a:cubicBezTo>
                  <a:cubicBezTo>
                    <a:pt x="372471" y="714375"/>
                    <a:pt x="381000" y="705846"/>
                    <a:pt x="381000" y="695325"/>
                  </a:cubicBezTo>
                  <a:lnTo>
                    <a:pt x="381000" y="526066"/>
                  </a:lnTo>
                  <a:lnTo>
                    <a:pt x="533400" y="678466"/>
                  </a:lnTo>
                  <a:cubicBezTo>
                    <a:pt x="540844" y="685989"/>
                    <a:pt x="552976" y="686052"/>
                    <a:pt x="560499" y="678609"/>
                  </a:cubicBezTo>
                  <a:cubicBezTo>
                    <a:pt x="568022" y="671165"/>
                    <a:pt x="568085" y="659033"/>
                    <a:pt x="560642" y="651510"/>
                  </a:cubicBezTo>
                  <a:lnTo>
                    <a:pt x="413957" y="504825"/>
                  </a:lnTo>
                  <a:lnTo>
                    <a:pt x="704850" y="504825"/>
                  </a:lnTo>
                  <a:cubicBezTo>
                    <a:pt x="715371" y="504825"/>
                    <a:pt x="723900" y="496296"/>
                    <a:pt x="723900" y="485775"/>
                  </a:cubicBezTo>
                  <a:cubicBezTo>
                    <a:pt x="723900" y="475254"/>
                    <a:pt x="715371" y="466725"/>
                    <a:pt x="704850" y="466725"/>
                  </a:cubicBezTo>
                  <a:lnTo>
                    <a:pt x="685800" y="466725"/>
                  </a:lnTo>
                  <a:lnTo>
                    <a:pt x="685800" y="76200"/>
                  </a:lnTo>
                  <a:lnTo>
                    <a:pt x="704850" y="76200"/>
                  </a:lnTo>
                  <a:cubicBezTo>
                    <a:pt x="715371" y="76200"/>
                    <a:pt x="723900" y="67671"/>
                    <a:pt x="723900" y="57150"/>
                  </a:cubicBezTo>
                  <a:cubicBezTo>
                    <a:pt x="723900" y="46629"/>
                    <a:pt x="715371" y="38100"/>
                    <a:pt x="704850" y="38100"/>
                  </a:cubicBezTo>
                  <a:lnTo>
                    <a:pt x="381000" y="38100"/>
                  </a:lnTo>
                  <a:lnTo>
                    <a:pt x="381000" y="19050"/>
                  </a:lnTo>
                  <a:cubicBezTo>
                    <a:pt x="381000" y="8529"/>
                    <a:pt x="372471" y="0"/>
                    <a:pt x="361950" y="0"/>
                  </a:cubicBezTo>
                  <a:cubicBezTo>
                    <a:pt x="351429" y="0"/>
                    <a:pt x="342900" y="8529"/>
                    <a:pt x="342900" y="19050"/>
                  </a:cubicBezTo>
                  <a:lnTo>
                    <a:pt x="342900" y="38100"/>
                  </a:lnTo>
                  <a:lnTo>
                    <a:pt x="19050" y="38100"/>
                  </a:lnTo>
                  <a:cubicBezTo>
                    <a:pt x="8529" y="38100"/>
                    <a:pt x="0" y="46629"/>
                    <a:pt x="0" y="57150"/>
                  </a:cubicBezTo>
                  <a:cubicBezTo>
                    <a:pt x="0" y="67671"/>
                    <a:pt x="8529" y="76200"/>
                    <a:pt x="19050" y="76200"/>
                  </a:cubicBezTo>
                  <a:lnTo>
                    <a:pt x="38100" y="76200"/>
                  </a:lnTo>
                  <a:lnTo>
                    <a:pt x="38100" y="466725"/>
                  </a:lnTo>
                  <a:lnTo>
                    <a:pt x="19050" y="466725"/>
                  </a:lnTo>
                  <a:cubicBezTo>
                    <a:pt x="8529" y="466725"/>
                    <a:pt x="0" y="475254"/>
                    <a:pt x="0" y="485775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AB65E1-AF20-4C3E-BC90-CB74B2874A15}"/>
                </a:ext>
              </a:extLst>
            </p:cNvPr>
            <p:cNvSpPr/>
            <p:nvPr/>
          </p:nvSpPr>
          <p:spPr>
            <a:xfrm>
              <a:off x="9378587" y="4546893"/>
              <a:ext cx="76200" cy="266700"/>
            </a:xfrm>
            <a:custGeom>
              <a:avLst/>
              <a:gdLst>
                <a:gd name="connsiteX0" fmla="*/ 0 w 76200"/>
                <a:gd name="connsiteY0" fmla="*/ 0 h 266700"/>
                <a:gd name="connsiteX1" fmla="*/ 76200 w 76200"/>
                <a:gd name="connsiteY1" fmla="*/ 0 h 266700"/>
                <a:gd name="connsiteX2" fmla="*/ 76200 w 76200"/>
                <a:gd name="connsiteY2" fmla="*/ 266700 h 266700"/>
                <a:gd name="connsiteX3" fmla="*/ 0 w 76200"/>
                <a:gd name="connsiteY3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266700">
                  <a:moveTo>
                    <a:pt x="0" y="0"/>
                  </a:moveTo>
                  <a:lnTo>
                    <a:pt x="76200" y="0"/>
                  </a:lnTo>
                  <a:lnTo>
                    <a:pt x="76200" y="266700"/>
                  </a:lnTo>
                  <a:lnTo>
                    <a:pt x="0" y="266700"/>
                  </a:ln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58E9C48-2B01-467F-B30A-210BFDCFCF0C}"/>
                </a:ext>
              </a:extLst>
            </p:cNvPr>
            <p:cNvSpPr/>
            <p:nvPr/>
          </p:nvSpPr>
          <p:spPr>
            <a:xfrm>
              <a:off x="9492887" y="4632618"/>
              <a:ext cx="76200" cy="180975"/>
            </a:xfrm>
            <a:custGeom>
              <a:avLst/>
              <a:gdLst>
                <a:gd name="connsiteX0" fmla="*/ 0 w 76200"/>
                <a:gd name="connsiteY0" fmla="*/ 0 h 180975"/>
                <a:gd name="connsiteX1" fmla="*/ 76200 w 76200"/>
                <a:gd name="connsiteY1" fmla="*/ 0 h 180975"/>
                <a:gd name="connsiteX2" fmla="*/ 76200 w 76200"/>
                <a:gd name="connsiteY2" fmla="*/ 180975 h 180975"/>
                <a:gd name="connsiteX3" fmla="*/ 0 w 76200"/>
                <a:gd name="connsiteY3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80975">
                  <a:moveTo>
                    <a:pt x="0" y="0"/>
                  </a:moveTo>
                  <a:lnTo>
                    <a:pt x="76200" y="0"/>
                  </a:lnTo>
                  <a:lnTo>
                    <a:pt x="76200" y="180975"/>
                  </a:lnTo>
                  <a:lnTo>
                    <a:pt x="0" y="180975"/>
                  </a:ln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ABB786-2D7E-49DF-869E-6C4D5B37FC4E}"/>
                </a:ext>
              </a:extLst>
            </p:cNvPr>
            <p:cNvSpPr/>
            <p:nvPr/>
          </p:nvSpPr>
          <p:spPr>
            <a:xfrm>
              <a:off x="9607187" y="4699293"/>
              <a:ext cx="76200" cy="114300"/>
            </a:xfrm>
            <a:custGeom>
              <a:avLst/>
              <a:gdLst>
                <a:gd name="connsiteX0" fmla="*/ 0 w 76200"/>
                <a:gd name="connsiteY0" fmla="*/ 0 h 114300"/>
                <a:gd name="connsiteX1" fmla="*/ 76200 w 76200"/>
                <a:gd name="connsiteY1" fmla="*/ 0 h 114300"/>
                <a:gd name="connsiteX2" fmla="*/ 76200 w 76200"/>
                <a:gd name="connsiteY2" fmla="*/ 114300 h 114300"/>
                <a:gd name="connsiteX3" fmla="*/ 0 w 76200"/>
                <a:gd name="connsiteY3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14300">
                  <a:moveTo>
                    <a:pt x="0" y="0"/>
                  </a:moveTo>
                  <a:lnTo>
                    <a:pt x="76200" y="0"/>
                  </a:lnTo>
                  <a:lnTo>
                    <a:pt x="76200" y="114300"/>
                  </a:lnTo>
                  <a:lnTo>
                    <a:pt x="0" y="114300"/>
                  </a:ln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58CBE1E-4691-40DC-805B-5FBA5CF16ED0}"/>
              </a:ext>
            </a:extLst>
          </p:cNvPr>
          <p:cNvSpPr/>
          <p:nvPr/>
        </p:nvSpPr>
        <p:spPr>
          <a:xfrm>
            <a:off x="829309" y="1047140"/>
            <a:ext cx="9354563" cy="734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600" i="1" u="sng" dirty="0" err="1">
                <a:solidFill>
                  <a:schemeClr val="tx1"/>
                </a:solidFill>
                <a:latin typeface="Impact" panose="020B0806030902050204" pitchFamily="34" charset="0"/>
              </a:rPr>
              <a:t>E</a:t>
            </a:r>
            <a:r>
              <a:rPr lang="en-US" sz="4400" i="1" u="sng" dirty="0" err="1">
                <a:solidFill>
                  <a:schemeClr val="tx1"/>
                </a:solidFill>
                <a:latin typeface="Agency FB" panose="020B0604020202020204" pitchFamily="34" charset="0"/>
              </a:rPr>
              <a:t>xploratory</a:t>
            </a:r>
            <a:r>
              <a:rPr lang="en-US" sz="9600" i="1" u="sng" dirty="0" err="1">
                <a:solidFill>
                  <a:schemeClr val="tx1"/>
                </a:solidFill>
                <a:latin typeface="Impact" panose="020B0806030902050204" pitchFamily="34" charset="0"/>
              </a:rPr>
              <a:t>D</a:t>
            </a:r>
            <a:r>
              <a:rPr lang="en-US" sz="4400" i="1" u="sng" dirty="0" err="1">
                <a:solidFill>
                  <a:schemeClr val="tx1"/>
                </a:solidFill>
                <a:latin typeface="Agency FB" panose="020B0604020202020204" pitchFamily="34" charset="0"/>
              </a:rPr>
              <a:t>ata</a:t>
            </a:r>
            <a:r>
              <a:rPr lang="en-US" sz="9600" i="1" u="sng" dirty="0" err="1">
                <a:solidFill>
                  <a:schemeClr val="tx1"/>
                </a:solidFill>
                <a:latin typeface="Impact" panose="020B0806030902050204" pitchFamily="34" charset="0"/>
              </a:rPr>
              <a:t>A</a:t>
            </a:r>
            <a:r>
              <a:rPr lang="en-US" sz="4400" i="1" u="sng" dirty="0" err="1">
                <a:solidFill>
                  <a:schemeClr val="tx1"/>
                </a:solidFill>
                <a:latin typeface="Agency FB" panose="020B0604020202020204" pitchFamily="34" charset="0"/>
              </a:rPr>
              <a:t>nalysis</a:t>
            </a:r>
            <a:endParaRPr lang="ru-RU" sz="4800" i="1" u="sng" dirty="0">
              <a:solidFill>
                <a:schemeClr val="tx1"/>
              </a:solidFill>
            </a:endParaRPr>
          </a:p>
        </p:txBody>
      </p:sp>
      <p:sp>
        <p:nvSpPr>
          <p:cNvPr id="44" name="TextBox 133">
            <a:extLst>
              <a:ext uri="{FF2B5EF4-FFF2-40B4-BE49-F238E27FC236}">
                <a16:creationId xmlns:a16="http://schemas.microsoft.com/office/drawing/2014/main" id="{C8A3A7BA-5E80-42E7-AC6B-0D21715B4763}"/>
              </a:ext>
            </a:extLst>
          </p:cNvPr>
          <p:cNvSpPr txBox="1"/>
          <p:nvPr/>
        </p:nvSpPr>
        <p:spPr>
          <a:xfrm>
            <a:off x="2696220" y="2289581"/>
            <a:ext cx="148888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noProof="1"/>
              <a:t>сегменты</a:t>
            </a:r>
            <a:endParaRPr lang="en-US" sz="2000" noProof="1"/>
          </a:p>
        </p:txBody>
      </p:sp>
      <p:sp>
        <p:nvSpPr>
          <p:cNvPr id="45" name="TextBox 132">
            <a:extLst>
              <a:ext uri="{FF2B5EF4-FFF2-40B4-BE49-F238E27FC236}">
                <a16:creationId xmlns:a16="http://schemas.microsoft.com/office/drawing/2014/main" id="{8365D7B5-3AD0-4718-AE54-9F6270B59D46}"/>
              </a:ext>
            </a:extLst>
          </p:cNvPr>
          <p:cNvSpPr txBox="1"/>
          <p:nvPr/>
        </p:nvSpPr>
        <p:spPr>
          <a:xfrm>
            <a:off x="3758103" y="6206244"/>
            <a:ext cx="148888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noProof="1"/>
              <a:t>df.describe</a:t>
            </a:r>
          </a:p>
        </p:txBody>
      </p:sp>
      <p:sp>
        <p:nvSpPr>
          <p:cNvPr id="46" name="Shape">
            <a:extLst>
              <a:ext uri="{FF2B5EF4-FFF2-40B4-BE49-F238E27FC236}">
                <a16:creationId xmlns:a16="http://schemas.microsoft.com/office/drawing/2014/main" id="{55465A76-3478-4A64-89AC-1FE8A7AF51F8}"/>
              </a:ext>
            </a:extLst>
          </p:cNvPr>
          <p:cNvSpPr/>
          <p:nvPr/>
        </p:nvSpPr>
        <p:spPr>
          <a:xfrm>
            <a:off x="7842310" y="4152935"/>
            <a:ext cx="351780" cy="367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315"/>
                </a:moveTo>
                <a:cubicBezTo>
                  <a:pt x="21600" y="1127"/>
                  <a:pt x="21404" y="939"/>
                  <a:pt x="21404" y="939"/>
                </a:cubicBezTo>
                <a:cubicBezTo>
                  <a:pt x="21404" y="939"/>
                  <a:pt x="21404" y="939"/>
                  <a:pt x="21404" y="939"/>
                </a:cubicBezTo>
                <a:cubicBezTo>
                  <a:pt x="21404" y="751"/>
                  <a:pt x="21207" y="751"/>
                  <a:pt x="21207" y="564"/>
                </a:cubicBezTo>
                <a:cubicBezTo>
                  <a:pt x="21011" y="376"/>
                  <a:pt x="21011" y="376"/>
                  <a:pt x="20815" y="188"/>
                </a:cubicBezTo>
                <a:cubicBezTo>
                  <a:pt x="20618" y="0"/>
                  <a:pt x="20422" y="0"/>
                  <a:pt x="20226" y="0"/>
                </a:cubicBezTo>
                <a:cubicBezTo>
                  <a:pt x="20029" y="0"/>
                  <a:pt x="19833" y="0"/>
                  <a:pt x="19636" y="0"/>
                </a:cubicBezTo>
                <a:cubicBezTo>
                  <a:pt x="19440" y="0"/>
                  <a:pt x="19244" y="0"/>
                  <a:pt x="19047" y="0"/>
                </a:cubicBezTo>
                <a:cubicBezTo>
                  <a:pt x="18851" y="0"/>
                  <a:pt x="18655" y="188"/>
                  <a:pt x="18262" y="188"/>
                </a:cubicBezTo>
                <a:cubicBezTo>
                  <a:pt x="17869" y="376"/>
                  <a:pt x="17672" y="376"/>
                  <a:pt x="17280" y="564"/>
                </a:cubicBezTo>
                <a:cubicBezTo>
                  <a:pt x="16494" y="751"/>
                  <a:pt x="15905" y="1127"/>
                  <a:pt x="15120" y="1503"/>
                </a:cubicBezTo>
                <a:cubicBezTo>
                  <a:pt x="14531" y="1690"/>
                  <a:pt x="14138" y="2066"/>
                  <a:pt x="13745" y="2254"/>
                </a:cubicBezTo>
                <a:cubicBezTo>
                  <a:pt x="13156" y="2630"/>
                  <a:pt x="12567" y="2817"/>
                  <a:pt x="11978" y="3193"/>
                </a:cubicBezTo>
                <a:cubicBezTo>
                  <a:pt x="11978" y="3193"/>
                  <a:pt x="11978" y="3193"/>
                  <a:pt x="11978" y="3193"/>
                </a:cubicBezTo>
                <a:cubicBezTo>
                  <a:pt x="11978" y="3193"/>
                  <a:pt x="11978" y="3381"/>
                  <a:pt x="11978" y="3381"/>
                </a:cubicBezTo>
                <a:cubicBezTo>
                  <a:pt x="11978" y="3381"/>
                  <a:pt x="11978" y="3381"/>
                  <a:pt x="11978" y="3381"/>
                </a:cubicBezTo>
                <a:cubicBezTo>
                  <a:pt x="11978" y="3381"/>
                  <a:pt x="11978" y="3381"/>
                  <a:pt x="12174" y="3381"/>
                </a:cubicBezTo>
                <a:cubicBezTo>
                  <a:pt x="12174" y="3381"/>
                  <a:pt x="12174" y="3381"/>
                  <a:pt x="12174" y="3381"/>
                </a:cubicBezTo>
                <a:cubicBezTo>
                  <a:pt x="12371" y="3381"/>
                  <a:pt x="12371" y="3193"/>
                  <a:pt x="12567" y="3193"/>
                </a:cubicBezTo>
                <a:cubicBezTo>
                  <a:pt x="12763" y="3193"/>
                  <a:pt x="13156" y="3005"/>
                  <a:pt x="13352" y="3005"/>
                </a:cubicBezTo>
                <a:cubicBezTo>
                  <a:pt x="13549" y="3005"/>
                  <a:pt x="13745" y="3005"/>
                  <a:pt x="13942" y="2817"/>
                </a:cubicBezTo>
                <a:cubicBezTo>
                  <a:pt x="14531" y="2817"/>
                  <a:pt x="14924" y="2630"/>
                  <a:pt x="15513" y="2630"/>
                </a:cubicBezTo>
                <a:cubicBezTo>
                  <a:pt x="16102" y="2630"/>
                  <a:pt x="16495" y="2442"/>
                  <a:pt x="17084" y="2442"/>
                </a:cubicBezTo>
                <a:cubicBezTo>
                  <a:pt x="17673" y="2254"/>
                  <a:pt x="18458" y="2254"/>
                  <a:pt x="19047" y="2066"/>
                </a:cubicBezTo>
                <a:cubicBezTo>
                  <a:pt x="19047" y="2066"/>
                  <a:pt x="19047" y="2066"/>
                  <a:pt x="19047" y="2066"/>
                </a:cubicBezTo>
                <a:cubicBezTo>
                  <a:pt x="19047" y="2066"/>
                  <a:pt x="19047" y="2066"/>
                  <a:pt x="19047" y="2254"/>
                </a:cubicBezTo>
                <a:cubicBezTo>
                  <a:pt x="19047" y="2442"/>
                  <a:pt x="19047" y="2630"/>
                  <a:pt x="19047" y="2817"/>
                </a:cubicBezTo>
                <a:cubicBezTo>
                  <a:pt x="19047" y="3005"/>
                  <a:pt x="19047" y="3381"/>
                  <a:pt x="18851" y="3569"/>
                </a:cubicBezTo>
                <a:cubicBezTo>
                  <a:pt x="18655" y="4320"/>
                  <a:pt x="18458" y="5259"/>
                  <a:pt x="18066" y="6010"/>
                </a:cubicBezTo>
                <a:cubicBezTo>
                  <a:pt x="17869" y="6386"/>
                  <a:pt x="17869" y="6762"/>
                  <a:pt x="17673" y="6950"/>
                </a:cubicBezTo>
                <a:cubicBezTo>
                  <a:pt x="17673" y="7137"/>
                  <a:pt x="17673" y="7325"/>
                  <a:pt x="17477" y="7325"/>
                </a:cubicBezTo>
                <a:cubicBezTo>
                  <a:pt x="17477" y="7513"/>
                  <a:pt x="17477" y="7513"/>
                  <a:pt x="17477" y="7701"/>
                </a:cubicBezTo>
                <a:cubicBezTo>
                  <a:pt x="17477" y="7701"/>
                  <a:pt x="17477" y="7701"/>
                  <a:pt x="17477" y="7701"/>
                </a:cubicBezTo>
                <a:cubicBezTo>
                  <a:pt x="17477" y="7701"/>
                  <a:pt x="17280" y="7513"/>
                  <a:pt x="17280" y="7513"/>
                </a:cubicBezTo>
                <a:cubicBezTo>
                  <a:pt x="17084" y="7325"/>
                  <a:pt x="16888" y="7137"/>
                  <a:pt x="16888" y="7137"/>
                </a:cubicBezTo>
                <a:cubicBezTo>
                  <a:pt x="16691" y="6950"/>
                  <a:pt x="16691" y="6950"/>
                  <a:pt x="16495" y="6762"/>
                </a:cubicBezTo>
                <a:cubicBezTo>
                  <a:pt x="16495" y="6574"/>
                  <a:pt x="16495" y="6574"/>
                  <a:pt x="16495" y="6386"/>
                </a:cubicBezTo>
                <a:cubicBezTo>
                  <a:pt x="16495" y="6198"/>
                  <a:pt x="16299" y="6010"/>
                  <a:pt x="16299" y="5823"/>
                </a:cubicBezTo>
                <a:cubicBezTo>
                  <a:pt x="16102" y="5635"/>
                  <a:pt x="15906" y="5635"/>
                  <a:pt x="15710" y="5447"/>
                </a:cubicBezTo>
                <a:cubicBezTo>
                  <a:pt x="15513" y="5447"/>
                  <a:pt x="15317" y="5447"/>
                  <a:pt x="15120" y="5447"/>
                </a:cubicBezTo>
                <a:cubicBezTo>
                  <a:pt x="15120" y="5447"/>
                  <a:pt x="15120" y="5447"/>
                  <a:pt x="15120" y="5447"/>
                </a:cubicBezTo>
                <a:cubicBezTo>
                  <a:pt x="14531" y="5071"/>
                  <a:pt x="13942" y="4696"/>
                  <a:pt x="13353" y="4132"/>
                </a:cubicBezTo>
                <a:cubicBezTo>
                  <a:pt x="12960" y="3944"/>
                  <a:pt x="12764" y="3569"/>
                  <a:pt x="12567" y="3381"/>
                </a:cubicBezTo>
                <a:cubicBezTo>
                  <a:pt x="12567" y="3381"/>
                  <a:pt x="12371" y="3381"/>
                  <a:pt x="12371" y="3381"/>
                </a:cubicBezTo>
                <a:cubicBezTo>
                  <a:pt x="12371" y="3381"/>
                  <a:pt x="12371" y="3381"/>
                  <a:pt x="12371" y="3569"/>
                </a:cubicBezTo>
                <a:cubicBezTo>
                  <a:pt x="12371" y="3756"/>
                  <a:pt x="12371" y="3756"/>
                  <a:pt x="12371" y="3944"/>
                </a:cubicBezTo>
                <a:cubicBezTo>
                  <a:pt x="12371" y="4132"/>
                  <a:pt x="12567" y="4320"/>
                  <a:pt x="12567" y="4508"/>
                </a:cubicBezTo>
                <a:cubicBezTo>
                  <a:pt x="12764" y="4883"/>
                  <a:pt x="12960" y="5259"/>
                  <a:pt x="13157" y="5447"/>
                </a:cubicBezTo>
                <a:cubicBezTo>
                  <a:pt x="13353" y="5823"/>
                  <a:pt x="13549" y="6010"/>
                  <a:pt x="13746" y="6386"/>
                </a:cubicBezTo>
                <a:cubicBezTo>
                  <a:pt x="13746" y="6386"/>
                  <a:pt x="13746" y="6386"/>
                  <a:pt x="13746" y="6574"/>
                </a:cubicBezTo>
                <a:cubicBezTo>
                  <a:pt x="13746" y="6574"/>
                  <a:pt x="13746" y="6574"/>
                  <a:pt x="13550" y="6762"/>
                </a:cubicBezTo>
                <a:cubicBezTo>
                  <a:pt x="13353" y="6950"/>
                  <a:pt x="12960" y="7325"/>
                  <a:pt x="12764" y="7513"/>
                </a:cubicBezTo>
                <a:cubicBezTo>
                  <a:pt x="12175" y="8076"/>
                  <a:pt x="11586" y="8640"/>
                  <a:pt x="10997" y="9203"/>
                </a:cubicBezTo>
                <a:cubicBezTo>
                  <a:pt x="9819" y="10330"/>
                  <a:pt x="8837" y="11457"/>
                  <a:pt x="7659" y="12584"/>
                </a:cubicBezTo>
                <a:cubicBezTo>
                  <a:pt x="7069" y="13148"/>
                  <a:pt x="6480" y="13711"/>
                  <a:pt x="6088" y="14275"/>
                </a:cubicBezTo>
                <a:cubicBezTo>
                  <a:pt x="5695" y="14838"/>
                  <a:pt x="5106" y="15214"/>
                  <a:pt x="4713" y="15777"/>
                </a:cubicBezTo>
                <a:cubicBezTo>
                  <a:pt x="4124" y="16341"/>
                  <a:pt x="3731" y="16904"/>
                  <a:pt x="3142" y="17468"/>
                </a:cubicBezTo>
                <a:cubicBezTo>
                  <a:pt x="2749" y="17843"/>
                  <a:pt x="2553" y="18219"/>
                  <a:pt x="2160" y="18595"/>
                </a:cubicBezTo>
                <a:cubicBezTo>
                  <a:pt x="1964" y="18783"/>
                  <a:pt x="1768" y="18970"/>
                  <a:pt x="1571" y="19158"/>
                </a:cubicBezTo>
                <a:cubicBezTo>
                  <a:pt x="1375" y="19534"/>
                  <a:pt x="982" y="19910"/>
                  <a:pt x="786" y="20097"/>
                </a:cubicBezTo>
                <a:cubicBezTo>
                  <a:pt x="393" y="20473"/>
                  <a:pt x="196" y="21036"/>
                  <a:pt x="0" y="21412"/>
                </a:cubicBezTo>
                <a:cubicBezTo>
                  <a:pt x="0" y="21412"/>
                  <a:pt x="0" y="21600"/>
                  <a:pt x="0" y="21600"/>
                </a:cubicBezTo>
                <a:lnTo>
                  <a:pt x="0" y="21600"/>
                </a:lnTo>
                <a:cubicBezTo>
                  <a:pt x="0" y="21600"/>
                  <a:pt x="196" y="21600"/>
                  <a:pt x="196" y="21600"/>
                </a:cubicBezTo>
                <a:cubicBezTo>
                  <a:pt x="393" y="21412"/>
                  <a:pt x="786" y="21037"/>
                  <a:pt x="1178" y="20849"/>
                </a:cubicBezTo>
                <a:cubicBezTo>
                  <a:pt x="1374" y="20661"/>
                  <a:pt x="1571" y="20661"/>
                  <a:pt x="1571" y="20473"/>
                </a:cubicBezTo>
                <a:cubicBezTo>
                  <a:pt x="1767" y="20285"/>
                  <a:pt x="2160" y="19910"/>
                  <a:pt x="2356" y="19722"/>
                </a:cubicBezTo>
                <a:cubicBezTo>
                  <a:pt x="2945" y="19158"/>
                  <a:pt x="3534" y="18595"/>
                  <a:pt x="4320" y="18031"/>
                </a:cubicBezTo>
                <a:cubicBezTo>
                  <a:pt x="5498" y="17092"/>
                  <a:pt x="6676" y="16153"/>
                  <a:pt x="7658" y="15026"/>
                </a:cubicBezTo>
                <a:cubicBezTo>
                  <a:pt x="8836" y="14087"/>
                  <a:pt x="10014" y="13148"/>
                  <a:pt x="10996" y="12021"/>
                </a:cubicBezTo>
                <a:cubicBezTo>
                  <a:pt x="12174" y="10894"/>
                  <a:pt x="13549" y="9955"/>
                  <a:pt x="14727" y="8828"/>
                </a:cubicBezTo>
                <a:cubicBezTo>
                  <a:pt x="14924" y="8640"/>
                  <a:pt x="15120" y="8452"/>
                  <a:pt x="15120" y="8452"/>
                </a:cubicBezTo>
                <a:cubicBezTo>
                  <a:pt x="15120" y="8452"/>
                  <a:pt x="15316" y="8640"/>
                  <a:pt x="15316" y="8640"/>
                </a:cubicBezTo>
                <a:cubicBezTo>
                  <a:pt x="15512" y="8828"/>
                  <a:pt x="15709" y="9016"/>
                  <a:pt x="15709" y="9203"/>
                </a:cubicBezTo>
                <a:cubicBezTo>
                  <a:pt x="15905" y="9391"/>
                  <a:pt x="15905" y="9391"/>
                  <a:pt x="16101" y="9579"/>
                </a:cubicBezTo>
                <a:cubicBezTo>
                  <a:pt x="16298" y="9767"/>
                  <a:pt x="16494" y="9955"/>
                  <a:pt x="16691" y="10142"/>
                </a:cubicBezTo>
                <a:cubicBezTo>
                  <a:pt x="16887" y="10330"/>
                  <a:pt x="16887" y="10330"/>
                  <a:pt x="17083" y="10518"/>
                </a:cubicBezTo>
                <a:cubicBezTo>
                  <a:pt x="17280" y="10518"/>
                  <a:pt x="17672" y="10518"/>
                  <a:pt x="17869" y="10518"/>
                </a:cubicBezTo>
                <a:cubicBezTo>
                  <a:pt x="18065" y="10330"/>
                  <a:pt x="18261" y="10142"/>
                  <a:pt x="18458" y="9955"/>
                </a:cubicBezTo>
                <a:cubicBezTo>
                  <a:pt x="18458" y="9955"/>
                  <a:pt x="18458" y="9767"/>
                  <a:pt x="18458" y="9767"/>
                </a:cubicBezTo>
                <a:cubicBezTo>
                  <a:pt x="18458" y="9767"/>
                  <a:pt x="18654" y="9767"/>
                  <a:pt x="18654" y="9767"/>
                </a:cubicBezTo>
                <a:cubicBezTo>
                  <a:pt x="18851" y="9767"/>
                  <a:pt x="19243" y="9579"/>
                  <a:pt x="19440" y="9203"/>
                </a:cubicBezTo>
                <a:cubicBezTo>
                  <a:pt x="19636" y="9016"/>
                  <a:pt x="19636" y="8828"/>
                  <a:pt x="19832" y="8452"/>
                </a:cubicBezTo>
                <a:cubicBezTo>
                  <a:pt x="19832" y="8452"/>
                  <a:pt x="19832" y="8264"/>
                  <a:pt x="20029" y="8264"/>
                </a:cubicBezTo>
                <a:cubicBezTo>
                  <a:pt x="20029" y="8076"/>
                  <a:pt x="20225" y="7889"/>
                  <a:pt x="20225" y="7701"/>
                </a:cubicBezTo>
                <a:cubicBezTo>
                  <a:pt x="20421" y="7325"/>
                  <a:pt x="20421" y="6949"/>
                  <a:pt x="20618" y="6574"/>
                </a:cubicBezTo>
                <a:cubicBezTo>
                  <a:pt x="21010" y="5447"/>
                  <a:pt x="21207" y="4320"/>
                  <a:pt x="21207" y="3005"/>
                </a:cubicBezTo>
                <a:cubicBezTo>
                  <a:pt x="21207" y="2629"/>
                  <a:pt x="21207" y="2442"/>
                  <a:pt x="21207" y="2066"/>
                </a:cubicBezTo>
                <a:cubicBezTo>
                  <a:pt x="21600" y="1691"/>
                  <a:pt x="21600" y="1503"/>
                  <a:pt x="21600" y="1315"/>
                </a:cubicBezTo>
                <a:close/>
                <a:moveTo>
                  <a:pt x="19243" y="1691"/>
                </a:moveTo>
                <a:cubicBezTo>
                  <a:pt x="19243" y="1691"/>
                  <a:pt x="19243" y="1691"/>
                  <a:pt x="19243" y="1691"/>
                </a:cubicBezTo>
                <a:cubicBezTo>
                  <a:pt x="19243" y="1691"/>
                  <a:pt x="19243" y="1691"/>
                  <a:pt x="19243" y="1691"/>
                </a:cubicBezTo>
                <a:cubicBezTo>
                  <a:pt x="19243" y="1691"/>
                  <a:pt x="19243" y="1691"/>
                  <a:pt x="19243" y="1691"/>
                </a:cubicBezTo>
                <a:close/>
                <a:moveTo>
                  <a:pt x="19243" y="1878"/>
                </a:moveTo>
                <a:cubicBezTo>
                  <a:pt x="19243" y="1878"/>
                  <a:pt x="19243" y="1878"/>
                  <a:pt x="19243" y="1878"/>
                </a:cubicBezTo>
                <a:cubicBezTo>
                  <a:pt x="19243" y="1878"/>
                  <a:pt x="19243" y="1878"/>
                  <a:pt x="19243" y="1878"/>
                </a:cubicBezTo>
                <a:cubicBezTo>
                  <a:pt x="19243" y="1878"/>
                  <a:pt x="19243" y="1878"/>
                  <a:pt x="19243" y="1878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47" name="Shape">
            <a:extLst>
              <a:ext uri="{FF2B5EF4-FFF2-40B4-BE49-F238E27FC236}">
                <a16:creationId xmlns:a16="http://schemas.microsoft.com/office/drawing/2014/main" id="{462AA6A5-1994-44EC-BBD0-2B593576C27E}"/>
              </a:ext>
            </a:extLst>
          </p:cNvPr>
          <p:cNvSpPr/>
          <p:nvPr/>
        </p:nvSpPr>
        <p:spPr>
          <a:xfrm>
            <a:off x="7956897" y="2596894"/>
            <a:ext cx="1730087" cy="1705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8" extrusionOk="0">
                <a:moveTo>
                  <a:pt x="17567" y="17412"/>
                </a:moveTo>
                <a:cubicBezTo>
                  <a:pt x="18006" y="16967"/>
                  <a:pt x="18406" y="16562"/>
                  <a:pt x="18845" y="16117"/>
                </a:cubicBezTo>
                <a:cubicBezTo>
                  <a:pt x="18845" y="16117"/>
                  <a:pt x="18845" y="16117"/>
                  <a:pt x="18885" y="16077"/>
                </a:cubicBezTo>
                <a:cubicBezTo>
                  <a:pt x="18885" y="16077"/>
                  <a:pt x="18885" y="16077"/>
                  <a:pt x="18885" y="16077"/>
                </a:cubicBezTo>
                <a:cubicBezTo>
                  <a:pt x="18925" y="16036"/>
                  <a:pt x="18925" y="16036"/>
                  <a:pt x="18925" y="15996"/>
                </a:cubicBezTo>
                <a:cubicBezTo>
                  <a:pt x="19005" y="15915"/>
                  <a:pt x="19084" y="15834"/>
                  <a:pt x="19164" y="15753"/>
                </a:cubicBezTo>
                <a:cubicBezTo>
                  <a:pt x="19204" y="15713"/>
                  <a:pt x="19244" y="15672"/>
                  <a:pt x="19284" y="15632"/>
                </a:cubicBezTo>
                <a:cubicBezTo>
                  <a:pt x="19324" y="15591"/>
                  <a:pt x="19364" y="15551"/>
                  <a:pt x="19404" y="15551"/>
                </a:cubicBezTo>
                <a:cubicBezTo>
                  <a:pt x="19524" y="15430"/>
                  <a:pt x="19643" y="15349"/>
                  <a:pt x="19723" y="15227"/>
                </a:cubicBezTo>
                <a:cubicBezTo>
                  <a:pt x="19763" y="15187"/>
                  <a:pt x="19843" y="15106"/>
                  <a:pt x="19883" y="15066"/>
                </a:cubicBezTo>
                <a:cubicBezTo>
                  <a:pt x="19963" y="14985"/>
                  <a:pt x="20003" y="14944"/>
                  <a:pt x="20083" y="14863"/>
                </a:cubicBezTo>
                <a:cubicBezTo>
                  <a:pt x="20123" y="14823"/>
                  <a:pt x="20163" y="14782"/>
                  <a:pt x="20203" y="14742"/>
                </a:cubicBezTo>
                <a:cubicBezTo>
                  <a:pt x="20242" y="14702"/>
                  <a:pt x="20282" y="14661"/>
                  <a:pt x="20322" y="14621"/>
                </a:cubicBezTo>
                <a:cubicBezTo>
                  <a:pt x="20362" y="14580"/>
                  <a:pt x="20442" y="14540"/>
                  <a:pt x="20482" y="14499"/>
                </a:cubicBezTo>
                <a:cubicBezTo>
                  <a:pt x="20562" y="14459"/>
                  <a:pt x="20602" y="14378"/>
                  <a:pt x="20682" y="14338"/>
                </a:cubicBezTo>
                <a:cubicBezTo>
                  <a:pt x="20761" y="14297"/>
                  <a:pt x="20801" y="14216"/>
                  <a:pt x="20881" y="14176"/>
                </a:cubicBezTo>
                <a:cubicBezTo>
                  <a:pt x="21001" y="14054"/>
                  <a:pt x="21161" y="13933"/>
                  <a:pt x="21281" y="13812"/>
                </a:cubicBezTo>
                <a:cubicBezTo>
                  <a:pt x="21320" y="13771"/>
                  <a:pt x="21360" y="13690"/>
                  <a:pt x="21440" y="13609"/>
                </a:cubicBezTo>
                <a:cubicBezTo>
                  <a:pt x="21480" y="13569"/>
                  <a:pt x="21520" y="13488"/>
                  <a:pt x="21560" y="13448"/>
                </a:cubicBezTo>
                <a:cubicBezTo>
                  <a:pt x="21560" y="13407"/>
                  <a:pt x="21600" y="13326"/>
                  <a:pt x="21600" y="13326"/>
                </a:cubicBezTo>
                <a:cubicBezTo>
                  <a:pt x="21600" y="13326"/>
                  <a:pt x="21600" y="13286"/>
                  <a:pt x="21600" y="13286"/>
                </a:cubicBezTo>
                <a:cubicBezTo>
                  <a:pt x="21600" y="13245"/>
                  <a:pt x="21600" y="13165"/>
                  <a:pt x="21600" y="13124"/>
                </a:cubicBezTo>
                <a:cubicBezTo>
                  <a:pt x="21560" y="12922"/>
                  <a:pt x="21560" y="12760"/>
                  <a:pt x="21560" y="12558"/>
                </a:cubicBezTo>
                <a:cubicBezTo>
                  <a:pt x="21560" y="12356"/>
                  <a:pt x="21520" y="12194"/>
                  <a:pt x="21480" y="11991"/>
                </a:cubicBezTo>
                <a:cubicBezTo>
                  <a:pt x="21480" y="11830"/>
                  <a:pt x="21440" y="11668"/>
                  <a:pt x="21440" y="11547"/>
                </a:cubicBezTo>
                <a:cubicBezTo>
                  <a:pt x="21440" y="11506"/>
                  <a:pt x="21440" y="11425"/>
                  <a:pt x="21440" y="11385"/>
                </a:cubicBezTo>
                <a:cubicBezTo>
                  <a:pt x="21440" y="11344"/>
                  <a:pt x="21440" y="11304"/>
                  <a:pt x="21440" y="11263"/>
                </a:cubicBezTo>
                <a:cubicBezTo>
                  <a:pt x="21440" y="11183"/>
                  <a:pt x="21400" y="11102"/>
                  <a:pt x="21400" y="11061"/>
                </a:cubicBezTo>
                <a:cubicBezTo>
                  <a:pt x="21400" y="11021"/>
                  <a:pt x="21360" y="10940"/>
                  <a:pt x="21360" y="10899"/>
                </a:cubicBezTo>
                <a:cubicBezTo>
                  <a:pt x="21360" y="10738"/>
                  <a:pt x="21360" y="10616"/>
                  <a:pt x="21360" y="10454"/>
                </a:cubicBezTo>
                <a:cubicBezTo>
                  <a:pt x="21360" y="10252"/>
                  <a:pt x="21321" y="10050"/>
                  <a:pt x="21321" y="9848"/>
                </a:cubicBezTo>
                <a:cubicBezTo>
                  <a:pt x="21321" y="9645"/>
                  <a:pt x="21281" y="9443"/>
                  <a:pt x="21281" y="9281"/>
                </a:cubicBezTo>
                <a:cubicBezTo>
                  <a:pt x="21281" y="9079"/>
                  <a:pt x="21281" y="8917"/>
                  <a:pt x="21241" y="8715"/>
                </a:cubicBezTo>
                <a:cubicBezTo>
                  <a:pt x="21241" y="8594"/>
                  <a:pt x="21241" y="8513"/>
                  <a:pt x="21241" y="8392"/>
                </a:cubicBezTo>
                <a:cubicBezTo>
                  <a:pt x="21241" y="8311"/>
                  <a:pt x="21241" y="8189"/>
                  <a:pt x="21201" y="8108"/>
                </a:cubicBezTo>
                <a:cubicBezTo>
                  <a:pt x="21201" y="7906"/>
                  <a:pt x="21161" y="7704"/>
                  <a:pt x="21161" y="7502"/>
                </a:cubicBezTo>
                <a:cubicBezTo>
                  <a:pt x="21161" y="7380"/>
                  <a:pt x="21161" y="7259"/>
                  <a:pt x="21121" y="7138"/>
                </a:cubicBezTo>
                <a:cubicBezTo>
                  <a:pt x="21121" y="7016"/>
                  <a:pt x="21081" y="6854"/>
                  <a:pt x="21081" y="6733"/>
                </a:cubicBezTo>
                <a:cubicBezTo>
                  <a:pt x="21081" y="6612"/>
                  <a:pt x="21041" y="6490"/>
                  <a:pt x="21041" y="6369"/>
                </a:cubicBezTo>
                <a:cubicBezTo>
                  <a:pt x="21041" y="6329"/>
                  <a:pt x="21041" y="6329"/>
                  <a:pt x="21041" y="6288"/>
                </a:cubicBezTo>
                <a:cubicBezTo>
                  <a:pt x="21041" y="6207"/>
                  <a:pt x="21001" y="6167"/>
                  <a:pt x="21001" y="6086"/>
                </a:cubicBezTo>
                <a:cubicBezTo>
                  <a:pt x="21001" y="6045"/>
                  <a:pt x="21001" y="6005"/>
                  <a:pt x="20961" y="6005"/>
                </a:cubicBezTo>
                <a:cubicBezTo>
                  <a:pt x="20961" y="6005"/>
                  <a:pt x="20961" y="5965"/>
                  <a:pt x="20961" y="5965"/>
                </a:cubicBezTo>
                <a:cubicBezTo>
                  <a:pt x="20961" y="5965"/>
                  <a:pt x="20961" y="5924"/>
                  <a:pt x="20961" y="5924"/>
                </a:cubicBezTo>
                <a:cubicBezTo>
                  <a:pt x="20961" y="5884"/>
                  <a:pt x="20961" y="5843"/>
                  <a:pt x="20921" y="5803"/>
                </a:cubicBezTo>
                <a:cubicBezTo>
                  <a:pt x="20881" y="5762"/>
                  <a:pt x="20881" y="5762"/>
                  <a:pt x="20842" y="5722"/>
                </a:cubicBezTo>
                <a:cubicBezTo>
                  <a:pt x="20842" y="5722"/>
                  <a:pt x="20802" y="5722"/>
                  <a:pt x="20802" y="5722"/>
                </a:cubicBezTo>
                <a:cubicBezTo>
                  <a:pt x="20762" y="5681"/>
                  <a:pt x="20762" y="5681"/>
                  <a:pt x="20722" y="5681"/>
                </a:cubicBezTo>
                <a:cubicBezTo>
                  <a:pt x="20722" y="5681"/>
                  <a:pt x="20682" y="5641"/>
                  <a:pt x="20682" y="5641"/>
                </a:cubicBezTo>
                <a:cubicBezTo>
                  <a:pt x="20682" y="5641"/>
                  <a:pt x="20642" y="5600"/>
                  <a:pt x="20642" y="5600"/>
                </a:cubicBezTo>
                <a:cubicBezTo>
                  <a:pt x="20642" y="5560"/>
                  <a:pt x="20642" y="5560"/>
                  <a:pt x="20642" y="5520"/>
                </a:cubicBezTo>
                <a:cubicBezTo>
                  <a:pt x="20642" y="5520"/>
                  <a:pt x="20642" y="5479"/>
                  <a:pt x="20642" y="5479"/>
                </a:cubicBezTo>
                <a:cubicBezTo>
                  <a:pt x="20642" y="5398"/>
                  <a:pt x="20602" y="5317"/>
                  <a:pt x="20562" y="5277"/>
                </a:cubicBezTo>
                <a:cubicBezTo>
                  <a:pt x="20562" y="5277"/>
                  <a:pt x="20562" y="5277"/>
                  <a:pt x="20562" y="5277"/>
                </a:cubicBezTo>
                <a:cubicBezTo>
                  <a:pt x="20562" y="5277"/>
                  <a:pt x="20562" y="5236"/>
                  <a:pt x="20522" y="5236"/>
                </a:cubicBezTo>
                <a:cubicBezTo>
                  <a:pt x="20442" y="5115"/>
                  <a:pt x="20323" y="5034"/>
                  <a:pt x="20203" y="4913"/>
                </a:cubicBezTo>
                <a:cubicBezTo>
                  <a:pt x="20163" y="4872"/>
                  <a:pt x="20123" y="4832"/>
                  <a:pt x="20083" y="4791"/>
                </a:cubicBezTo>
                <a:cubicBezTo>
                  <a:pt x="20043" y="4791"/>
                  <a:pt x="20043" y="4751"/>
                  <a:pt x="20003" y="4751"/>
                </a:cubicBezTo>
                <a:cubicBezTo>
                  <a:pt x="20003" y="4751"/>
                  <a:pt x="19963" y="4711"/>
                  <a:pt x="19963" y="4711"/>
                </a:cubicBezTo>
                <a:cubicBezTo>
                  <a:pt x="19923" y="4630"/>
                  <a:pt x="19883" y="4589"/>
                  <a:pt x="19804" y="4508"/>
                </a:cubicBezTo>
                <a:cubicBezTo>
                  <a:pt x="19764" y="4427"/>
                  <a:pt x="19684" y="4347"/>
                  <a:pt x="19644" y="4306"/>
                </a:cubicBezTo>
                <a:cubicBezTo>
                  <a:pt x="19484" y="4144"/>
                  <a:pt x="19364" y="3983"/>
                  <a:pt x="19205" y="3821"/>
                </a:cubicBezTo>
                <a:cubicBezTo>
                  <a:pt x="19085" y="3699"/>
                  <a:pt x="18925" y="3578"/>
                  <a:pt x="18805" y="3457"/>
                </a:cubicBezTo>
                <a:cubicBezTo>
                  <a:pt x="18646" y="3335"/>
                  <a:pt x="18526" y="3214"/>
                  <a:pt x="18366" y="3052"/>
                </a:cubicBezTo>
                <a:cubicBezTo>
                  <a:pt x="18286" y="2971"/>
                  <a:pt x="18246" y="2931"/>
                  <a:pt x="18167" y="2850"/>
                </a:cubicBezTo>
                <a:cubicBezTo>
                  <a:pt x="18087" y="2769"/>
                  <a:pt x="18007" y="2729"/>
                  <a:pt x="17927" y="2648"/>
                </a:cubicBezTo>
                <a:cubicBezTo>
                  <a:pt x="17847" y="2567"/>
                  <a:pt x="17767" y="2526"/>
                  <a:pt x="17687" y="2445"/>
                </a:cubicBezTo>
                <a:cubicBezTo>
                  <a:pt x="17608" y="2405"/>
                  <a:pt x="17528" y="2324"/>
                  <a:pt x="17448" y="2284"/>
                </a:cubicBezTo>
                <a:cubicBezTo>
                  <a:pt x="17288" y="2162"/>
                  <a:pt x="17168" y="2041"/>
                  <a:pt x="17009" y="1960"/>
                </a:cubicBezTo>
                <a:cubicBezTo>
                  <a:pt x="16849" y="1839"/>
                  <a:pt x="16689" y="1758"/>
                  <a:pt x="16530" y="1636"/>
                </a:cubicBezTo>
                <a:cubicBezTo>
                  <a:pt x="16490" y="1596"/>
                  <a:pt x="16410" y="1556"/>
                  <a:pt x="16370" y="1515"/>
                </a:cubicBezTo>
                <a:cubicBezTo>
                  <a:pt x="16330" y="1475"/>
                  <a:pt x="16290" y="1434"/>
                  <a:pt x="16250" y="1394"/>
                </a:cubicBezTo>
                <a:cubicBezTo>
                  <a:pt x="16170" y="1313"/>
                  <a:pt x="16090" y="1232"/>
                  <a:pt x="16011" y="1192"/>
                </a:cubicBezTo>
                <a:cubicBezTo>
                  <a:pt x="15931" y="1111"/>
                  <a:pt x="15811" y="1070"/>
                  <a:pt x="15731" y="989"/>
                </a:cubicBezTo>
                <a:cubicBezTo>
                  <a:pt x="15651" y="908"/>
                  <a:pt x="15571" y="868"/>
                  <a:pt x="15492" y="787"/>
                </a:cubicBezTo>
                <a:cubicBezTo>
                  <a:pt x="15452" y="747"/>
                  <a:pt x="15412" y="747"/>
                  <a:pt x="15412" y="706"/>
                </a:cubicBezTo>
                <a:cubicBezTo>
                  <a:pt x="15412" y="666"/>
                  <a:pt x="15372" y="625"/>
                  <a:pt x="15372" y="585"/>
                </a:cubicBezTo>
                <a:cubicBezTo>
                  <a:pt x="15292" y="504"/>
                  <a:pt x="15212" y="423"/>
                  <a:pt x="15092" y="423"/>
                </a:cubicBezTo>
                <a:cubicBezTo>
                  <a:pt x="15092" y="423"/>
                  <a:pt x="15092" y="423"/>
                  <a:pt x="15052" y="423"/>
                </a:cubicBezTo>
                <a:cubicBezTo>
                  <a:pt x="15052" y="423"/>
                  <a:pt x="15052" y="423"/>
                  <a:pt x="15052" y="423"/>
                </a:cubicBezTo>
                <a:cubicBezTo>
                  <a:pt x="15052" y="423"/>
                  <a:pt x="15052" y="423"/>
                  <a:pt x="15052" y="423"/>
                </a:cubicBezTo>
                <a:cubicBezTo>
                  <a:pt x="15012" y="423"/>
                  <a:pt x="15012" y="423"/>
                  <a:pt x="14973" y="423"/>
                </a:cubicBezTo>
                <a:cubicBezTo>
                  <a:pt x="14973" y="423"/>
                  <a:pt x="14933" y="423"/>
                  <a:pt x="14933" y="423"/>
                </a:cubicBezTo>
                <a:cubicBezTo>
                  <a:pt x="14933" y="423"/>
                  <a:pt x="14933" y="423"/>
                  <a:pt x="14933" y="423"/>
                </a:cubicBezTo>
                <a:cubicBezTo>
                  <a:pt x="14933" y="423"/>
                  <a:pt x="14933" y="423"/>
                  <a:pt x="14933" y="423"/>
                </a:cubicBezTo>
                <a:cubicBezTo>
                  <a:pt x="14933" y="423"/>
                  <a:pt x="14933" y="423"/>
                  <a:pt x="14933" y="423"/>
                </a:cubicBezTo>
                <a:cubicBezTo>
                  <a:pt x="14933" y="423"/>
                  <a:pt x="14933" y="423"/>
                  <a:pt x="14933" y="463"/>
                </a:cubicBezTo>
                <a:cubicBezTo>
                  <a:pt x="14933" y="463"/>
                  <a:pt x="14933" y="463"/>
                  <a:pt x="14933" y="463"/>
                </a:cubicBezTo>
                <a:cubicBezTo>
                  <a:pt x="14893" y="463"/>
                  <a:pt x="14853" y="463"/>
                  <a:pt x="14813" y="463"/>
                </a:cubicBezTo>
                <a:cubicBezTo>
                  <a:pt x="14733" y="463"/>
                  <a:pt x="14613" y="423"/>
                  <a:pt x="14533" y="423"/>
                </a:cubicBezTo>
                <a:cubicBezTo>
                  <a:pt x="14334" y="423"/>
                  <a:pt x="14134" y="383"/>
                  <a:pt x="13934" y="383"/>
                </a:cubicBezTo>
                <a:cubicBezTo>
                  <a:pt x="13735" y="383"/>
                  <a:pt x="13575" y="342"/>
                  <a:pt x="13375" y="342"/>
                </a:cubicBezTo>
                <a:cubicBezTo>
                  <a:pt x="13296" y="342"/>
                  <a:pt x="13216" y="302"/>
                  <a:pt x="13096" y="302"/>
                </a:cubicBezTo>
                <a:cubicBezTo>
                  <a:pt x="12976" y="302"/>
                  <a:pt x="12896" y="261"/>
                  <a:pt x="12777" y="261"/>
                </a:cubicBezTo>
                <a:cubicBezTo>
                  <a:pt x="12577" y="221"/>
                  <a:pt x="12417" y="221"/>
                  <a:pt x="12218" y="180"/>
                </a:cubicBezTo>
                <a:cubicBezTo>
                  <a:pt x="12018" y="140"/>
                  <a:pt x="11818" y="140"/>
                  <a:pt x="11659" y="99"/>
                </a:cubicBezTo>
                <a:cubicBezTo>
                  <a:pt x="11459" y="99"/>
                  <a:pt x="11259" y="59"/>
                  <a:pt x="11100" y="59"/>
                </a:cubicBezTo>
                <a:cubicBezTo>
                  <a:pt x="10980" y="59"/>
                  <a:pt x="10900" y="59"/>
                  <a:pt x="10780" y="59"/>
                </a:cubicBezTo>
                <a:cubicBezTo>
                  <a:pt x="10700" y="59"/>
                  <a:pt x="10620" y="59"/>
                  <a:pt x="10501" y="18"/>
                </a:cubicBezTo>
                <a:cubicBezTo>
                  <a:pt x="10261" y="18"/>
                  <a:pt x="10062" y="-22"/>
                  <a:pt x="9822" y="18"/>
                </a:cubicBezTo>
                <a:cubicBezTo>
                  <a:pt x="9622" y="18"/>
                  <a:pt x="9423" y="18"/>
                  <a:pt x="9223" y="18"/>
                </a:cubicBezTo>
                <a:cubicBezTo>
                  <a:pt x="9023" y="18"/>
                  <a:pt x="8864" y="18"/>
                  <a:pt x="8664" y="18"/>
                </a:cubicBezTo>
                <a:cubicBezTo>
                  <a:pt x="8504" y="18"/>
                  <a:pt x="8305" y="18"/>
                  <a:pt x="8145" y="18"/>
                </a:cubicBezTo>
                <a:cubicBezTo>
                  <a:pt x="8105" y="18"/>
                  <a:pt x="8065" y="18"/>
                  <a:pt x="8025" y="18"/>
                </a:cubicBezTo>
                <a:cubicBezTo>
                  <a:pt x="8025" y="18"/>
                  <a:pt x="7985" y="18"/>
                  <a:pt x="7985" y="18"/>
                </a:cubicBezTo>
                <a:cubicBezTo>
                  <a:pt x="7985" y="18"/>
                  <a:pt x="7985" y="18"/>
                  <a:pt x="7985" y="18"/>
                </a:cubicBezTo>
                <a:cubicBezTo>
                  <a:pt x="7945" y="18"/>
                  <a:pt x="7865" y="59"/>
                  <a:pt x="7865" y="59"/>
                </a:cubicBezTo>
                <a:cubicBezTo>
                  <a:pt x="7865" y="59"/>
                  <a:pt x="7865" y="59"/>
                  <a:pt x="7826" y="59"/>
                </a:cubicBezTo>
                <a:cubicBezTo>
                  <a:pt x="7826" y="59"/>
                  <a:pt x="7786" y="59"/>
                  <a:pt x="7786" y="59"/>
                </a:cubicBezTo>
                <a:cubicBezTo>
                  <a:pt x="7706" y="59"/>
                  <a:pt x="7626" y="99"/>
                  <a:pt x="7546" y="140"/>
                </a:cubicBezTo>
                <a:cubicBezTo>
                  <a:pt x="7506" y="180"/>
                  <a:pt x="7466" y="221"/>
                  <a:pt x="7426" y="261"/>
                </a:cubicBezTo>
                <a:cubicBezTo>
                  <a:pt x="7386" y="302"/>
                  <a:pt x="7346" y="342"/>
                  <a:pt x="7346" y="382"/>
                </a:cubicBezTo>
                <a:cubicBezTo>
                  <a:pt x="7307" y="463"/>
                  <a:pt x="7227" y="504"/>
                  <a:pt x="7187" y="585"/>
                </a:cubicBezTo>
                <a:cubicBezTo>
                  <a:pt x="7107" y="666"/>
                  <a:pt x="7067" y="747"/>
                  <a:pt x="6987" y="787"/>
                </a:cubicBezTo>
                <a:cubicBezTo>
                  <a:pt x="6947" y="868"/>
                  <a:pt x="6867" y="908"/>
                  <a:pt x="6827" y="989"/>
                </a:cubicBezTo>
                <a:cubicBezTo>
                  <a:pt x="6748" y="1070"/>
                  <a:pt x="6708" y="1111"/>
                  <a:pt x="6628" y="1191"/>
                </a:cubicBezTo>
                <a:cubicBezTo>
                  <a:pt x="6548" y="1272"/>
                  <a:pt x="6508" y="1313"/>
                  <a:pt x="6428" y="1394"/>
                </a:cubicBezTo>
                <a:cubicBezTo>
                  <a:pt x="6348" y="1475"/>
                  <a:pt x="6308" y="1556"/>
                  <a:pt x="6268" y="1636"/>
                </a:cubicBezTo>
                <a:cubicBezTo>
                  <a:pt x="6228" y="1717"/>
                  <a:pt x="6149" y="1798"/>
                  <a:pt x="6109" y="1839"/>
                </a:cubicBezTo>
                <a:cubicBezTo>
                  <a:pt x="6029" y="1920"/>
                  <a:pt x="5989" y="2000"/>
                  <a:pt x="5909" y="2041"/>
                </a:cubicBezTo>
                <a:cubicBezTo>
                  <a:pt x="5829" y="2122"/>
                  <a:pt x="5789" y="2162"/>
                  <a:pt x="5709" y="2243"/>
                </a:cubicBezTo>
                <a:cubicBezTo>
                  <a:pt x="5630" y="2324"/>
                  <a:pt x="5590" y="2365"/>
                  <a:pt x="5510" y="2445"/>
                </a:cubicBezTo>
                <a:cubicBezTo>
                  <a:pt x="5430" y="2526"/>
                  <a:pt x="5390" y="2607"/>
                  <a:pt x="5310" y="2688"/>
                </a:cubicBezTo>
                <a:cubicBezTo>
                  <a:pt x="5270" y="2769"/>
                  <a:pt x="5190" y="2850"/>
                  <a:pt x="5150" y="2890"/>
                </a:cubicBezTo>
                <a:cubicBezTo>
                  <a:pt x="5071" y="2971"/>
                  <a:pt x="5031" y="3052"/>
                  <a:pt x="4951" y="3093"/>
                </a:cubicBezTo>
                <a:cubicBezTo>
                  <a:pt x="4911" y="3174"/>
                  <a:pt x="4831" y="3214"/>
                  <a:pt x="4751" y="3295"/>
                </a:cubicBezTo>
                <a:cubicBezTo>
                  <a:pt x="4751" y="3295"/>
                  <a:pt x="4751" y="3295"/>
                  <a:pt x="4711" y="3335"/>
                </a:cubicBezTo>
                <a:cubicBezTo>
                  <a:pt x="4591" y="3416"/>
                  <a:pt x="4472" y="3538"/>
                  <a:pt x="4392" y="3618"/>
                </a:cubicBezTo>
                <a:cubicBezTo>
                  <a:pt x="4352" y="3659"/>
                  <a:pt x="4272" y="3740"/>
                  <a:pt x="4232" y="3780"/>
                </a:cubicBezTo>
                <a:cubicBezTo>
                  <a:pt x="4192" y="3821"/>
                  <a:pt x="4112" y="3902"/>
                  <a:pt x="4072" y="3942"/>
                </a:cubicBezTo>
                <a:cubicBezTo>
                  <a:pt x="3993" y="4063"/>
                  <a:pt x="3873" y="4185"/>
                  <a:pt x="3793" y="4306"/>
                </a:cubicBezTo>
                <a:cubicBezTo>
                  <a:pt x="3753" y="4347"/>
                  <a:pt x="3713" y="4427"/>
                  <a:pt x="3633" y="4468"/>
                </a:cubicBezTo>
                <a:cubicBezTo>
                  <a:pt x="3593" y="4508"/>
                  <a:pt x="3593" y="4508"/>
                  <a:pt x="3553" y="4549"/>
                </a:cubicBezTo>
                <a:cubicBezTo>
                  <a:pt x="3553" y="4549"/>
                  <a:pt x="3553" y="4549"/>
                  <a:pt x="3553" y="4549"/>
                </a:cubicBezTo>
                <a:cubicBezTo>
                  <a:pt x="3474" y="4630"/>
                  <a:pt x="3394" y="4711"/>
                  <a:pt x="3274" y="4791"/>
                </a:cubicBezTo>
                <a:cubicBezTo>
                  <a:pt x="3194" y="4832"/>
                  <a:pt x="3154" y="4913"/>
                  <a:pt x="3074" y="4953"/>
                </a:cubicBezTo>
                <a:cubicBezTo>
                  <a:pt x="3034" y="4994"/>
                  <a:pt x="2994" y="5034"/>
                  <a:pt x="2954" y="5075"/>
                </a:cubicBezTo>
                <a:cubicBezTo>
                  <a:pt x="2915" y="5115"/>
                  <a:pt x="2875" y="5156"/>
                  <a:pt x="2835" y="5196"/>
                </a:cubicBezTo>
                <a:cubicBezTo>
                  <a:pt x="2795" y="5236"/>
                  <a:pt x="2755" y="5277"/>
                  <a:pt x="2715" y="5317"/>
                </a:cubicBezTo>
                <a:cubicBezTo>
                  <a:pt x="2635" y="5439"/>
                  <a:pt x="2515" y="5560"/>
                  <a:pt x="2435" y="5681"/>
                </a:cubicBezTo>
                <a:cubicBezTo>
                  <a:pt x="2276" y="5803"/>
                  <a:pt x="2116" y="5924"/>
                  <a:pt x="1956" y="6045"/>
                </a:cubicBezTo>
                <a:cubicBezTo>
                  <a:pt x="1876" y="6126"/>
                  <a:pt x="1797" y="6167"/>
                  <a:pt x="1717" y="6248"/>
                </a:cubicBezTo>
                <a:cubicBezTo>
                  <a:pt x="1637" y="6329"/>
                  <a:pt x="1517" y="6409"/>
                  <a:pt x="1437" y="6490"/>
                </a:cubicBezTo>
                <a:cubicBezTo>
                  <a:pt x="1317" y="6652"/>
                  <a:pt x="1198" y="6814"/>
                  <a:pt x="1078" y="6976"/>
                </a:cubicBezTo>
                <a:cubicBezTo>
                  <a:pt x="998" y="7057"/>
                  <a:pt x="958" y="7138"/>
                  <a:pt x="878" y="7259"/>
                </a:cubicBezTo>
                <a:cubicBezTo>
                  <a:pt x="838" y="7299"/>
                  <a:pt x="838" y="7340"/>
                  <a:pt x="798" y="7380"/>
                </a:cubicBezTo>
                <a:cubicBezTo>
                  <a:pt x="798" y="7421"/>
                  <a:pt x="759" y="7421"/>
                  <a:pt x="759" y="7461"/>
                </a:cubicBezTo>
                <a:cubicBezTo>
                  <a:pt x="759" y="7461"/>
                  <a:pt x="719" y="7502"/>
                  <a:pt x="719" y="7502"/>
                </a:cubicBezTo>
                <a:cubicBezTo>
                  <a:pt x="719" y="7542"/>
                  <a:pt x="679" y="7582"/>
                  <a:pt x="679" y="7582"/>
                </a:cubicBezTo>
                <a:cubicBezTo>
                  <a:pt x="639" y="7623"/>
                  <a:pt x="639" y="7623"/>
                  <a:pt x="599" y="7663"/>
                </a:cubicBezTo>
                <a:cubicBezTo>
                  <a:pt x="479" y="7785"/>
                  <a:pt x="319" y="7947"/>
                  <a:pt x="200" y="8068"/>
                </a:cubicBezTo>
                <a:cubicBezTo>
                  <a:pt x="200" y="8068"/>
                  <a:pt x="200" y="8068"/>
                  <a:pt x="200" y="8068"/>
                </a:cubicBezTo>
                <a:cubicBezTo>
                  <a:pt x="200" y="8068"/>
                  <a:pt x="200" y="8068"/>
                  <a:pt x="160" y="8108"/>
                </a:cubicBezTo>
                <a:cubicBezTo>
                  <a:pt x="160" y="8108"/>
                  <a:pt x="160" y="8108"/>
                  <a:pt x="160" y="8108"/>
                </a:cubicBezTo>
                <a:cubicBezTo>
                  <a:pt x="120" y="8149"/>
                  <a:pt x="120" y="8149"/>
                  <a:pt x="80" y="8189"/>
                </a:cubicBezTo>
                <a:cubicBezTo>
                  <a:pt x="40" y="8270"/>
                  <a:pt x="40" y="8311"/>
                  <a:pt x="40" y="8391"/>
                </a:cubicBezTo>
                <a:cubicBezTo>
                  <a:pt x="40" y="8391"/>
                  <a:pt x="40" y="8391"/>
                  <a:pt x="40" y="8391"/>
                </a:cubicBezTo>
                <a:cubicBezTo>
                  <a:pt x="40" y="8432"/>
                  <a:pt x="40" y="8432"/>
                  <a:pt x="0" y="8472"/>
                </a:cubicBezTo>
                <a:cubicBezTo>
                  <a:pt x="0" y="8472"/>
                  <a:pt x="0" y="8513"/>
                  <a:pt x="0" y="8513"/>
                </a:cubicBezTo>
                <a:cubicBezTo>
                  <a:pt x="0" y="8513"/>
                  <a:pt x="0" y="8513"/>
                  <a:pt x="0" y="8513"/>
                </a:cubicBezTo>
                <a:lnTo>
                  <a:pt x="0" y="8513"/>
                </a:lnTo>
                <a:cubicBezTo>
                  <a:pt x="0" y="8513"/>
                  <a:pt x="0" y="8553"/>
                  <a:pt x="0" y="8553"/>
                </a:cubicBezTo>
                <a:cubicBezTo>
                  <a:pt x="0" y="8594"/>
                  <a:pt x="0" y="8634"/>
                  <a:pt x="40" y="8634"/>
                </a:cubicBezTo>
                <a:cubicBezTo>
                  <a:pt x="40" y="8634"/>
                  <a:pt x="40" y="8634"/>
                  <a:pt x="40" y="8634"/>
                </a:cubicBezTo>
                <a:cubicBezTo>
                  <a:pt x="40" y="8958"/>
                  <a:pt x="40" y="9241"/>
                  <a:pt x="40" y="9565"/>
                </a:cubicBezTo>
                <a:cubicBezTo>
                  <a:pt x="40" y="10171"/>
                  <a:pt x="40" y="10778"/>
                  <a:pt x="40" y="11344"/>
                </a:cubicBezTo>
                <a:cubicBezTo>
                  <a:pt x="40" y="12558"/>
                  <a:pt x="40" y="13771"/>
                  <a:pt x="40" y="14985"/>
                </a:cubicBezTo>
                <a:cubicBezTo>
                  <a:pt x="40" y="15308"/>
                  <a:pt x="40" y="15591"/>
                  <a:pt x="40" y="15915"/>
                </a:cubicBezTo>
                <a:cubicBezTo>
                  <a:pt x="40" y="16077"/>
                  <a:pt x="160" y="16158"/>
                  <a:pt x="240" y="16279"/>
                </a:cubicBezTo>
                <a:cubicBezTo>
                  <a:pt x="279" y="16320"/>
                  <a:pt x="359" y="16400"/>
                  <a:pt x="399" y="16441"/>
                </a:cubicBezTo>
                <a:cubicBezTo>
                  <a:pt x="519" y="16562"/>
                  <a:pt x="639" y="16684"/>
                  <a:pt x="719" y="16765"/>
                </a:cubicBezTo>
                <a:cubicBezTo>
                  <a:pt x="1158" y="17209"/>
                  <a:pt x="1557" y="17614"/>
                  <a:pt x="1996" y="18059"/>
                </a:cubicBezTo>
                <a:cubicBezTo>
                  <a:pt x="2835" y="18908"/>
                  <a:pt x="3673" y="19758"/>
                  <a:pt x="4512" y="20607"/>
                </a:cubicBezTo>
                <a:cubicBezTo>
                  <a:pt x="4711" y="20809"/>
                  <a:pt x="4951" y="21052"/>
                  <a:pt x="5151" y="21254"/>
                </a:cubicBezTo>
                <a:cubicBezTo>
                  <a:pt x="5190" y="21295"/>
                  <a:pt x="5270" y="21376"/>
                  <a:pt x="5310" y="21416"/>
                </a:cubicBezTo>
                <a:cubicBezTo>
                  <a:pt x="5350" y="21457"/>
                  <a:pt x="5350" y="21457"/>
                  <a:pt x="5390" y="21497"/>
                </a:cubicBezTo>
                <a:cubicBezTo>
                  <a:pt x="5470" y="21578"/>
                  <a:pt x="5590" y="21578"/>
                  <a:pt x="5670" y="21578"/>
                </a:cubicBezTo>
                <a:cubicBezTo>
                  <a:pt x="5829" y="21578"/>
                  <a:pt x="5989" y="21578"/>
                  <a:pt x="6149" y="21578"/>
                </a:cubicBezTo>
                <a:cubicBezTo>
                  <a:pt x="6748" y="21578"/>
                  <a:pt x="7347" y="21578"/>
                  <a:pt x="7985" y="21578"/>
                </a:cubicBezTo>
                <a:cubicBezTo>
                  <a:pt x="9183" y="21578"/>
                  <a:pt x="10341" y="21578"/>
                  <a:pt x="11539" y="21578"/>
                </a:cubicBezTo>
                <a:cubicBezTo>
                  <a:pt x="11858" y="21578"/>
                  <a:pt x="12138" y="21578"/>
                  <a:pt x="12457" y="21578"/>
                </a:cubicBezTo>
                <a:cubicBezTo>
                  <a:pt x="12617" y="21578"/>
                  <a:pt x="12737" y="21578"/>
                  <a:pt x="12896" y="21578"/>
                </a:cubicBezTo>
                <a:cubicBezTo>
                  <a:pt x="12976" y="21578"/>
                  <a:pt x="13056" y="21578"/>
                  <a:pt x="13096" y="21578"/>
                </a:cubicBezTo>
                <a:cubicBezTo>
                  <a:pt x="13176" y="21578"/>
                  <a:pt x="13256" y="21538"/>
                  <a:pt x="13336" y="21497"/>
                </a:cubicBezTo>
                <a:cubicBezTo>
                  <a:pt x="13375" y="21457"/>
                  <a:pt x="13455" y="21416"/>
                  <a:pt x="13495" y="21335"/>
                </a:cubicBezTo>
                <a:cubicBezTo>
                  <a:pt x="13934" y="20890"/>
                  <a:pt x="14374" y="20445"/>
                  <a:pt x="14773" y="20041"/>
                </a:cubicBezTo>
                <a:cubicBezTo>
                  <a:pt x="15811" y="19151"/>
                  <a:pt x="16689" y="18261"/>
                  <a:pt x="17567" y="17412"/>
                </a:cubicBezTo>
                <a:close/>
                <a:moveTo>
                  <a:pt x="20522" y="12436"/>
                </a:moveTo>
                <a:cubicBezTo>
                  <a:pt x="20522" y="12598"/>
                  <a:pt x="20562" y="12760"/>
                  <a:pt x="20562" y="12881"/>
                </a:cubicBezTo>
                <a:cubicBezTo>
                  <a:pt x="20562" y="12962"/>
                  <a:pt x="20562" y="13043"/>
                  <a:pt x="20602" y="13124"/>
                </a:cubicBezTo>
                <a:cubicBezTo>
                  <a:pt x="20602" y="13124"/>
                  <a:pt x="20602" y="13124"/>
                  <a:pt x="20602" y="13164"/>
                </a:cubicBezTo>
                <a:cubicBezTo>
                  <a:pt x="20602" y="13164"/>
                  <a:pt x="20602" y="13164"/>
                  <a:pt x="20602" y="13205"/>
                </a:cubicBezTo>
                <a:cubicBezTo>
                  <a:pt x="20562" y="13245"/>
                  <a:pt x="20522" y="13326"/>
                  <a:pt x="20442" y="13367"/>
                </a:cubicBezTo>
                <a:cubicBezTo>
                  <a:pt x="20362" y="13448"/>
                  <a:pt x="20282" y="13529"/>
                  <a:pt x="20202" y="13609"/>
                </a:cubicBezTo>
                <a:cubicBezTo>
                  <a:pt x="20162" y="13650"/>
                  <a:pt x="20083" y="13731"/>
                  <a:pt x="20043" y="13771"/>
                </a:cubicBezTo>
                <a:cubicBezTo>
                  <a:pt x="19923" y="13893"/>
                  <a:pt x="19803" y="13973"/>
                  <a:pt x="19683" y="14095"/>
                </a:cubicBezTo>
                <a:cubicBezTo>
                  <a:pt x="19564" y="14216"/>
                  <a:pt x="19484" y="14297"/>
                  <a:pt x="19364" y="14418"/>
                </a:cubicBezTo>
                <a:cubicBezTo>
                  <a:pt x="19244" y="14540"/>
                  <a:pt x="19164" y="14661"/>
                  <a:pt x="19044" y="14782"/>
                </a:cubicBezTo>
                <a:cubicBezTo>
                  <a:pt x="19044" y="14823"/>
                  <a:pt x="19005" y="14823"/>
                  <a:pt x="19005" y="14863"/>
                </a:cubicBezTo>
                <a:cubicBezTo>
                  <a:pt x="19005" y="14904"/>
                  <a:pt x="18965" y="14904"/>
                  <a:pt x="18965" y="14944"/>
                </a:cubicBezTo>
                <a:cubicBezTo>
                  <a:pt x="18965" y="14944"/>
                  <a:pt x="18925" y="14985"/>
                  <a:pt x="18925" y="14985"/>
                </a:cubicBezTo>
                <a:cubicBezTo>
                  <a:pt x="18925" y="14702"/>
                  <a:pt x="18925" y="14418"/>
                  <a:pt x="18925" y="14135"/>
                </a:cubicBezTo>
                <a:cubicBezTo>
                  <a:pt x="18925" y="14095"/>
                  <a:pt x="18925" y="14054"/>
                  <a:pt x="18925" y="14014"/>
                </a:cubicBezTo>
                <a:cubicBezTo>
                  <a:pt x="18925" y="13973"/>
                  <a:pt x="18965" y="13973"/>
                  <a:pt x="18965" y="13933"/>
                </a:cubicBezTo>
                <a:cubicBezTo>
                  <a:pt x="19005" y="13893"/>
                  <a:pt x="19005" y="13852"/>
                  <a:pt x="19044" y="13852"/>
                </a:cubicBezTo>
                <a:cubicBezTo>
                  <a:pt x="19044" y="13852"/>
                  <a:pt x="19044" y="13852"/>
                  <a:pt x="19084" y="13812"/>
                </a:cubicBezTo>
                <a:cubicBezTo>
                  <a:pt x="19164" y="13731"/>
                  <a:pt x="19244" y="13609"/>
                  <a:pt x="19324" y="13529"/>
                </a:cubicBezTo>
                <a:cubicBezTo>
                  <a:pt x="19404" y="13407"/>
                  <a:pt x="19524" y="13326"/>
                  <a:pt x="19603" y="13205"/>
                </a:cubicBezTo>
                <a:cubicBezTo>
                  <a:pt x="19643" y="13164"/>
                  <a:pt x="19643" y="13124"/>
                  <a:pt x="19683" y="13124"/>
                </a:cubicBezTo>
                <a:cubicBezTo>
                  <a:pt x="19723" y="13043"/>
                  <a:pt x="19803" y="13003"/>
                  <a:pt x="19843" y="12922"/>
                </a:cubicBezTo>
                <a:cubicBezTo>
                  <a:pt x="19843" y="12922"/>
                  <a:pt x="19883" y="12881"/>
                  <a:pt x="19883" y="12881"/>
                </a:cubicBezTo>
                <a:cubicBezTo>
                  <a:pt x="19923" y="12841"/>
                  <a:pt x="19963" y="12800"/>
                  <a:pt x="19963" y="12800"/>
                </a:cubicBezTo>
                <a:cubicBezTo>
                  <a:pt x="20043" y="12720"/>
                  <a:pt x="20083" y="12679"/>
                  <a:pt x="20162" y="12598"/>
                </a:cubicBezTo>
                <a:cubicBezTo>
                  <a:pt x="20242" y="12517"/>
                  <a:pt x="20362" y="12436"/>
                  <a:pt x="20442" y="12355"/>
                </a:cubicBezTo>
                <a:cubicBezTo>
                  <a:pt x="20442" y="12355"/>
                  <a:pt x="20482" y="12315"/>
                  <a:pt x="20482" y="12315"/>
                </a:cubicBezTo>
                <a:cubicBezTo>
                  <a:pt x="20522" y="12275"/>
                  <a:pt x="20522" y="12356"/>
                  <a:pt x="20522" y="12436"/>
                </a:cubicBezTo>
                <a:close/>
                <a:moveTo>
                  <a:pt x="20442" y="11061"/>
                </a:moveTo>
                <a:cubicBezTo>
                  <a:pt x="20442" y="11223"/>
                  <a:pt x="20442" y="11385"/>
                  <a:pt x="20482" y="11547"/>
                </a:cubicBezTo>
                <a:cubicBezTo>
                  <a:pt x="20482" y="11708"/>
                  <a:pt x="20522" y="11830"/>
                  <a:pt x="20522" y="11991"/>
                </a:cubicBezTo>
                <a:cubicBezTo>
                  <a:pt x="20522" y="11991"/>
                  <a:pt x="20482" y="12032"/>
                  <a:pt x="20482" y="12032"/>
                </a:cubicBezTo>
                <a:cubicBezTo>
                  <a:pt x="20442" y="12072"/>
                  <a:pt x="20402" y="12113"/>
                  <a:pt x="20362" y="12153"/>
                </a:cubicBezTo>
                <a:cubicBezTo>
                  <a:pt x="20322" y="12194"/>
                  <a:pt x="20242" y="12275"/>
                  <a:pt x="20202" y="12315"/>
                </a:cubicBezTo>
                <a:cubicBezTo>
                  <a:pt x="20162" y="12356"/>
                  <a:pt x="20162" y="12356"/>
                  <a:pt x="20123" y="12396"/>
                </a:cubicBezTo>
                <a:cubicBezTo>
                  <a:pt x="20123" y="12396"/>
                  <a:pt x="20123" y="12396"/>
                  <a:pt x="20083" y="12436"/>
                </a:cubicBezTo>
                <a:cubicBezTo>
                  <a:pt x="20003" y="12558"/>
                  <a:pt x="19883" y="12639"/>
                  <a:pt x="19803" y="12760"/>
                </a:cubicBezTo>
                <a:cubicBezTo>
                  <a:pt x="19803" y="12760"/>
                  <a:pt x="19803" y="12760"/>
                  <a:pt x="19803" y="12800"/>
                </a:cubicBezTo>
                <a:cubicBezTo>
                  <a:pt x="19763" y="12841"/>
                  <a:pt x="19763" y="12841"/>
                  <a:pt x="19723" y="12881"/>
                </a:cubicBezTo>
                <a:cubicBezTo>
                  <a:pt x="19683" y="12962"/>
                  <a:pt x="19604" y="13003"/>
                  <a:pt x="19564" y="13084"/>
                </a:cubicBezTo>
                <a:cubicBezTo>
                  <a:pt x="19484" y="13165"/>
                  <a:pt x="19404" y="13286"/>
                  <a:pt x="19364" y="13367"/>
                </a:cubicBezTo>
                <a:cubicBezTo>
                  <a:pt x="19324" y="13407"/>
                  <a:pt x="19324" y="13448"/>
                  <a:pt x="19284" y="13488"/>
                </a:cubicBezTo>
                <a:cubicBezTo>
                  <a:pt x="19244" y="13569"/>
                  <a:pt x="19204" y="13609"/>
                  <a:pt x="19164" y="13690"/>
                </a:cubicBezTo>
                <a:cubicBezTo>
                  <a:pt x="19124" y="13771"/>
                  <a:pt x="19085" y="13812"/>
                  <a:pt x="19045" y="13893"/>
                </a:cubicBezTo>
                <a:cubicBezTo>
                  <a:pt x="19005" y="13933"/>
                  <a:pt x="19005" y="13973"/>
                  <a:pt x="18965" y="13973"/>
                </a:cubicBezTo>
                <a:cubicBezTo>
                  <a:pt x="18965" y="13569"/>
                  <a:pt x="18965" y="13205"/>
                  <a:pt x="18965" y="12800"/>
                </a:cubicBezTo>
                <a:cubicBezTo>
                  <a:pt x="19005" y="12720"/>
                  <a:pt x="19085" y="12679"/>
                  <a:pt x="19124" y="12598"/>
                </a:cubicBezTo>
                <a:cubicBezTo>
                  <a:pt x="19204" y="12477"/>
                  <a:pt x="19284" y="12396"/>
                  <a:pt x="19364" y="12315"/>
                </a:cubicBezTo>
                <a:cubicBezTo>
                  <a:pt x="19444" y="12234"/>
                  <a:pt x="19524" y="12113"/>
                  <a:pt x="19604" y="12032"/>
                </a:cubicBezTo>
                <a:cubicBezTo>
                  <a:pt x="19683" y="11951"/>
                  <a:pt x="19763" y="11830"/>
                  <a:pt x="19843" y="11749"/>
                </a:cubicBezTo>
                <a:cubicBezTo>
                  <a:pt x="19883" y="11708"/>
                  <a:pt x="19923" y="11668"/>
                  <a:pt x="19963" y="11627"/>
                </a:cubicBezTo>
                <a:cubicBezTo>
                  <a:pt x="20003" y="11587"/>
                  <a:pt x="20043" y="11547"/>
                  <a:pt x="20083" y="11506"/>
                </a:cubicBezTo>
                <a:cubicBezTo>
                  <a:pt x="20123" y="11466"/>
                  <a:pt x="20203" y="11385"/>
                  <a:pt x="20242" y="11344"/>
                </a:cubicBezTo>
                <a:cubicBezTo>
                  <a:pt x="20282" y="11304"/>
                  <a:pt x="20322" y="11263"/>
                  <a:pt x="20402" y="11182"/>
                </a:cubicBezTo>
                <a:cubicBezTo>
                  <a:pt x="20402" y="11182"/>
                  <a:pt x="20442" y="11142"/>
                  <a:pt x="20442" y="11142"/>
                </a:cubicBezTo>
                <a:cubicBezTo>
                  <a:pt x="20442" y="11021"/>
                  <a:pt x="20442" y="11061"/>
                  <a:pt x="20442" y="11061"/>
                </a:cubicBezTo>
                <a:close/>
                <a:moveTo>
                  <a:pt x="20402" y="10131"/>
                </a:moveTo>
                <a:cubicBezTo>
                  <a:pt x="20402" y="10293"/>
                  <a:pt x="20402" y="10414"/>
                  <a:pt x="20442" y="10576"/>
                </a:cubicBezTo>
                <a:cubicBezTo>
                  <a:pt x="20442" y="10616"/>
                  <a:pt x="20442" y="10657"/>
                  <a:pt x="20442" y="10697"/>
                </a:cubicBezTo>
                <a:cubicBezTo>
                  <a:pt x="20442" y="10697"/>
                  <a:pt x="20442" y="10738"/>
                  <a:pt x="20442" y="10738"/>
                </a:cubicBezTo>
                <a:cubicBezTo>
                  <a:pt x="20402" y="10778"/>
                  <a:pt x="20362" y="10818"/>
                  <a:pt x="20322" y="10859"/>
                </a:cubicBezTo>
                <a:cubicBezTo>
                  <a:pt x="20242" y="10940"/>
                  <a:pt x="20162" y="11061"/>
                  <a:pt x="20083" y="11142"/>
                </a:cubicBezTo>
                <a:cubicBezTo>
                  <a:pt x="20043" y="11182"/>
                  <a:pt x="20043" y="11223"/>
                  <a:pt x="20003" y="11263"/>
                </a:cubicBezTo>
                <a:cubicBezTo>
                  <a:pt x="20003" y="11263"/>
                  <a:pt x="19963" y="11304"/>
                  <a:pt x="19963" y="11304"/>
                </a:cubicBezTo>
                <a:cubicBezTo>
                  <a:pt x="19923" y="11344"/>
                  <a:pt x="19883" y="11425"/>
                  <a:pt x="19843" y="11466"/>
                </a:cubicBezTo>
                <a:cubicBezTo>
                  <a:pt x="19763" y="11587"/>
                  <a:pt x="19683" y="11668"/>
                  <a:pt x="19604" y="11789"/>
                </a:cubicBezTo>
                <a:cubicBezTo>
                  <a:pt x="19564" y="11830"/>
                  <a:pt x="19564" y="11870"/>
                  <a:pt x="19524" y="11911"/>
                </a:cubicBezTo>
                <a:cubicBezTo>
                  <a:pt x="19484" y="11991"/>
                  <a:pt x="19444" y="12032"/>
                  <a:pt x="19364" y="12113"/>
                </a:cubicBezTo>
                <a:cubicBezTo>
                  <a:pt x="19284" y="12234"/>
                  <a:pt x="19204" y="12315"/>
                  <a:pt x="19124" y="12436"/>
                </a:cubicBezTo>
                <a:cubicBezTo>
                  <a:pt x="19085" y="12517"/>
                  <a:pt x="19045" y="12558"/>
                  <a:pt x="19005" y="12639"/>
                </a:cubicBezTo>
                <a:cubicBezTo>
                  <a:pt x="19005" y="12639"/>
                  <a:pt x="19005" y="12679"/>
                  <a:pt x="18965" y="12679"/>
                </a:cubicBezTo>
                <a:cubicBezTo>
                  <a:pt x="18965" y="12315"/>
                  <a:pt x="18965" y="11951"/>
                  <a:pt x="18965" y="11587"/>
                </a:cubicBezTo>
                <a:cubicBezTo>
                  <a:pt x="18965" y="11546"/>
                  <a:pt x="18965" y="11546"/>
                  <a:pt x="18965" y="11506"/>
                </a:cubicBezTo>
                <a:cubicBezTo>
                  <a:pt x="18965" y="11506"/>
                  <a:pt x="18965" y="11506"/>
                  <a:pt x="18965" y="11506"/>
                </a:cubicBezTo>
                <a:cubicBezTo>
                  <a:pt x="18965" y="11466"/>
                  <a:pt x="18965" y="11425"/>
                  <a:pt x="18965" y="11425"/>
                </a:cubicBezTo>
                <a:cubicBezTo>
                  <a:pt x="18965" y="11425"/>
                  <a:pt x="19005" y="11385"/>
                  <a:pt x="19005" y="11385"/>
                </a:cubicBezTo>
                <a:cubicBezTo>
                  <a:pt x="19045" y="11304"/>
                  <a:pt x="19124" y="11263"/>
                  <a:pt x="19164" y="11182"/>
                </a:cubicBezTo>
                <a:cubicBezTo>
                  <a:pt x="19164" y="11182"/>
                  <a:pt x="19204" y="11142"/>
                  <a:pt x="19204" y="11142"/>
                </a:cubicBezTo>
                <a:cubicBezTo>
                  <a:pt x="19244" y="11102"/>
                  <a:pt x="19284" y="11061"/>
                  <a:pt x="19284" y="11021"/>
                </a:cubicBezTo>
                <a:cubicBezTo>
                  <a:pt x="19324" y="10980"/>
                  <a:pt x="19364" y="10940"/>
                  <a:pt x="19404" y="10899"/>
                </a:cubicBezTo>
                <a:cubicBezTo>
                  <a:pt x="19444" y="10818"/>
                  <a:pt x="19524" y="10778"/>
                  <a:pt x="19564" y="10697"/>
                </a:cubicBezTo>
                <a:cubicBezTo>
                  <a:pt x="19604" y="10657"/>
                  <a:pt x="19643" y="10616"/>
                  <a:pt x="19683" y="10576"/>
                </a:cubicBezTo>
                <a:cubicBezTo>
                  <a:pt x="19723" y="10535"/>
                  <a:pt x="19763" y="10454"/>
                  <a:pt x="19803" y="10414"/>
                </a:cubicBezTo>
                <a:cubicBezTo>
                  <a:pt x="19843" y="10373"/>
                  <a:pt x="19843" y="10373"/>
                  <a:pt x="19883" y="10333"/>
                </a:cubicBezTo>
                <a:cubicBezTo>
                  <a:pt x="19883" y="10333"/>
                  <a:pt x="19923" y="10293"/>
                  <a:pt x="19923" y="10293"/>
                </a:cubicBezTo>
                <a:cubicBezTo>
                  <a:pt x="19963" y="10252"/>
                  <a:pt x="20003" y="10212"/>
                  <a:pt x="20043" y="10171"/>
                </a:cubicBezTo>
                <a:cubicBezTo>
                  <a:pt x="20083" y="10131"/>
                  <a:pt x="20123" y="10131"/>
                  <a:pt x="20123" y="10090"/>
                </a:cubicBezTo>
                <a:cubicBezTo>
                  <a:pt x="20163" y="10050"/>
                  <a:pt x="20202" y="10009"/>
                  <a:pt x="20242" y="9969"/>
                </a:cubicBezTo>
                <a:cubicBezTo>
                  <a:pt x="20282" y="9929"/>
                  <a:pt x="20282" y="9929"/>
                  <a:pt x="20322" y="9888"/>
                </a:cubicBezTo>
                <a:cubicBezTo>
                  <a:pt x="20322" y="9888"/>
                  <a:pt x="20362" y="9848"/>
                  <a:pt x="20362" y="9848"/>
                </a:cubicBezTo>
                <a:cubicBezTo>
                  <a:pt x="20362" y="9848"/>
                  <a:pt x="20402" y="9807"/>
                  <a:pt x="20402" y="9807"/>
                </a:cubicBezTo>
                <a:cubicBezTo>
                  <a:pt x="20362" y="9929"/>
                  <a:pt x="20362" y="10009"/>
                  <a:pt x="20402" y="10131"/>
                </a:cubicBezTo>
                <a:close/>
                <a:moveTo>
                  <a:pt x="20322" y="8877"/>
                </a:moveTo>
                <a:cubicBezTo>
                  <a:pt x="20322" y="8998"/>
                  <a:pt x="20322" y="9079"/>
                  <a:pt x="20322" y="9200"/>
                </a:cubicBezTo>
                <a:cubicBezTo>
                  <a:pt x="20322" y="9200"/>
                  <a:pt x="20322" y="9241"/>
                  <a:pt x="20322" y="9241"/>
                </a:cubicBezTo>
                <a:cubicBezTo>
                  <a:pt x="20322" y="9362"/>
                  <a:pt x="20322" y="9484"/>
                  <a:pt x="20322" y="9605"/>
                </a:cubicBezTo>
                <a:cubicBezTo>
                  <a:pt x="20322" y="9605"/>
                  <a:pt x="20322" y="9605"/>
                  <a:pt x="20322" y="9605"/>
                </a:cubicBezTo>
                <a:cubicBezTo>
                  <a:pt x="20322" y="9605"/>
                  <a:pt x="20282" y="9605"/>
                  <a:pt x="20282" y="9645"/>
                </a:cubicBezTo>
                <a:cubicBezTo>
                  <a:pt x="20282" y="9645"/>
                  <a:pt x="20282" y="9645"/>
                  <a:pt x="20242" y="9645"/>
                </a:cubicBezTo>
                <a:cubicBezTo>
                  <a:pt x="20242" y="9645"/>
                  <a:pt x="20202" y="9645"/>
                  <a:pt x="20202" y="9686"/>
                </a:cubicBezTo>
                <a:cubicBezTo>
                  <a:pt x="20202" y="9686"/>
                  <a:pt x="20163" y="9726"/>
                  <a:pt x="20163" y="9726"/>
                </a:cubicBezTo>
                <a:cubicBezTo>
                  <a:pt x="20163" y="9726"/>
                  <a:pt x="20123" y="9767"/>
                  <a:pt x="20123" y="9767"/>
                </a:cubicBezTo>
                <a:cubicBezTo>
                  <a:pt x="20083" y="9807"/>
                  <a:pt x="20043" y="9848"/>
                  <a:pt x="19963" y="9929"/>
                </a:cubicBezTo>
                <a:cubicBezTo>
                  <a:pt x="19923" y="9969"/>
                  <a:pt x="19883" y="10009"/>
                  <a:pt x="19803" y="10090"/>
                </a:cubicBezTo>
                <a:cubicBezTo>
                  <a:pt x="19803" y="10090"/>
                  <a:pt x="19803" y="10090"/>
                  <a:pt x="19763" y="10131"/>
                </a:cubicBezTo>
                <a:cubicBezTo>
                  <a:pt x="19763" y="10131"/>
                  <a:pt x="19723" y="10171"/>
                  <a:pt x="19723" y="10171"/>
                </a:cubicBezTo>
                <a:cubicBezTo>
                  <a:pt x="19723" y="10171"/>
                  <a:pt x="19683" y="10212"/>
                  <a:pt x="19683" y="10212"/>
                </a:cubicBezTo>
                <a:cubicBezTo>
                  <a:pt x="19644" y="10252"/>
                  <a:pt x="19644" y="10293"/>
                  <a:pt x="19604" y="10333"/>
                </a:cubicBezTo>
                <a:cubicBezTo>
                  <a:pt x="19604" y="10333"/>
                  <a:pt x="19564" y="10373"/>
                  <a:pt x="19564" y="10373"/>
                </a:cubicBezTo>
                <a:cubicBezTo>
                  <a:pt x="19524" y="10454"/>
                  <a:pt x="19484" y="10495"/>
                  <a:pt x="19444" y="10576"/>
                </a:cubicBezTo>
                <a:cubicBezTo>
                  <a:pt x="19364" y="10697"/>
                  <a:pt x="19324" y="10778"/>
                  <a:pt x="19244" y="10899"/>
                </a:cubicBezTo>
                <a:cubicBezTo>
                  <a:pt x="19164" y="11021"/>
                  <a:pt x="19085" y="11142"/>
                  <a:pt x="19005" y="11263"/>
                </a:cubicBezTo>
                <a:cubicBezTo>
                  <a:pt x="18965" y="11304"/>
                  <a:pt x="18925" y="11344"/>
                  <a:pt x="18885" y="11425"/>
                </a:cubicBezTo>
                <a:cubicBezTo>
                  <a:pt x="18885" y="11102"/>
                  <a:pt x="18885" y="10818"/>
                  <a:pt x="18885" y="10495"/>
                </a:cubicBezTo>
                <a:cubicBezTo>
                  <a:pt x="18885" y="10333"/>
                  <a:pt x="18885" y="10212"/>
                  <a:pt x="18885" y="10050"/>
                </a:cubicBezTo>
                <a:cubicBezTo>
                  <a:pt x="18965" y="9929"/>
                  <a:pt x="19085" y="9807"/>
                  <a:pt x="19164" y="9686"/>
                </a:cubicBezTo>
                <a:cubicBezTo>
                  <a:pt x="19204" y="9605"/>
                  <a:pt x="19284" y="9524"/>
                  <a:pt x="19324" y="9484"/>
                </a:cubicBezTo>
                <a:cubicBezTo>
                  <a:pt x="19364" y="9443"/>
                  <a:pt x="19404" y="9403"/>
                  <a:pt x="19444" y="9322"/>
                </a:cubicBezTo>
                <a:cubicBezTo>
                  <a:pt x="19484" y="9281"/>
                  <a:pt x="19484" y="9241"/>
                  <a:pt x="19524" y="9200"/>
                </a:cubicBezTo>
                <a:cubicBezTo>
                  <a:pt x="19564" y="9160"/>
                  <a:pt x="19604" y="9079"/>
                  <a:pt x="19683" y="9039"/>
                </a:cubicBezTo>
                <a:cubicBezTo>
                  <a:pt x="19683" y="9039"/>
                  <a:pt x="19723" y="8998"/>
                  <a:pt x="19723" y="8998"/>
                </a:cubicBezTo>
                <a:cubicBezTo>
                  <a:pt x="19723" y="8998"/>
                  <a:pt x="19763" y="8958"/>
                  <a:pt x="19763" y="8958"/>
                </a:cubicBezTo>
                <a:cubicBezTo>
                  <a:pt x="19803" y="8917"/>
                  <a:pt x="19843" y="8877"/>
                  <a:pt x="19883" y="8836"/>
                </a:cubicBezTo>
                <a:cubicBezTo>
                  <a:pt x="19923" y="8796"/>
                  <a:pt x="20003" y="8756"/>
                  <a:pt x="20043" y="8715"/>
                </a:cubicBezTo>
                <a:cubicBezTo>
                  <a:pt x="20083" y="8675"/>
                  <a:pt x="20163" y="8634"/>
                  <a:pt x="20203" y="8553"/>
                </a:cubicBezTo>
                <a:cubicBezTo>
                  <a:pt x="20203" y="8553"/>
                  <a:pt x="20242" y="8513"/>
                  <a:pt x="20242" y="8513"/>
                </a:cubicBezTo>
                <a:cubicBezTo>
                  <a:pt x="20322" y="8594"/>
                  <a:pt x="20322" y="8715"/>
                  <a:pt x="20322" y="8877"/>
                </a:cubicBezTo>
                <a:close/>
                <a:moveTo>
                  <a:pt x="20202" y="7057"/>
                </a:moveTo>
                <a:cubicBezTo>
                  <a:pt x="20202" y="7138"/>
                  <a:pt x="20202" y="7218"/>
                  <a:pt x="20242" y="7299"/>
                </a:cubicBezTo>
                <a:cubicBezTo>
                  <a:pt x="20242" y="7461"/>
                  <a:pt x="20242" y="7663"/>
                  <a:pt x="20282" y="7825"/>
                </a:cubicBezTo>
                <a:cubicBezTo>
                  <a:pt x="20282" y="7906"/>
                  <a:pt x="20282" y="8027"/>
                  <a:pt x="20322" y="8108"/>
                </a:cubicBezTo>
                <a:cubicBezTo>
                  <a:pt x="20322" y="8108"/>
                  <a:pt x="20322" y="8149"/>
                  <a:pt x="20322" y="8149"/>
                </a:cubicBezTo>
                <a:cubicBezTo>
                  <a:pt x="20282" y="8189"/>
                  <a:pt x="20282" y="8189"/>
                  <a:pt x="20242" y="8230"/>
                </a:cubicBezTo>
                <a:cubicBezTo>
                  <a:pt x="20242" y="8230"/>
                  <a:pt x="20242" y="8230"/>
                  <a:pt x="20202" y="8270"/>
                </a:cubicBezTo>
                <a:cubicBezTo>
                  <a:pt x="20202" y="8270"/>
                  <a:pt x="20163" y="8311"/>
                  <a:pt x="20163" y="8311"/>
                </a:cubicBezTo>
                <a:cubicBezTo>
                  <a:pt x="20163" y="8311"/>
                  <a:pt x="20123" y="8351"/>
                  <a:pt x="20123" y="8351"/>
                </a:cubicBezTo>
                <a:cubicBezTo>
                  <a:pt x="20083" y="8391"/>
                  <a:pt x="20043" y="8432"/>
                  <a:pt x="19963" y="8513"/>
                </a:cubicBezTo>
                <a:cubicBezTo>
                  <a:pt x="19923" y="8553"/>
                  <a:pt x="19883" y="8594"/>
                  <a:pt x="19843" y="8634"/>
                </a:cubicBezTo>
                <a:cubicBezTo>
                  <a:pt x="19843" y="8634"/>
                  <a:pt x="19803" y="8675"/>
                  <a:pt x="19803" y="8675"/>
                </a:cubicBezTo>
                <a:cubicBezTo>
                  <a:pt x="19763" y="8715"/>
                  <a:pt x="19723" y="8756"/>
                  <a:pt x="19723" y="8796"/>
                </a:cubicBezTo>
                <a:cubicBezTo>
                  <a:pt x="19723" y="8796"/>
                  <a:pt x="19683" y="8836"/>
                  <a:pt x="19683" y="8836"/>
                </a:cubicBezTo>
                <a:cubicBezTo>
                  <a:pt x="19683" y="8836"/>
                  <a:pt x="19683" y="8836"/>
                  <a:pt x="19683" y="8836"/>
                </a:cubicBezTo>
                <a:cubicBezTo>
                  <a:pt x="19644" y="8917"/>
                  <a:pt x="19604" y="8958"/>
                  <a:pt x="19524" y="9039"/>
                </a:cubicBezTo>
                <a:cubicBezTo>
                  <a:pt x="19484" y="9079"/>
                  <a:pt x="19444" y="9160"/>
                  <a:pt x="19404" y="9200"/>
                </a:cubicBezTo>
                <a:cubicBezTo>
                  <a:pt x="19324" y="9322"/>
                  <a:pt x="19244" y="9443"/>
                  <a:pt x="19164" y="9564"/>
                </a:cubicBezTo>
                <a:cubicBezTo>
                  <a:pt x="19124" y="9605"/>
                  <a:pt x="19085" y="9686"/>
                  <a:pt x="19045" y="9726"/>
                </a:cubicBezTo>
                <a:cubicBezTo>
                  <a:pt x="19045" y="9767"/>
                  <a:pt x="19005" y="9767"/>
                  <a:pt x="19005" y="9807"/>
                </a:cubicBezTo>
                <a:cubicBezTo>
                  <a:pt x="18965" y="9848"/>
                  <a:pt x="18965" y="9888"/>
                  <a:pt x="18925" y="9888"/>
                </a:cubicBezTo>
                <a:cubicBezTo>
                  <a:pt x="18925" y="9443"/>
                  <a:pt x="18925" y="8998"/>
                  <a:pt x="18925" y="8553"/>
                </a:cubicBezTo>
                <a:cubicBezTo>
                  <a:pt x="18925" y="8513"/>
                  <a:pt x="18925" y="8472"/>
                  <a:pt x="18925" y="8391"/>
                </a:cubicBezTo>
                <a:cubicBezTo>
                  <a:pt x="18965" y="8351"/>
                  <a:pt x="19005" y="8311"/>
                  <a:pt x="19045" y="8270"/>
                </a:cubicBezTo>
                <a:cubicBezTo>
                  <a:pt x="19085" y="8230"/>
                  <a:pt x="19124" y="8189"/>
                  <a:pt x="19164" y="8149"/>
                </a:cubicBezTo>
                <a:cubicBezTo>
                  <a:pt x="19164" y="8149"/>
                  <a:pt x="19164" y="8149"/>
                  <a:pt x="19204" y="8108"/>
                </a:cubicBezTo>
                <a:cubicBezTo>
                  <a:pt x="19204" y="8108"/>
                  <a:pt x="19244" y="8108"/>
                  <a:pt x="19244" y="8068"/>
                </a:cubicBezTo>
                <a:cubicBezTo>
                  <a:pt x="19364" y="7987"/>
                  <a:pt x="19444" y="7866"/>
                  <a:pt x="19564" y="7785"/>
                </a:cubicBezTo>
                <a:cubicBezTo>
                  <a:pt x="19604" y="7744"/>
                  <a:pt x="19604" y="7744"/>
                  <a:pt x="19644" y="7704"/>
                </a:cubicBezTo>
                <a:cubicBezTo>
                  <a:pt x="19723" y="7623"/>
                  <a:pt x="19803" y="7542"/>
                  <a:pt x="19883" y="7461"/>
                </a:cubicBezTo>
                <a:cubicBezTo>
                  <a:pt x="19963" y="7340"/>
                  <a:pt x="20083" y="7259"/>
                  <a:pt x="20163" y="7138"/>
                </a:cubicBezTo>
                <a:cubicBezTo>
                  <a:pt x="20123" y="7138"/>
                  <a:pt x="20163" y="7097"/>
                  <a:pt x="20202" y="7057"/>
                </a:cubicBezTo>
                <a:close/>
                <a:moveTo>
                  <a:pt x="19124" y="4953"/>
                </a:moveTo>
                <a:cubicBezTo>
                  <a:pt x="19124" y="4953"/>
                  <a:pt x="19124" y="4953"/>
                  <a:pt x="19124" y="4953"/>
                </a:cubicBezTo>
                <a:cubicBezTo>
                  <a:pt x="19124" y="4953"/>
                  <a:pt x="19124" y="4953"/>
                  <a:pt x="19124" y="4953"/>
                </a:cubicBezTo>
                <a:cubicBezTo>
                  <a:pt x="19164" y="4994"/>
                  <a:pt x="19164" y="4994"/>
                  <a:pt x="19124" y="4953"/>
                </a:cubicBezTo>
                <a:cubicBezTo>
                  <a:pt x="19164" y="4994"/>
                  <a:pt x="19204" y="4994"/>
                  <a:pt x="19204" y="5034"/>
                </a:cubicBezTo>
                <a:cubicBezTo>
                  <a:pt x="19244" y="5115"/>
                  <a:pt x="19324" y="5196"/>
                  <a:pt x="19404" y="5236"/>
                </a:cubicBezTo>
                <a:cubicBezTo>
                  <a:pt x="19444" y="5277"/>
                  <a:pt x="19484" y="5317"/>
                  <a:pt x="19524" y="5317"/>
                </a:cubicBezTo>
                <a:cubicBezTo>
                  <a:pt x="19564" y="5358"/>
                  <a:pt x="19604" y="5358"/>
                  <a:pt x="19604" y="5398"/>
                </a:cubicBezTo>
                <a:cubicBezTo>
                  <a:pt x="19643" y="5439"/>
                  <a:pt x="19643" y="5439"/>
                  <a:pt x="19683" y="5479"/>
                </a:cubicBezTo>
                <a:cubicBezTo>
                  <a:pt x="19723" y="5520"/>
                  <a:pt x="19763" y="5560"/>
                  <a:pt x="19803" y="5600"/>
                </a:cubicBezTo>
                <a:cubicBezTo>
                  <a:pt x="19803" y="5600"/>
                  <a:pt x="19843" y="5641"/>
                  <a:pt x="19883" y="5641"/>
                </a:cubicBezTo>
                <a:cubicBezTo>
                  <a:pt x="19923" y="5681"/>
                  <a:pt x="19963" y="5681"/>
                  <a:pt x="20003" y="5722"/>
                </a:cubicBezTo>
                <a:cubicBezTo>
                  <a:pt x="20043" y="5762"/>
                  <a:pt x="20083" y="5762"/>
                  <a:pt x="20123" y="5762"/>
                </a:cubicBezTo>
                <a:cubicBezTo>
                  <a:pt x="20123" y="5803"/>
                  <a:pt x="20083" y="5843"/>
                  <a:pt x="20083" y="5884"/>
                </a:cubicBezTo>
                <a:cubicBezTo>
                  <a:pt x="20083" y="5884"/>
                  <a:pt x="20083" y="5884"/>
                  <a:pt x="20083" y="5924"/>
                </a:cubicBezTo>
                <a:cubicBezTo>
                  <a:pt x="20043" y="5965"/>
                  <a:pt x="20043" y="6005"/>
                  <a:pt x="20003" y="6005"/>
                </a:cubicBezTo>
                <a:cubicBezTo>
                  <a:pt x="19963" y="6045"/>
                  <a:pt x="19883" y="6126"/>
                  <a:pt x="19843" y="6167"/>
                </a:cubicBezTo>
                <a:cubicBezTo>
                  <a:pt x="19763" y="6248"/>
                  <a:pt x="19723" y="6329"/>
                  <a:pt x="19643" y="6369"/>
                </a:cubicBezTo>
                <a:cubicBezTo>
                  <a:pt x="19604" y="6450"/>
                  <a:pt x="19524" y="6490"/>
                  <a:pt x="19484" y="6571"/>
                </a:cubicBezTo>
                <a:cubicBezTo>
                  <a:pt x="19404" y="6693"/>
                  <a:pt x="19324" y="6774"/>
                  <a:pt x="19204" y="6895"/>
                </a:cubicBezTo>
                <a:cubicBezTo>
                  <a:pt x="19124" y="6976"/>
                  <a:pt x="19045" y="7057"/>
                  <a:pt x="19005" y="7138"/>
                </a:cubicBezTo>
                <a:cubicBezTo>
                  <a:pt x="18885" y="7259"/>
                  <a:pt x="18805" y="7380"/>
                  <a:pt x="18725" y="7502"/>
                </a:cubicBezTo>
                <a:cubicBezTo>
                  <a:pt x="18685" y="7582"/>
                  <a:pt x="18645" y="7663"/>
                  <a:pt x="18645" y="7744"/>
                </a:cubicBezTo>
                <a:cubicBezTo>
                  <a:pt x="18605" y="7704"/>
                  <a:pt x="18566" y="7663"/>
                  <a:pt x="18526" y="7623"/>
                </a:cubicBezTo>
                <a:cubicBezTo>
                  <a:pt x="18326" y="7421"/>
                  <a:pt x="18086" y="7178"/>
                  <a:pt x="17887" y="6976"/>
                </a:cubicBezTo>
                <a:cubicBezTo>
                  <a:pt x="17807" y="6895"/>
                  <a:pt x="17727" y="6814"/>
                  <a:pt x="17647" y="6733"/>
                </a:cubicBezTo>
                <a:cubicBezTo>
                  <a:pt x="17647" y="6733"/>
                  <a:pt x="17647" y="6733"/>
                  <a:pt x="17647" y="6733"/>
                </a:cubicBezTo>
                <a:cubicBezTo>
                  <a:pt x="17687" y="6693"/>
                  <a:pt x="17727" y="6652"/>
                  <a:pt x="17767" y="6571"/>
                </a:cubicBezTo>
                <a:cubicBezTo>
                  <a:pt x="17807" y="6531"/>
                  <a:pt x="17847" y="6450"/>
                  <a:pt x="17927" y="6409"/>
                </a:cubicBezTo>
                <a:cubicBezTo>
                  <a:pt x="18007" y="6288"/>
                  <a:pt x="18126" y="6167"/>
                  <a:pt x="18206" y="6086"/>
                </a:cubicBezTo>
                <a:cubicBezTo>
                  <a:pt x="18286" y="5965"/>
                  <a:pt x="18406" y="5843"/>
                  <a:pt x="18486" y="5722"/>
                </a:cubicBezTo>
                <a:cubicBezTo>
                  <a:pt x="18565" y="5600"/>
                  <a:pt x="18685" y="5479"/>
                  <a:pt x="18765" y="5398"/>
                </a:cubicBezTo>
                <a:cubicBezTo>
                  <a:pt x="18765" y="5398"/>
                  <a:pt x="18805" y="5358"/>
                  <a:pt x="18805" y="5358"/>
                </a:cubicBezTo>
                <a:cubicBezTo>
                  <a:pt x="18845" y="5317"/>
                  <a:pt x="18885" y="5277"/>
                  <a:pt x="18925" y="5236"/>
                </a:cubicBezTo>
                <a:cubicBezTo>
                  <a:pt x="18965" y="5196"/>
                  <a:pt x="19005" y="5115"/>
                  <a:pt x="19085" y="5075"/>
                </a:cubicBezTo>
                <a:cubicBezTo>
                  <a:pt x="19045" y="5034"/>
                  <a:pt x="19084" y="4994"/>
                  <a:pt x="19124" y="4953"/>
                </a:cubicBezTo>
                <a:close/>
                <a:moveTo>
                  <a:pt x="18246" y="4225"/>
                </a:moveTo>
                <a:cubicBezTo>
                  <a:pt x="18246" y="4185"/>
                  <a:pt x="18286" y="4185"/>
                  <a:pt x="18246" y="4225"/>
                </a:cubicBezTo>
                <a:cubicBezTo>
                  <a:pt x="18326" y="4266"/>
                  <a:pt x="18366" y="4306"/>
                  <a:pt x="18446" y="4387"/>
                </a:cubicBezTo>
                <a:cubicBezTo>
                  <a:pt x="18526" y="4468"/>
                  <a:pt x="18605" y="4508"/>
                  <a:pt x="18685" y="4589"/>
                </a:cubicBezTo>
                <a:cubicBezTo>
                  <a:pt x="18725" y="4630"/>
                  <a:pt x="18765" y="4670"/>
                  <a:pt x="18805" y="4711"/>
                </a:cubicBezTo>
                <a:cubicBezTo>
                  <a:pt x="18845" y="4751"/>
                  <a:pt x="18885" y="4791"/>
                  <a:pt x="18925" y="4832"/>
                </a:cubicBezTo>
                <a:cubicBezTo>
                  <a:pt x="18885" y="4872"/>
                  <a:pt x="18845" y="4913"/>
                  <a:pt x="18845" y="4953"/>
                </a:cubicBezTo>
                <a:cubicBezTo>
                  <a:pt x="18805" y="4994"/>
                  <a:pt x="18765" y="5075"/>
                  <a:pt x="18685" y="5115"/>
                </a:cubicBezTo>
                <a:cubicBezTo>
                  <a:pt x="18685" y="5115"/>
                  <a:pt x="18645" y="5155"/>
                  <a:pt x="18645" y="5155"/>
                </a:cubicBezTo>
                <a:cubicBezTo>
                  <a:pt x="18605" y="5196"/>
                  <a:pt x="18566" y="5236"/>
                  <a:pt x="18566" y="5277"/>
                </a:cubicBezTo>
                <a:cubicBezTo>
                  <a:pt x="18526" y="5317"/>
                  <a:pt x="18486" y="5398"/>
                  <a:pt x="18446" y="5439"/>
                </a:cubicBezTo>
                <a:cubicBezTo>
                  <a:pt x="18406" y="5479"/>
                  <a:pt x="18366" y="5520"/>
                  <a:pt x="18326" y="5560"/>
                </a:cubicBezTo>
                <a:cubicBezTo>
                  <a:pt x="18286" y="5641"/>
                  <a:pt x="18206" y="5722"/>
                  <a:pt x="18166" y="5803"/>
                </a:cubicBezTo>
                <a:cubicBezTo>
                  <a:pt x="18086" y="5924"/>
                  <a:pt x="18006" y="6045"/>
                  <a:pt x="17927" y="6126"/>
                </a:cubicBezTo>
                <a:cubicBezTo>
                  <a:pt x="17887" y="6167"/>
                  <a:pt x="17847" y="6248"/>
                  <a:pt x="17807" y="6329"/>
                </a:cubicBezTo>
                <a:cubicBezTo>
                  <a:pt x="17767" y="6369"/>
                  <a:pt x="17727" y="6450"/>
                  <a:pt x="17687" y="6490"/>
                </a:cubicBezTo>
                <a:cubicBezTo>
                  <a:pt x="17647" y="6531"/>
                  <a:pt x="17607" y="6612"/>
                  <a:pt x="17567" y="6652"/>
                </a:cubicBezTo>
                <a:cubicBezTo>
                  <a:pt x="17567" y="6693"/>
                  <a:pt x="17527" y="6693"/>
                  <a:pt x="17527" y="6733"/>
                </a:cubicBezTo>
                <a:cubicBezTo>
                  <a:pt x="17288" y="6490"/>
                  <a:pt x="17048" y="6248"/>
                  <a:pt x="16769" y="6005"/>
                </a:cubicBezTo>
                <a:cubicBezTo>
                  <a:pt x="16769" y="6005"/>
                  <a:pt x="16809" y="5964"/>
                  <a:pt x="16809" y="5964"/>
                </a:cubicBezTo>
                <a:cubicBezTo>
                  <a:pt x="16849" y="5884"/>
                  <a:pt x="16928" y="5803"/>
                  <a:pt x="16968" y="5722"/>
                </a:cubicBezTo>
                <a:cubicBezTo>
                  <a:pt x="17048" y="5600"/>
                  <a:pt x="17168" y="5479"/>
                  <a:pt x="17248" y="5358"/>
                </a:cubicBezTo>
                <a:cubicBezTo>
                  <a:pt x="17328" y="5277"/>
                  <a:pt x="17368" y="5236"/>
                  <a:pt x="17447" y="5155"/>
                </a:cubicBezTo>
                <a:cubicBezTo>
                  <a:pt x="17487" y="5115"/>
                  <a:pt x="17527" y="5075"/>
                  <a:pt x="17567" y="5034"/>
                </a:cubicBezTo>
                <a:cubicBezTo>
                  <a:pt x="17607" y="4994"/>
                  <a:pt x="17647" y="4953"/>
                  <a:pt x="17647" y="4913"/>
                </a:cubicBezTo>
                <a:cubicBezTo>
                  <a:pt x="17647" y="4913"/>
                  <a:pt x="17687" y="4872"/>
                  <a:pt x="17687" y="4872"/>
                </a:cubicBezTo>
                <a:cubicBezTo>
                  <a:pt x="17727" y="4791"/>
                  <a:pt x="17807" y="4751"/>
                  <a:pt x="17847" y="4670"/>
                </a:cubicBezTo>
                <a:cubicBezTo>
                  <a:pt x="17927" y="4589"/>
                  <a:pt x="18006" y="4468"/>
                  <a:pt x="18086" y="4387"/>
                </a:cubicBezTo>
                <a:cubicBezTo>
                  <a:pt x="18166" y="4306"/>
                  <a:pt x="18206" y="4266"/>
                  <a:pt x="18246" y="4225"/>
                </a:cubicBezTo>
                <a:close/>
                <a:moveTo>
                  <a:pt x="17368" y="3457"/>
                </a:moveTo>
                <a:cubicBezTo>
                  <a:pt x="17368" y="3457"/>
                  <a:pt x="17368" y="3457"/>
                  <a:pt x="17368" y="3457"/>
                </a:cubicBezTo>
                <a:cubicBezTo>
                  <a:pt x="17408" y="3457"/>
                  <a:pt x="17408" y="3457"/>
                  <a:pt x="17408" y="3457"/>
                </a:cubicBezTo>
                <a:cubicBezTo>
                  <a:pt x="17647" y="3659"/>
                  <a:pt x="17847" y="3861"/>
                  <a:pt x="18086" y="4063"/>
                </a:cubicBezTo>
                <a:cubicBezTo>
                  <a:pt x="18086" y="4063"/>
                  <a:pt x="18086" y="4063"/>
                  <a:pt x="18086" y="4063"/>
                </a:cubicBezTo>
                <a:cubicBezTo>
                  <a:pt x="18006" y="4185"/>
                  <a:pt x="17927" y="4266"/>
                  <a:pt x="17847" y="4387"/>
                </a:cubicBezTo>
                <a:cubicBezTo>
                  <a:pt x="17807" y="4427"/>
                  <a:pt x="17767" y="4468"/>
                  <a:pt x="17727" y="4549"/>
                </a:cubicBezTo>
                <a:cubicBezTo>
                  <a:pt x="17687" y="4630"/>
                  <a:pt x="17607" y="4670"/>
                  <a:pt x="17567" y="4751"/>
                </a:cubicBezTo>
                <a:cubicBezTo>
                  <a:pt x="17567" y="4751"/>
                  <a:pt x="17527" y="4791"/>
                  <a:pt x="17527" y="4791"/>
                </a:cubicBezTo>
                <a:cubicBezTo>
                  <a:pt x="17487" y="4832"/>
                  <a:pt x="17447" y="4872"/>
                  <a:pt x="17447" y="4913"/>
                </a:cubicBezTo>
                <a:cubicBezTo>
                  <a:pt x="17408" y="4953"/>
                  <a:pt x="17368" y="4994"/>
                  <a:pt x="17328" y="5034"/>
                </a:cubicBezTo>
                <a:cubicBezTo>
                  <a:pt x="17288" y="5115"/>
                  <a:pt x="17208" y="5155"/>
                  <a:pt x="17168" y="5236"/>
                </a:cubicBezTo>
                <a:cubicBezTo>
                  <a:pt x="17128" y="5277"/>
                  <a:pt x="17088" y="5317"/>
                  <a:pt x="17088" y="5358"/>
                </a:cubicBezTo>
                <a:cubicBezTo>
                  <a:pt x="17048" y="5439"/>
                  <a:pt x="16968" y="5520"/>
                  <a:pt x="16928" y="5600"/>
                </a:cubicBezTo>
                <a:cubicBezTo>
                  <a:pt x="16889" y="5681"/>
                  <a:pt x="16849" y="5762"/>
                  <a:pt x="16769" y="5884"/>
                </a:cubicBezTo>
                <a:cubicBezTo>
                  <a:pt x="16769" y="5884"/>
                  <a:pt x="16769" y="5924"/>
                  <a:pt x="16729" y="5924"/>
                </a:cubicBezTo>
                <a:cubicBezTo>
                  <a:pt x="16649" y="5843"/>
                  <a:pt x="16569" y="5762"/>
                  <a:pt x="16489" y="5681"/>
                </a:cubicBezTo>
                <a:cubicBezTo>
                  <a:pt x="16489" y="5681"/>
                  <a:pt x="16449" y="5641"/>
                  <a:pt x="16449" y="5641"/>
                </a:cubicBezTo>
                <a:cubicBezTo>
                  <a:pt x="16290" y="5479"/>
                  <a:pt x="16090" y="5277"/>
                  <a:pt x="15930" y="5115"/>
                </a:cubicBezTo>
                <a:cubicBezTo>
                  <a:pt x="15970" y="5075"/>
                  <a:pt x="16010" y="5034"/>
                  <a:pt x="16050" y="4994"/>
                </a:cubicBezTo>
                <a:cubicBezTo>
                  <a:pt x="16090" y="4953"/>
                  <a:pt x="16130" y="4913"/>
                  <a:pt x="16170" y="4872"/>
                </a:cubicBezTo>
                <a:cubicBezTo>
                  <a:pt x="16210" y="4832"/>
                  <a:pt x="16250" y="4791"/>
                  <a:pt x="16290" y="4751"/>
                </a:cubicBezTo>
                <a:cubicBezTo>
                  <a:pt x="16330" y="4711"/>
                  <a:pt x="16369" y="4670"/>
                  <a:pt x="16409" y="4630"/>
                </a:cubicBezTo>
                <a:cubicBezTo>
                  <a:pt x="16489" y="4549"/>
                  <a:pt x="16529" y="4468"/>
                  <a:pt x="16609" y="4387"/>
                </a:cubicBezTo>
                <a:cubicBezTo>
                  <a:pt x="16689" y="4266"/>
                  <a:pt x="16769" y="4185"/>
                  <a:pt x="16849" y="4063"/>
                </a:cubicBezTo>
                <a:cubicBezTo>
                  <a:pt x="16889" y="4023"/>
                  <a:pt x="16889" y="3982"/>
                  <a:pt x="16928" y="3982"/>
                </a:cubicBezTo>
                <a:cubicBezTo>
                  <a:pt x="16968" y="3942"/>
                  <a:pt x="16968" y="3902"/>
                  <a:pt x="17008" y="3902"/>
                </a:cubicBezTo>
                <a:cubicBezTo>
                  <a:pt x="17048" y="3861"/>
                  <a:pt x="17088" y="3780"/>
                  <a:pt x="17128" y="3740"/>
                </a:cubicBezTo>
                <a:cubicBezTo>
                  <a:pt x="17168" y="3659"/>
                  <a:pt x="17248" y="3618"/>
                  <a:pt x="17288" y="3538"/>
                </a:cubicBezTo>
                <a:cubicBezTo>
                  <a:pt x="17328" y="3538"/>
                  <a:pt x="17328" y="3497"/>
                  <a:pt x="17368" y="3457"/>
                </a:cubicBezTo>
                <a:close/>
                <a:moveTo>
                  <a:pt x="16569" y="2971"/>
                </a:moveTo>
                <a:cubicBezTo>
                  <a:pt x="16609" y="2931"/>
                  <a:pt x="16609" y="2890"/>
                  <a:pt x="16649" y="2890"/>
                </a:cubicBezTo>
                <a:cubicBezTo>
                  <a:pt x="16649" y="2890"/>
                  <a:pt x="16649" y="2850"/>
                  <a:pt x="16689" y="2850"/>
                </a:cubicBezTo>
                <a:cubicBezTo>
                  <a:pt x="16689" y="2850"/>
                  <a:pt x="16689" y="2850"/>
                  <a:pt x="16689" y="2850"/>
                </a:cubicBezTo>
                <a:cubicBezTo>
                  <a:pt x="16729" y="2890"/>
                  <a:pt x="16729" y="2890"/>
                  <a:pt x="16769" y="2931"/>
                </a:cubicBezTo>
                <a:cubicBezTo>
                  <a:pt x="16809" y="2971"/>
                  <a:pt x="16889" y="3052"/>
                  <a:pt x="16968" y="3093"/>
                </a:cubicBezTo>
                <a:cubicBezTo>
                  <a:pt x="17008" y="3133"/>
                  <a:pt x="17088" y="3173"/>
                  <a:pt x="17128" y="3254"/>
                </a:cubicBezTo>
                <a:cubicBezTo>
                  <a:pt x="17168" y="3295"/>
                  <a:pt x="17208" y="3335"/>
                  <a:pt x="17288" y="3376"/>
                </a:cubicBezTo>
                <a:cubicBezTo>
                  <a:pt x="17248" y="3416"/>
                  <a:pt x="17248" y="3416"/>
                  <a:pt x="17208" y="3457"/>
                </a:cubicBezTo>
                <a:cubicBezTo>
                  <a:pt x="17168" y="3497"/>
                  <a:pt x="17128" y="3578"/>
                  <a:pt x="17048" y="3618"/>
                </a:cubicBezTo>
                <a:cubicBezTo>
                  <a:pt x="17008" y="3659"/>
                  <a:pt x="17008" y="3659"/>
                  <a:pt x="16968" y="3699"/>
                </a:cubicBezTo>
                <a:cubicBezTo>
                  <a:pt x="16928" y="3740"/>
                  <a:pt x="16928" y="3740"/>
                  <a:pt x="16889" y="3780"/>
                </a:cubicBezTo>
                <a:cubicBezTo>
                  <a:pt x="16849" y="3861"/>
                  <a:pt x="16809" y="3902"/>
                  <a:pt x="16769" y="3982"/>
                </a:cubicBezTo>
                <a:cubicBezTo>
                  <a:pt x="16649" y="4185"/>
                  <a:pt x="16529" y="4387"/>
                  <a:pt x="16409" y="4589"/>
                </a:cubicBezTo>
                <a:cubicBezTo>
                  <a:pt x="16330" y="4711"/>
                  <a:pt x="16250" y="4832"/>
                  <a:pt x="16170" y="4953"/>
                </a:cubicBezTo>
                <a:cubicBezTo>
                  <a:pt x="16130" y="5034"/>
                  <a:pt x="16050" y="5075"/>
                  <a:pt x="16010" y="5115"/>
                </a:cubicBezTo>
                <a:cubicBezTo>
                  <a:pt x="16010" y="5115"/>
                  <a:pt x="15970" y="5156"/>
                  <a:pt x="15970" y="5156"/>
                </a:cubicBezTo>
                <a:cubicBezTo>
                  <a:pt x="15771" y="4953"/>
                  <a:pt x="15571" y="4751"/>
                  <a:pt x="15371" y="4549"/>
                </a:cubicBezTo>
                <a:cubicBezTo>
                  <a:pt x="15371" y="4549"/>
                  <a:pt x="15371" y="4508"/>
                  <a:pt x="15411" y="4508"/>
                </a:cubicBezTo>
                <a:cubicBezTo>
                  <a:pt x="15411" y="4468"/>
                  <a:pt x="15451" y="4468"/>
                  <a:pt x="15451" y="4427"/>
                </a:cubicBezTo>
                <a:cubicBezTo>
                  <a:pt x="15491" y="4387"/>
                  <a:pt x="15491" y="4347"/>
                  <a:pt x="15531" y="4306"/>
                </a:cubicBezTo>
                <a:cubicBezTo>
                  <a:pt x="15611" y="4185"/>
                  <a:pt x="15691" y="4063"/>
                  <a:pt x="15810" y="3982"/>
                </a:cubicBezTo>
                <a:cubicBezTo>
                  <a:pt x="15930" y="3861"/>
                  <a:pt x="16050" y="3740"/>
                  <a:pt x="16130" y="3659"/>
                </a:cubicBezTo>
                <a:cubicBezTo>
                  <a:pt x="16170" y="3618"/>
                  <a:pt x="16210" y="3578"/>
                  <a:pt x="16250" y="3497"/>
                </a:cubicBezTo>
                <a:cubicBezTo>
                  <a:pt x="16290" y="3457"/>
                  <a:pt x="16330" y="3416"/>
                  <a:pt x="16369" y="3335"/>
                </a:cubicBezTo>
                <a:cubicBezTo>
                  <a:pt x="16409" y="3295"/>
                  <a:pt x="16409" y="3295"/>
                  <a:pt x="16449" y="3254"/>
                </a:cubicBezTo>
                <a:cubicBezTo>
                  <a:pt x="16449" y="3254"/>
                  <a:pt x="16449" y="3254"/>
                  <a:pt x="16489" y="3214"/>
                </a:cubicBezTo>
                <a:cubicBezTo>
                  <a:pt x="16489" y="3214"/>
                  <a:pt x="16529" y="3173"/>
                  <a:pt x="16529" y="3173"/>
                </a:cubicBezTo>
                <a:cubicBezTo>
                  <a:pt x="16489" y="3052"/>
                  <a:pt x="16529" y="3012"/>
                  <a:pt x="16569" y="2971"/>
                </a:cubicBezTo>
                <a:close/>
                <a:moveTo>
                  <a:pt x="15970" y="2041"/>
                </a:moveTo>
                <a:cubicBezTo>
                  <a:pt x="15970" y="2041"/>
                  <a:pt x="15970" y="2041"/>
                  <a:pt x="15970" y="2041"/>
                </a:cubicBezTo>
                <a:cubicBezTo>
                  <a:pt x="15970" y="2041"/>
                  <a:pt x="15970" y="2041"/>
                  <a:pt x="15970" y="2041"/>
                </a:cubicBezTo>
                <a:cubicBezTo>
                  <a:pt x="15970" y="2041"/>
                  <a:pt x="15970" y="2041"/>
                  <a:pt x="15970" y="2041"/>
                </a:cubicBezTo>
                <a:close/>
                <a:moveTo>
                  <a:pt x="15890" y="2122"/>
                </a:moveTo>
                <a:cubicBezTo>
                  <a:pt x="15930" y="2081"/>
                  <a:pt x="15930" y="2081"/>
                  <a:pt x="15970" y="2041"/>
                </a:cubicBezTo>
                <a:cubicBezTo>
                  <a:pt x="16010" y="2081"/>
                  <a:pt x="16010" y="2081"/>
                  <a:pt x="16050" y="2122"/>
                </a:cubicBezTo>
                <a:cubicBezTo>
                  <a:pt x="16050" y="2122"/>
                  <a:pt x="16090" y="2162"/>
                  <a:pt x="16090" y="2162"/>
                </a:cubicBezTo>
                <a:cubicBezTo>
                  <a:pt x="16170" y="2284"/>
                  <a:pt x="16290" y="2364"/>
                  <a:pt x="16369" y="2486"/>
                </a:cubicBezTo>
                <a:cubicBezTo>
                  <a:pt x="16409" y="2526"/>
                  <a:pt x="16449" y="2607"/>
                  <a:pt x="16529" y="2648"/>
                </a:cubicBezTo>
                <a:cubicBezTo>
                  <a:pt x="16529" y="2648"/>
                  <a:pt x="16489" y="2688"/>
                  <a:pt x="16489" y="2688"/>
                </a:cubicBezTo>
                <a:cubicBezTo>
                  <a:pt x="16489" y="2688"/>
                  <a:pt x="16449" y="2729"/>
                  <a:pt x="16449" y="2729"/>
                </a:cubicBezTo>
                <a:cubicBezTo>
                  <a:pt x="16449" y="2729"/>
                  <a:pt x="16449" y="2769"/>
                  <a:pt x="16409" y="2769"/>
                </a:cubicBezTo>
                <a:cubicBezTo>
                  <a:pt x="16409" y="2769"/>
                  <a:pt x="16369" y="2809"/>
                  <a:pt x="16369" y="2809"/>
                </a:cubicBezTo>
                <a:cubicBezTo>
                  <a:pt x="16330" y="2850"/>
                  <a:pt x="16290" y="2931"/>
                  <a:pt x="16250" y="2971"/>
                </a:cubicBezTo>
                <a:cubicBezTo>
                  <a:pt x="16250" y="3012"/>
                  <a:pt x="16210" y="3012"/>
                  <a:pt x="16210" y="3052"/>
                </a:cubicBezTo>
                <a:cubicBezTo>
                  <a:pt x="16210" y="3093"/>
                  <a:pt x="16170" y="3093"/>
                  <a:pt x="16170" y="3133"/>
                </a:cubicBezTo>
                <a:cubicBezTo>
                  <a:pt x="16170" y="3174"/>
                  <a:pt x="16130" y="3174"/>
                  <a:pt x="16130" y="3214"/>
                </a:cubicBezTo>
                <a:cubicBezTo>
                  <a:pt x="16090" y="3254"/>
                  <a:pt x="16090" y="3295"/>
                  <a:pt x="16050" y="3335"/>
                </a:cubicBezTo>
                <a:cubicBezTo>
                  <a:pt x="16010" y="3376"/>
                  <a:pt x="15970" y="3416"/>
                  <a:pt x="15930" y="3497"/>
                </a:cubicBezTo>
                <a:cubicBezTo>
                  <a:pt x="15890" y="3538"/>
                  <a:pt x="15850" y="3578"/>
                  <a:pt x="15810" y="3618"/>
                </a:cubicBezTo>
                <a:cubicBezTo>
                  <a:pt x="15771" y="3699"/>
                  <a:pt x="15691" y="3740"/>
                  <a:pt x="15651" y="3821"/>
                </a:cubicBezTo>
                <a:cubicBezTo>
                  <a:pt x="15611" y="3902"/>
                  <a:pt x="15531" y="3982"/>
                  <a:pt x="15491" y="4063"/>
                </a:cubicBezTo>
                <a:cubicBezTo>
                  <a:pt x="15451" y="4104"/>
                  <a:pt x="15451" y="4144"/>
                  <a:pt x="15411" y="4185"/>
                </a:cubicBezTo>
                <a:cubicBezTo>
                  <a:pt x="15411" y="4225"/>
                  <a:pt x="15371" y="4225"/>
                  <a:pt x="15371" y="4266"/>
                </a:cubicBezTo>
                <a:cubicBezTo>
                  <a:pt x="15331" y="4347"/>
                  <a:pt x="15291" y="4387"/>
                  <a:pt x="15251" y="4468"/>
                </a:cubicBezTo>
                <a:cubicBezTo>
                  <a:pt x="15251" y="4468"/>
                  <a:pt x="15251" y="4508"/>
                  <a:pt x="15251" y="4508"/>
                </a:cubicBezTo>
                <a:cubicBezTo>
                  <a:pt x="15212" y="4468"/>
                  <a:pt x="15212" y="4468"/>
                  <a:pt x="15172" y="4427"/>
                </a:cubicBezTo>
                <a:cubicBezTo>
                  <a:pt x="15052" y="4306"/>
                  <a:pt x="14932" y="4185"/>
                  <a:pt x="14812" y="4063"/>
                </a:cubicBezTo>
                <a:cubicBezTo>
                  <a:pt x="14812" y="4063"/>
                  <a:pt x="14812" y="4063"/>
                  <a:pt x="14812" y="4063"/>
                </a:cubicBezTo>
                <a:cubicBezTo>
                  <a:pt x="14692" y="3942"/>
                  <a:pt x="14613" y="3861"/>
                  <a:pt x="14493" y="3740"/>
                </a:cubicBezTo>
                <a:cubicBezTo>
                  <a:pt x="14533" y="3699"/>
                  <a:pt x="14573" y="3659"/>
                  <a:pt x="14653" y="3618"/>
                </a:cubicBezTo>
                <a:cubicBezTo>
                  <a:pt x="14653" y="3618"/>
                  <a:pt x="14692" y="3578"/>
                  <a:pt x="14692" y="3578"/>
                </a:cubicBezTo>
                <a:cubicBezTo>
                  <a:pt x="14732" y="3538"/>
                  <a:pt x="14772" y="3497"/>
                  <a:pt x="14772" y="3457"/>
                </a:cubicBezTo>
                <a:cubicBezTo>
                  <a:pt x="14812" y="3416"/>
                  <a:pt x="14812" y="3416"/>
                  <a:pt x="14852" y="3376"/>
                </a:cubicBezTo>
                <a:cubicBezTo>
                  <a:pt x="14852" y="3376"/>
                  <a:pt x="14892" y="3335"/>
                  <a:pt x="14892" y="3335"/>
                </a:cubicBezTo>
                <a:cubicBezTo>
                  <a:pt x="14932" y="3295"/>
                  <a:pt x="14972" y="3214"/>
                  <a:pt x="15052" y="3174"/>
                </a:cubicBezTo>
                <a:cubicBezTo>
                  <a:pt x="15092" y="3133"/>
                  <a:pt x="15132" y="3052"/>
                  <a:pt x="15212" y="3012"/>
                </a:cubicBezTo>
                <a:cubicBezTo>
                  <a:pt x="15291" y="2931"/>
                  <a:pt x="15371" y="2850"/>
                  <a:pt x="15451" y="2729"/>
                </a:cubicBezTo>
                <a:cubicBezTo>
                  <a:pt x="15531" y="2607"/>
                  <a:pt x="15611" y="2526"/>
                  <a:pt x="15731" y="2405"/>
                </a:cubicBezTo>
                <a:cubicBezTo>
                  <a:pt x="15770" y="2365"/>
                  <a:pt x="15810" y="2324"/>
                  <a:pt x="15850" y="2243"/>
                </a:cubicBezTo>
                <a:cubicBezTo>
                  <a:pt x="15850" y="2162"/>
                  <a:pt x="15850" y="2162"/>
                  <a:pt x="15890" y="2122"/>
                </a:cubicBezTo>
                <a:close/>
                <a:moveTo>
                  <a:pt x="14253" y="2243"/>
                </a:moveTo>
                <a:cubicBezTo>
                  <a:pt x="14333" y="2122"/>
                  <a:pt x="14413" y="2000"/>
                  <a:pt x="14533" y="1879"/>
                </a:cubicBezTo>
                <a:cubicBezTo>
                  <a:pt x="14653" y="1717"/>
                  <a:pt x="14812" y="1556"/>
                  <a:pt x="14972" y="1394"/>
                </a:cubicBezTo>
                <a:cubicBezTo>
                  <a:pt x="15012" y="1353"/>
                  <a:pt x="15052" y="1313"/>
                  <a:pt x="15132" y="1272"/>
                </a:cubicBezTo>
                <a:cubicBezTo>
                  <a:pt x="15172" y="1313"/>
                  <a:pt x="15212" y="1353"/>
                  <a:pt x="15252" y="1394"/>
                </a:cubicBezTo>
                <a:cubicBezTo>
                  <a:pt x="15291" y="1434"/>
                  <a:pt x="15331" y="1475"/>
                  <a:pt x="15411" y="1515"/>
                </a:cubicBezTo>
                <a:cubicBezTo>
                  <a:pt x="15451" y="1556"/>
                  <a:pt x="15531" y="1596"/>
                  <a:pt x="15571" y="1636"/>
                </a:cubicBezTo>
                <a:cubicBezTo>
                  <a:pt x="15691" y="1717"/>
                  <a:pt x="15771" y="1798"/>
                  <a:pt x="15890" y="1879"/>
                </a:cubicBezTo>
                <a:cubicBezTo>
                  <a:pt x="15890" y="1879"/>
                  <a:pt x="15850" y="1879"/>
                  <a:pt x="15850" y="1920"/>
                </a:cubicBezTo>
                <a:cubicBezTo>
                  <a:pt x="15850" y="1920"/>
                  <a:pt x="15850" y="1920"/>
                  <a:pt x="15811" y="1960"/>
                </a:cubicBezTo>
                <a:cubicBezTo>
                  <a:pt x="15771" y="2000"/>
                  <a:pt x="15771" y="2000"/>
                  <a:pt x="15731" y="2041"/>
                </a:cubicBezTo>
                <a:cubicBezTo>
                  <a:pt x="15691" y="2081"/>
                  <a:pt x="15651" y="2162"/>
                  <a:pt x="15611" y="2203"/>
                </a:cubicBezTo>
                <a:cubicBezTo>
                  <a:pt x="15531" y="2324"/>
                  <a:pt x="15451" y="2405"/>
                  <a:pt x="15371" y="2526"/>
                </a:cubicBezTo>
                <a:cubicBezTo>
                  <a:pt x="15292" y="2607"/>
                  <a:pt x="15212" y="2729"/>
                  <a:pt x="15172" y="2809"/>
                </a:cubicBezTo>
                <a:cubicBezTo>
                  <a:pt x="15132" y="2890"/>
                  <a:pt x="15092" y="2931"/>
                  <a:pt x="15052" y="3012"/>
                </a:cubicBezTo>
                <a:cubicBezTo>
                  <a:pt x="15012" y="3052"/>
                  <a:pt x="14972" y="3093"/>
                  <a:pt x="14932" y="3173"/>
                </a:cubicBezTo>
                <a:cubicBezTo>
                  <a:pt x="14892" y="3214"/>
                  <a:pt x="14852" y="3254"/>
                  <a:pt x="14852" y="3295"/>
                </a:cubicBezTo>
                <a:cubicBezTo>
                  <a:pt x="14812" y="3376"/>
                  <a:pt x="14732" y="3416"/>
                  <a:pt x="14693" y="3497"/>
                </a:cubicBezTo>
                <a:cubicBezTo>
                  <a:pt x="14653" y="3538"/>
                  <a:pt x="14613" y="3578"/>
                  <a:pt x="14573" y="3618"/>
                </a:cubicBezTo>
                <a:cubicBezTo>
                  <a:pt x="14573" y="3618"/>
                  <a:pt x="14573" y="3618"/>
                  <a:pt x="14573" y="3618"/>
                </a:cubicBezTo>
                <a:cubicBezTo>
                  <a:pt x="14453" y="3497"/>
                  <a:pt x="14293" y="3335"/>
                  <a:pt x="14174" y="3214"/>
                </a:cubicBezTo>
                <a:cubicBezTo>
                  <a:pt x="14094" y="3133"/>
                  <a:pt x="13974" y="3012"/>
                  <a:pt x="13894" y="2931"/>
                </a:cubicBezTo>
                <a:cubicBezTo>
                  <a:pt x="13854" y="2890"/>
                  <a:pt x="13814" y="2850"/>
                  <a:pt x="13814" y="2850"/>
                </a:cubicBezTo>
                <a:cubicBezTo>
                  <a:pt x="13854" y="2809"/>
                  <a:pt x="13894" y="2809"/>
                  <a:pt x="13934" y="2769"/>
                </a:cubicBezTo>
                <a:cubicBezTo>
                  <a:pt x="13974" y="2729"/>
                  <a:pt x="14054" y="2648"/>
                  <a:pt x="14094" y="2607"/>
                </a:cubicBezTo>
                <a:cubicBezTo>
                  <a:pt x="14134" y="2567"/>
                  <a:pt x="14174" y="2526"/>
                  <a:pt x="14214" y="2486"/>
                </a:cubicBezTo>
                <a:cubicBezTo>
                  <a:pt x="14134" y="2405"/>
                  <a:pt x="14213" y="2324"/>
                  <a:pt x="14253" y="2243"/>
                </a:cubicBezTo>
                <a:close/>
                <a:moveTo>
                  <a:pt x="13056" y="1232"/>
                </a:moveTo>
                <a:cubicBezTo>
                  <a:pt x="13095" y="1232"/>
                  <a:pt x="13095" y="1191"/>
                  <a:pt x="13135" y="1191"/>
                </a:cubicBezTo>
                <a:cubicBezTo>
                  <a:pt x="13135" y="1191"/>
                  <a:pt x="13175" y="1151"/>
                  <a:pt x="13175" y="1151"/>
                </a:cubicBezTo>
                <a:cubicBezTo>
                  <a:pt x="13175" y="1151"/>
                  <a:pt x="13175" y="1151"/>
                  <a:pt x="13215" y="1111"/>
                </a:cubicBezTo>
                <a:cubicBezTo>
                  <a:pt x="13215" y="1111"/>
                  <a:pt x="13215" y="1070"/>
                  <a:pt x="13255" y="1070"/>
                </a:cubicBezTo>
                <a:cubicBezTo>
                  <a:pt x="13415" y="1070"/>
                  <a:pt x="13535" y="1070"/>
                  <a:pt x="13694" y="1070"/>
                </a:cubicBezTo>
                <a:cubicBezTo>
                  <a:pt x="13814" y="1070"/>
                  <a:pt x="13934" y="1070"/>
                  <a:pt x="14054" y="1111"/>
                </a:cubicBezTo>
                <a:cubicBezTo>
                  <a:pt x="13934" y="1272"/>
                  <a:pt x="13774" y="1434"/>
                  <a:pt x="13694" y="1596"/>
                </a:cubicBezTo>
                <a:cubicBezTo>
                  <a:pt x="13614" y="1717"/>
                  <a:pt x="13535" y="1839"/>
                  <a:pt x="13455" y="1960"/>
                </a:cubicBezTo>
                <a:cubicBezTo>
                  <a:pt x="13415" y="2000"/>
                  <a:pt x="13375" y="2081"/>
                  <a:pt x="13335" y="2122"/>
                </a:cubicBezTo>
                <a:cubicBezTo>
                  <a:pt x="13295" y="2203"/>
                  <a:pt x="13255" y="2284"/>
                  <a:pt x="13215" y="2364"/>
                </a:cubicBezTo>
                <a:cubicBezTo>
                  <a:pt x="13175" y="2445"/>
                  <a:pt x="13175" y="2486"/>
                  <a:pt x="13175" y="2567"/>
                </a:cubicBezTo>
                <a:cubicBezTo>
                  <a:pt x="13175" y="2567"/>
                  <a:pt x="13175" y="2567"/>
                  <a:pt x="13135" y="2607"/>
                </a:cubicBezTo>
                <a:cubicBezTo>
                  <a:pt x="13095" y="2607"/>
                  <a:pt x="13095" y="2607"/>
                  <a:pt x="13055" y="2607"/>
                </a:cubicBezTo>
                <a:cubicBezTo>
                  <a:pt x="12976" y="2607"/>
                  <a:pt x="12896" y="2607"/>
                  <a:pt x="12856" y="2607"/>
                </a:cubicBezTo>
                <a:cubicBezTo>
                  <a:pt x="12696" y="2607"/>
                  <a:pt x="12536" y="2607"/>
                  <a:pt x="12377" y="2607"/>
                </a:cubicBezTo>
                <a:cubicBezTo>
                  <a:pt x="12177" y="2607"/>
                  <a:pt x="12017" y="2607"/>
                  <a:pt x="11818" y="2607"/>
                </a:cubicBezTo>
                <a:cubicBezTo>
                  <a:pt x="11818" y="2607"/>
                  <a:pt x="11818" y="2607"/>
                  <a:pt x="11858" y="2567"/>
                </a:cubicBezTo>
                <a:cubicBezTo>
                  <a:pt x="11938" y="2486"/>
                  <a:pt x="12017" y="2364"/>
                  <a:pt x="12097" y="2284"/>
                </a:cubicBezTo>
                <a:cubicBezTo>
                  <a:pt x="12177" y="2162"/>
                  <a:pt x="12297" y="2081"/>
                  <a:pt x="12377" y="1960"/>
                </a:cubicBezTo>
                <a:cubicBezTo>
                  <a:pt x="12457" y="1879"/>
                  <a:pt x="12536" y="1758"/>
                  <a:pt x="12616" y="1677"/>
                </a:cubicBezTo>
                <a:cubicBezTo>
                  <a:pt x="12616" y="1636"/>
                  <a:pt x="12656" y="1636"/>
                  <a:pt x="12656" y="1596"/>
                </a:cubicBezTo>
                <a:cubicBezTo>
                  <a:pt x="12696" y="1555"/>
                  <a:pt x="12696" y="1515"/>
                  <a:pt x="12736" y="1515"/>
                </a:cubicBezTo>
                <a:cubicBezTo>
                  <a:pt x="12776" y="1475"/>
                  <a:pt x="12816" y="1434"/>
                  <a:pt x="12856" y="1394"/>
                </a:cubicBezTo>
                <a:cubicBezTo>
                  <a:pt x="12976" y="1313"/>
                  <a:pt x="13016" y="1272"/>
                  <a:pt x="13056" y="1232"/>
                </a:cubicBezTo>
                <a:close/>
                <a:moveTo>
                  <a:pt x="11658" y="949"/>
                </a:moveTo>
                <a:cubicBezTo>
                  <a:pt x="11658" y="908"/>
                  <a:pt x="11698" y="908"/>
                  <a:pt x="11658" y="949"/>
                </a:cubicBezTo>
                <a:cubicBezTo>
                  <a:pt x="11698" y="908"/>
                  <a:pt x="11698" y="908"/>
                  <a:pt x="11698" y="908"/>
                </a:cubicBezTo>
                <a:cubicBezTo>
                  <a:pt x="11778" y="908"/>
                  <a:pt x="11858" y="949"/>
                  <a:pt x="11977" y="949"/>
                </a:cubicBezTo>
                <a:cubicBezTo>
                  <a:pt x="12057" y="949"/>
                  <a:pt x="12177" y="989"/>
                  <a:pt x="12257" y="989"/>
                </a:cubicBezTo>
                <a:cubicBezTo>
                  <a:pt x="12337" y="989"/>
                  <a:pt x="12457" y="989"/>
                  <a:pt x="12536" y="1030"/>
                </a:cubicBezTo>
                <a:cubicBezTo>
                  <a:pt x="12696" y="1030"/>
                  <a:pt x="12816" y="1070"/>
                  <a:pt x="12976" y="1070"/>
                </a:cubicBezTo>
                <a:cubicBezTo>
                  <a:pt x="12976" y="1070"/>
                  <a:pt x="12936" y="1111"/>
                  <a:pt x="12936" y="1111"/>
                </a:cubicBezTo>
                <a:cubicBezTo>
                  <a:pt x="12896" y="1151"/>
                  <a:pt x="12856" y="1191"/>
                  <a:pt x="12816" y="1272"/>
                </a:cubicBezTo>
                <a:cubicBezTo>
                  <a:pt x="12776" y="1313"/>
                  <a:pt x="12736" y="1353"/>
                  <a:pt x="12696" y="1394"/>
                </a:cubicBezTo>
                <a:cubicBezTo>
                  <a:pt x="12656" y="1434"/>
                  <a:pt x="12656" y="1434"/>
                  <a:pt x="12656" y="1475"/>
                </a:cubicBezTo>
                <a:cubicBezTo>
                  <a:pt x="12616" y="1515"/>
                  <a:pt x="12616" y="1556"/>
                  <a:pt x="12576" y="1556"/>
                </a:cubicBezTo>
                <a:cubicBezTo>
                  <a:pt x="12576" y="1556"/>
                  <a:pt x="12536" y="1596"/>
                  <a:pt x="12536" y="1596"/>
                </a:cubicBezTo>
                <a:cubicBezTo>
                  <a:pt x="12497" y="1636"/>
                  <a:pt x="12497" y="1677"/>
                  <a:pt x="12457" y="1717"/>
                </a:cubicBezTo>
                <a:cubicBezTo>
                  <a:pt x="12417" y="1758"/>
                  <a:pt x="12377" y="1798"/>
                  <a:pt x="12377" y="1839"/>
                </a:cubicBezTo>
                <a:cubicBezTo>
                  <a:pt x="12297" y="1960"/>
                  <a:pt x="12217" y="2081"/>
                  <a:pt x="12137" y="2203"/>
                </a:cubicBezTo>
                <a:cubicBezTo>
                  <a:pt x="12057" y="2324"/>
                  <a:pt x="11977" y="2405"/>
                  <a:pt x="11898" y="2526"/>
                </a:cubicBezTo>
                <a:cubicBezTo>
                  <a:pt x="11898" y="2567"/>
                  <a:pt x="11858" y="2567"/>
                  <a:pt x="11858" y="2607"/>
                </a:cubicBezTo>
                <a:cubicBezTo>
                  <a:pt x="11498" y="2607"/>
                  <a:pt x="11139" y="2607"/>
                  <a:pt x="10780" y="2607"/>
                </a:cubicBezTo>
                <a:cubicBezTo>
                  <a:pt x="10620" y="2607"/>
                  <a:pt x="10460" y="2607"/>
                  <a:pt x="10341" y="2607"/>
                </a:cubicBezTo>
                <a:cubicBezTo>
                  <a:pt x="10341" y="2607"/>
                  <a:pt x="10341" y="2607"/>
                  <a:pt x="10341" y="2607"/>
                </a:cubicBezTo>
                <a:cubicBezTo>
                  <a:pt x="10380" y="2567"/>
                  <a:pt x="10420" y="2526"/>
                  <a:pt x="10420" y="2445"/>
                </a:cubicBezTo>
                <a:cubicBezTo>
                  <a:pt x="10420" y="2405"/>
                  <a:pt x="10460" y="2405"/>
                  <a:pt x="10460" y="2364"/>
                </a:cubicBezTo>
                <a:cubicBezTo>
                  <a:pt x="10500" y="2324"/>
                  <a:pt x="10500" y="2284"/>
                  <a:pt x="10540" y="2243"/>
                </a:cubicBezTo>
                <a:cubicBezTo>
                  <a:pt x="10660" y="2081"/>
                  <a:pt x="10820" y="1920"/>
                  <a:pt x="10939" y="1798"/>
                </a:cubicBezTo>
                <a:cubicBezTo>
                  <a:pt x="11019" y="1717"/>
                  <a:pt x="11099" y="1636"/>
                  <a:pt x="11179" y="1556"/>
                </a:cubicBezTo>
                <a:cubicBezTo>
                  <a:pt x="11259" y="1475"/>
                  <a:pt x="11299" y="1394"/>
                  <a:pt x="11379" y="1313"/>
                </a:cubicBezTo>
                <a:cubicBezTo>
                  <a:pt x="11458" y="1232"/>
                  <a:pt x="11538" y="1151"/>
                  <a:pt x="11578" y="1070"/>
                </a:cubicBezTo>
                <a:cubicBezTo>
                  <a:pt x="11618" y="989"/>
                  <a:pt x="11618" y="949"/>
                  <a:pt x="11658" y="949"/>
                </a:cubicBezTo>
                <a:close/>
                <a:moveTo>
                  <a:pt x="10420" y="949"/>
                </a:moveTo>
                <a:cubicBezTo>
                  <a:pt x="10460" y="908"/>
                  <a:pt x="10460" y="908"/>
                  <a:pt x="10500" y="868"/>
                </a:cubicBezTo>
                <a:cubicBezTo>
                  <a:pt x="10500" y="868"/>
                  <a:pt x="10500" y="827"/>
                  <a:pt x="10540" y="827"/>
                </a:cubicBezTo>
                <a:cubicBezTo>
                  <a:pt x="10540" y="827"/>
                  <a:pt x="10540" y="827"/>
                  <a:pt x="10540" y="827"/>
                </a:cubicBezTo>
                <a:cubicBezTo>
                  <a:pt x="10860" y="827"/>
                  <a:pt x="11179" y="868"/>
                  <a:pt x="11458" y="868"/>
                </a:cubicBezTo>
                <a:cubicBezTo>
                  <a:pt x="11458" y="868"/>
                  <a:pt x="11458" y="868"/>
                  <a:pt x="11498" y="868"/>
                </a:cubicBezTo>
                <a:cubicBezTo>
                  <a:pt x="11498" y="868"/>
                  <a:pt x="11458" y="908"/>
                  <a:pt x="11458" y="908"/>
                </a:cubicBezTo>
                <a:cubicBezTo>
                  <a:pt x="11379" y="989"/>
                  <a:pt x="11339" y="1070"/>
                  <a:pt x="11259" y="1151"/>
                </a:cubicBezTo>
                <a:cubicBezTo>
                  <a:pt x="11179" y="1232"/>
                  <a:pt x="11139" y="1313"/>
                  <a:pt x="11059" y="1394"/>
                </a:cubicBezTo>
                <a:cubicBezTo>
                  <a:pt x="10979" y="1475"/>
                  <a:pt x="10899" y="1556"/>
                  <a:pt x="10820" y="1677"/>
                </a:cubicBezTo>
                <a:cubicBezTo>
                  <a:pt x="10780" y="1717"/>
                  <a:pt x="10740" y="1758"/>
                  <a:pt x="10700" y="1798"/>
                </a:cubicBezTo>
                <a:cubicBezTo>
                  <a:pt x="10660" y="1879"/>
                  <a:pt x="10620" y="1920"/>
                  <a:pt x="10540" y="2000"/>
                </a:cubicBezTo>
                <a:cubicBezTo>
                  <a:pt x="10500" y="2081"/>
                  <a:pt x="10460" y="2122"/>
                  <a:pt x="10420" y="2203"/>
                </a:cubicBezTo>
                <a:cubicBezTo>
                  <a:pt x="10340" y="2324"/>
                  <a:pt x="10301" y="2405"/>
                  <a:pt x="10261" y="2526"/>
                </a:cubicBezTo>
                <a:cubicBezTo>
                  <a:pt x="10261" y="2526"/>
                  <a:pt x="10261" y="2526"/>
                  <a:pt x="10261" y="2526"/>
                </a:cubicBezTo>
                <a:cubicBezTo>
                  <a:pt x="10061" y="2526"/>
                  <a:pt x="9861" y="2526"/>
                  <a:pt x="9662" y="2526"/>
                </a:cubicBezTo>
                <a:cubicBezTo>
                  <a:pt x="9622" y="2526"/>
                  <a:pt x="9622" y="2526"/>
                  <a:pt x="9582" y="2526"/>
                </a:cubicBezTo>
                <a:cubicBezTo>
                  <a:pt x="9502" y="2526"/>
                  <a:pt x="9382" y="2526"/>
                  <a:pt x="9302" y="2526"/>
                </a:cubicBezTo>
                <a:cubicBezTo>
                  <a:pt x="9302" y="2526"/>
                  <a:pt x="9302" y="2526"/>
                  <a:pt x="9302" y="2526"/>
                </a:cubicBezTo>
                <a:cubicBezTo>
                  <a:pt x="9223" y="2526"/>
                  <a:pt x="9143" y="2526"/>
                  <a:pt x="9103" y="2526"/>
                </a:cubicBezTo>
                <a:cubicBezTo>
                  <a:pt x="9103" y="2526"/>
                  <a:pt x="9103" y="2526"/>
                  <a:pt x="9103" y="2526"/>
                </a:cubicBezTo>
                <a:cubicBezTo>
                  <a:pt x="9143" y="2486"/>
                  <a:pt x="9223" y="2405"/>
                  <a:pt x="9262" y="2364"/>
                </a:cubicBezTo>
                <a:cubicBezTo>
                  <a:pt x="9302" y="2324"/>
                  <a:pt x="9342" y="2284"/>
                  <a:pt x="9382" y="2243"/>
                </a:cubicBezTo>
                <a:cubicBezTo>
                  <a:pt x="9462" y="2162"/>
                  <a:pt x="9542" y="2081"/>
                  <a:pt x="9622" y="2000"/>
                </a:cubicBezTo>
                <a:cubicBezTo>
                  <a:pt x="9662" y="1960"/>
                  <a:pt x="9702" y="1920"/>
                  <a:pt x="9742" y="1879"/>
                </a:cubicBezTo>
                <a:cubicBezTo>
                  <a:pt x="9782" y="1839"/>
                  <a:pt x="9782" y="1839"/>
                  <a:pt x="9821" y="1798"/>
                </a:cubicBezTo>
                <a:cubicBezTo>
                  <a:pt x="9821" y="1798"/>
                  <a:pt x="9861" y="1758"/>
                  <a:pt x="9861" y="1758"/>
                </a:cubicBezTo>
                <a:cubicBezTo>
                  <a:pt x="9901" y="1717"/>
                  <a:pt x="9901" y="1717"/>
                  <a:pt x="9941" y="1677"/>
                </a:cubicBezTo>
                <a:cubicBezTo>
                  <a:pt x="9941" y="1677"/>
                  <a:pt x="9941" y="1677"/>
                  <a:pt x="9941" y="1677"/>
                </a:cubicBezTo>
                <a:cubicBezTo>
                  <a:pt x="9941" y="1677"/>
                  <a:pt x="9981" y="1636"/>
                  <a:pt x="9981" y="1636"/>
                </a:cubicBezTo>
                <a:cubicBezTo>
                  <a:pt x="10021" y="1596"/>
                  <a:pt x="10061" y="1555"/>
                  <a:pt x="10101" y="1475"/>
                </a:cubicBezTo>
                <a:cubicBezTo>
                  <a:pt x="10181" y="1353"/>
                  <a:pt x="10261" y="1272"/>
                  <a:pt x="10340" y="1151"/>
                </a:cubicBezTo>
                <a:cubicBezTo>
                  <a:pt x="10340" y="1070"/>
                  <a:pt x="10380" y="1030"/>
                  <a:pt x="10420" y="949"/>
                </a:cubicBezTo>
                <a:close/>
                <a:moveTo>
                  <a:pt x="9223" y="787"/>
                </a:moveTo>
                <a:cubicBezTo>
                  <a:pt x="9223" y="787"/>
                  <a:pt x="9223" y="747"/>
                  <a:pt x="9223" y="787"/>
                </a:cubicBezTo>
                <a:cubicBezTo>
                  <a:pt x="9382" y="787"/>
                  <a:pt x="9542" y="787"/>
                  <a:pt x="9662" y="827"/>
                </a:cubicBezTo>
                <a:cubicBezTo>
                  <a:pt x="9861" y="827"/>
                  <a:pt x="10061" y="827"/>
                  <a:pt x="10261" y="868"/>
                </a:cubicBezTo>
                <a:cubicBezTo>
                  <a:pt x="10261" y="868"/>
                  <a:pt x="10301" y="868"/>
                  <a:pt x="10301" y="868"/>
                </a:cubicBezTo>
                <a:cubicBezTo>
                  <a:pt x="10261" y="908"/>
                  <a:pt x="10261" y="949"/>
                  <a:pt x="10221" y="989"/>
                </a:cubicBezTo>
                <a:cubicBezTo>
                  <a:pt x="10141" y="1111"/>
                  <a:pt x="10101" y="1191"/>
                  <a:pt x="10021" y="1272"/>
                </a:cubicBezTo>
                <a:cubicBezTo>
                  <a:pt x="9981" y="1313"/>
                  <a:pt x="9941" y="1394"/>
                  <a:pt x="9901" y="1434"/>
                </a:cubicBezTo>
                <a:cubicBezTo>
                  <a:pt x="9861" y="1475"/>
                  <a:pt x="9861" y="1515"/>
                  <a:pt x="9821" y="1515"/>
                </a:cubicBezTo>
                <a:cubicBezTo>
                  <a:pt x="9821" y="1515"/>
                  <a:pt x="9782" y="1556"/>
                  <a:pt x="9782" y="1596"/>
                </a:cubicBezTo>
                <a:cubicBezTo>
                  <a:pt x="9742" y="1636"/>
                  <a:pt x="9702" y="1677"/>
                  <a:pt x="9662" y="1717"/>
                </a:cubicBezTo>
                <a:cubicBezTo>
                  <a:pt x="9622" y="1758"/>
                  <a:pt x="9582" y="1798"/>
                  <a:pt x="9542" y="1879"/>
                </a:cubicBezTo>
                <a:cubicBezTo>
                  <a:pt x="9502" y="1920"/>
                  <a:pt x="9462" y="1960"/>
                  <a:pt x="9422" y="2000"/>
                </a:cubicBezTo>
                <a:cubicBezTo>
                  <a:pt x="9382" y="2041"/>
                  <a:pt x="9342" y="2081"/>
                  <a:pt x="9302" y="2162"/>
                </a:cubicBezTo>
                <a:cubicBezTo>
                  <a:pt x="9262" y="2203"/>
                  <a:pt x="9223" y="2284"/>
                  <a:pt x="9143" y="2324"/>
                </a:cubicBezTo>
                <a:cubicBezTo>
                  <a:pt x="9103" y="2364"/>
                  <a:pt x="9063" y="2405"/>
                  <a:pt x="9063" y="2445"/>
                </a:cubicBezTo>
                <a:cubicBezTo>
                  <a:pt x="9023" y="2486"/>
                  <a:pt x="8983" y="2526"/>
                  <a:pt x="8983" y="2567"/>
                </a:cubicBezTo>
                <a:cubicBezTo>
                  <a:pt x="8544" y="2567"/>
                  <a:pt x="8105" y="2567"/>
                  <a:pt x="7625" y="2567"/>
                </a:cubicBezTo>
                <a:cubicBezTo>
                  <a:pt x="7625" y="2526"/>
                  <a:pt x="7665" y="2526"/>
                  <a:pt x="7665" y="2486"/>
                </a:cubicBezTo>
                <a:cubicBezTo>
                  <a:pt x="7705" y="2445"/>
                  <a:pt x="7745" y="2364"/>
                  <a:pt x="7785" y="2324"/>
                </a:cubicBezTo>
                <a:cubicBezTo>
                  <a:pt x="7825" y="2284"/>
                  <a:pt x="7865" y="2243"/>
                  <a:pt x="7905" y="2203"/>
                </a:cubicBezTo>
                <a:cubicBezTo>
                  <a:pt x="7985" y="2122"/>
                  <a:pt x="8025" y="2041"/>
                  <a:pt x="8105" y="2000"/>
                </a:cubicBezTo>
                <a:cubicBezTo>
                  <a:pt x="8145" y="1960"/>
                  <a:pt x="8224" y="1879"/>
                  <a:pt x="8264" y="1839"/>
                </a:cubicBezTo>
                <a:cubicBezTo>
                  <a:pt x="8304" y="1798"/>
                  <a:pt x="8344" y="1758"/>
                  <a:pt x="8384" y="1717"/>
                </a:cubicBezTo>
                <a:cubicBezTo>
                  <a:pt x="8424" y="1677"/>
                  <a:pt x="8424" y="1677"/>
                  <a:pt x="8464" y="1636"/>
                </a:cubicBezTo>
                <a:cubicBezTo>
                  <a:pt x="8504" y="1596"/>
                  <a:pt x="8504" y="1596"/>
                  <a:pt x="8544" y="1555"/>
                </a:cubicBezTo>
                <a:cubicBezTo>
                  <a:pt x="8584" y="1515"/>
                  <a:pt x="8584" y="1475"/>
                  <a:pt x="8624" y="1475"/>
                </a:cubicBezTo>
                <a:cubicBezTo>
                  <a:pt x="8624" y="1434"/>
                  <a:pt x="8664" y="1434"/>
                  <a:pt x="8664" y="1394"/>
                </a:cubicBezTo>
                <a:cubicBezTo>
                  <a:pt x="8743" y="1313"/>
                  <a:pt x="8823" y="1191"/>
                  <a:pt x="8903" y="1111"/>
                </a:cubicBezTo>
                <a:cubicBezTo>
                  <a:pt x="8943" y="1070"/>
                  <a:pt x="8983" y="1030"/>
                  <a:pt x="9023" y="989"/>
                </a:cubicBezTo>
                <a:cubicBezTo>
                  <a:pt x="9103" y="908"/>
                  <a:pt x="9143" y="827"/>
                  <a:pt x="9223" y="787"/>
                </a:cubicBezTo>
                <a:close/>
                <a:moveTo>
                  <a:pt x="6587" y="2486"/>
                </a:moveTo>
                <a:cubicBezTo>
                  <a:pt x="6667" y="2405"/>
                  <a:pt x="6707" y="2324"/>
                  <a:pt x="6787" y="2284"/>
                </a:cubicBezTo>
                <a:cubicBezTo>
                  <a:pt x="6827" y="2243"/>
                  <a:pt x="6867" y="2243"/>
                  <a:pt x="6907" y="2203"/>
                </a:cubicBezTo>
                <a:cubicBezTo>
                  <a:pt x="6987" y="2162"/>
                  <a:pt x="7067" y="2081"/>
                  <a:pt x="7106" y="2041"/>
                </a:cubicBezTo>
                <a:cubicBezTo>
                  <a:pt x="7186" y="1960"/>
                  <a:pt x="7306" y="1879"/>
                  <a:pt x="7386" y="1798"/>
                </a:cubicBezTo>
                <a:cubicBezTo>
                  <a:pt x="7586" y="1596"/>
                  <a:pt x="7705" y="1353"/>
                  <a:pt x="7865" y="1070"/>
                </a:cubicBezTo>
                <a:cubicBezTo>
                  <a:pt x="7945" y="989"/>
                  <a:pt x="7985" y="908"/>
                  <a:pt x="8065" y="827"/>
                </a:cubicBezTo>
                <a:cubicBezTo>
                  <a:pt x="8105" y="787"/>
                  <a:pt x="8184" y="706"/>
                  <a:pt x="8224" y="625"/>
                </a:cubicBezTo>
                <a:cubicBezTo>
                  <a:pt x="8224" y="625"/>
                  <a:pt x="8264" y="625"/>
                  <a:pt x="8264" y="625"/>
                </a:cubicBezTo>
                <a:cubicBezTo>
                  <a:pt x="8344" y="625"/>
                  <a:pt x="8424" y="625"/>
                  <a:pt x="8544" y="625"/>
                </a:cubicBezTo>
                <a:cubicBezTo>
                  <a:pt x="8624" y="625"/>
                  <a:pt x="8743" y="625"/>
                  <a:pt x="8823" y="625"/>
                </a:cubicBezTo>
                <a:cubicBezTo>
                  <a:pt x="8903" y="625"/>
                  <a:pt x="8983" y="666"/>
                  <a:pt x="9023" y="666"/>
                </a:cubicBezTo>
                <a:cubicBezTo>
                  <a:pt x="8983" y="706"/>
                  <a:pt x="8983" y="747"/>
                  <a:pt x="8943" y="747"/>
                </a:cubicBezTo>
                <a:cubicBezTo>
                  <a:pt x="8863" y="868"/>
                  <a:pt x="8783" y="949"/>
                  <a:pt x="8703" y="1070"/>
                </a:cubicBezTo>
                <a:cubicBezTo>
                  <a:pt x="8664" y="1111"/>
                  <a:pt x="8624" y="1191"/>
                  <a:pt x="8584" y="1232"/>
                </a:cubicBezTo>
                <a:cubicBezTo>
                  <a:pt x="8544" y="1272"/>
                  <a:pt x="8504" y="1353"/>
                  <a:pt x="8464" y="1394"/>
                </a:cubicBezTo>
                <a:cubicBezTo>
                  <a:pt x="8424" y="1434"/>
                  <a:pt x="8384" y="1515"/>
                  <a:pt x="8304" y="1556"/>
                </a:cubicBezTo>
                <a:cubicBezTo>
                  <a:pt x="8264" y="1596"/>
                  <a:pt x="8224" y="1636"/>
                  <a:pt x="8144" y="1717"/>
                </a:cubicBezTo>
                <a:cubicBezTo>
                  <a:pt x="8105" y="1758"/>
                  <a:pt x="8065" y="1798"/>
                  <a:pt x="8065" y="1798"/>
                </a:cubicBezTo>
                <a:cubicBezTo>
                  <a:pt x="8025" y="1839"/>
                  <a:pt x="7985" y="1920"/>
                  <a:pt x="7905" y="1960"/>
                </a:cubicBezTo>
                <a:cubicBezTo>
                  <a:pt x="7865" y="2000"/>
                  <a:pt x="7865" y="2041"/>
                  <a:pt x="7825" y="2081"/>
                </a:cubicBezTo>
                <a:cubicBezTo>
                  <a:pt x="7785" y="2122"/>
                  <a:pt x="7785" y="2162"/>
                  <a:pt x="7745" y="2203"/>
                </a:cubicBezTo>
                <a:cubicBezTo>
                  <a:pt x="7745" y="2243"/>
                  <a:pt x="7705" y="2284"/>
                  <a:pt x="7705" y="2324"/>
                </a:cubicBezTo>
                <a:cubicBezTo>
                  <a:pt x="7705" y="2364"/>
                  <a:pt x="7665" y="2364"/>
                  <a:pt x="7665" y="2405"/>
                </a:cubicBezTo>
                <a:cubicBezTo>
                  <a:pt x="7665" y="2445"/>
                  <a:pt x="7625" y="2486"/>
                  <a:pt x="7625" y="2526"/>
                </a:cubicBezTo>
                <a:cubicBezTo>
                  <a:pt x="7625" y="2526"/>
                  <a:pt x="7625" y="2567"/>
                  <a:pt x="7586" y="2567"/>
                </a:cubicBezTo>
                <a:cubicBezTo>
                  <a:pt x="7226" y="2567"/>
                  <a:pt x="6867" y="2567"/>
                  <a:pt x="6547" y="2567"/>
                </a:cubicBezTo>
                <a:cubicBezTo>
                  <a:pt x="6547" y="2526"/>
                  <a:pt x="6547" y="2526"/>
                  <a:pt x="6587" y="2486"/>
                </a:cubicBezTo>
                <a:close/>
                <a:moveTo>
                  <a:pt x="13135" y="20769"/>
                </a:moveTo>
                <a:cubicBezTo>
                  <a:pt x="10780" y="20769"/>
                  <a:pt x="8424" y="20769"/>
                  <a:pt x="6068" y="20769"/>
                </a:cubicBezTo>
                <a:cubicBezTo>
                  <a:pt x="6028" y="20769"/>
                  <a:pt x="6028" y="20769"/>
                  <a:pt x="5988" y="20769"/>
                </a:cubicBezTo>
                <a:cubicBezTo>
                  <a:pt x="4312" y="19070"/>
                  <a:pt x="2635" y="17371"/>
                  <a:pt x="958" y="15713"/>
                </a:cubicBezTo>
                <a:cubicBezTo>
                  <a:pt x="958" y="15713"/>
                  <a:pt x="958" y="15713"/>
                  <a:pt x="958" y="15713"/>
                </a:cubicBezTo>
                <a:cubicBezTo>
                  <a:pt x="958" y="13326"/>
                  <a:pt x="958" y="10940"/>
                  <a:pt x="958" y="8553"/>
                </a:cubicBezTo>
                <a:cubicBezTo>
                  <a:pt x="958" y="8513"/>
                  <a:pt x="958" y="8513"/>
                  <a:pt x="958" y="8472"/>
                </a:cubicBezTo>
                <a:cubicBezTo>
                  <a:pt x="1956" y="7461"/>
                  <a:pt x="2954" y="6409"/>
                  <a:pt x="3992" y="5398"/>
                </a:cubicBezTo>
                <a:cubicBezTo>
                  <a:pt x="4152" y="5236"/>
                  <a:pt x="4352" y="5075"/>
                  <a:pt x="4511" y="4913"/>
                </a:cubicBezTo>
                <a:cubicBezTo>
                  <a:pt x="4671" y="4751"/>
                  <a:pt x="4831" y="4630"/>
                  <a:pt x="4990" y="4468"/>
                </a:cubicBezTo>
                <a:cubicBezTo>
                  <a:pt x="5070" y="4387"/>
                  <a:pt x="5150" y="4306"/>
                  <a:pt x="5230" y="4225"/>
                </a:cubicBezTo>
                <a:cubicBezTo>
                  <a:pt x="5310" y="4144"/>
                  <a:pt x="5350" y="4104"/>
                  <a:pt x="5430" y="4023"/>
                </a:cubicBezTo>
                <a:cubicBezTo>
                  <a:pt x="5549" y="3902"/>
                  <a:pt x="5629" y="3780"/>
                  <a:pt x="5709" y="3659"/>
                </a:cubicBezTo>
                <a:cubicBezTo>
                  <a:pt x="5789" y="3538"/>
                  <a:pt x="5869" y="3457"/>
                  <a:pt x="5988" y="3335"/>
                </a:cubicBezTo>
                <a:cubicBezTo>
                  <a:pt x="5988" y="3335"/>
                  <a:pt x="6028" y="3295"/>
                  <a:pt x="6028" y="3295"/>
                </a:cubicBezTo>
                <a:cubicBezTo>
                  <a:pt x="7146" y="3295"/>
                  <a:pt x="8224" y="3295"/>
                  <a:pt x="9342" y="3295"/>
                </a:cubicBezTo>
                <a:cubicBezTo>
                  <a:pt x="9382" y="3295"/>
                  <a:pt x="9382" y="3295"/>
                  <a:pt x="9422" y="3295"/>
                </a:cubicBezTo>
                <a:cubicBezTo>
                  <a:pt x="9502" y="3295"/>
                  <a:pt x="9622" y="3295"/>
                  <a:pt x="9702" y="3295"/>
                </a:cubicBezTo>
                <a:cubicBezTo>
                  <a:pt x="9702" y="3295"/>
                  <a:pt x="9702" y="3295"/>
                  <a:pt x="9702" y="3295"/>
                </a:cubicBezTo>
                <a:cubicBezTo>
                  <a:pt x="10860" y="3295"/>
                  <a:pt x="12017" y="3295"/>
                  <a:pt x="13175" y="3295"/>
                </a:cubicBezTo>
                <a:cubicBezTo>
                  <a:pt x="13575" y="3699"/>
                  <a:pt x="13974" y="4104"/>
                  <a:pt x="14373" y="4508"/>
                </a:cubicBezTo>
                <a:cubicBezTo>
                  <a:pt x="14373" y="4508"/>
                  <a:pt x="14413" y="4549"/>
                  <a:pt x="14413" y="4549"/>
                </a:cubicBezTo>
                <a:cubicBezTo>
                  <a:pt x="14972" y="5115"/>
                  <a:pt x="15491" y="5641"/>
                  <a:pt x="16050" y="6207"/>
                </a:cubicBezTo>
                <a:cubicBezTo>
                  <a:pt x="16050" y="6207"/>
                  <a:pt x="16050" y="6207"/>
                  <a:pt x="16050" y="6207"/>
                </a:cubicBezTo>
                <a:cubicBezTo>
                  <a:pt x="16769" y="6935"/>
                  <a:pt x="17487" y="7663"/>
                  <a:pt x="18206" y="8391"/>
                </a:cubicBezTo>
                <a:cubicBezTo>
                  <a:pt x="18206" y="9403"/>
                  <a:pt x="18206" y="10454"/>
                  <a:pt x="18206" y="11466"/>
                </a:cubicBezTo>
                <a:cubicBezTo>
                  <a:pt x="18206" y="11506"/>
                  <a:pt x="18206" y="11506"/>
                  <a:pt x="18206" y="11547"/>
                </a:cubicBezTo>
                <a:cubicBezTo>
                  <a:pt x="18206" y="11547"/>
                  <a:pt x="18206" y="11547"/>
                  <a:pt x="18206" y="11547"/>
                </a:cubicBezTo>
                <a:cubicBezTo>
                  <a:pt x="18206" y="12881"/>
                  <a:pt x="18206" y="14257"/>
                  <a:pt x="18206" y="15591"/>
                </a:cubicBezTo>
                <a:cubicBezTo>
                  <a:pt x="18206" y="15591"/>
                  <a:pt x="18206" y="15591"/>
                  <a:pt x="18206" y="15591"/>
                </a:cubicBezTo>
                <a:cubicBezTo>
                  <a:pt x="16489" y="17371"/>
                  <a:pt x="14812" y="19070"/>
                  <a:pt x="13135" y="20769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52" name="TextBox 132">
            <a:extLst>
              <a:ext uri="{FF2B5EF4-FFF2-40B4-BE49-F238E27FC236}">
                <a16:creationId xmlns:a16="http://schemas.microsoft.com/office/drawing/2014/main" id="{9AF838CE-22D7-4D92-99C6-5063144648C0}"/>
              </a:ext>
            </a:extLst>
          </p:cNvPr>
          <p:cNvSpPr txBox="1"/>
          <p:nvPr/>
        </p:nvSpPr>
        <p:spPr>
          <a:xfrm>
            <a:off x="8173569" y="2240855"/>
            <a:ext cx="148888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noProof="1"/>
              <a:t>сентименты</a:t>
            </a:r>
            <a:endParaRPr lang="en-US" sz="2000" noProof="1"/>
          </a:p>
        </p:txBody>
      </p:sp>
      <p:sp>
        <p:nvSpPr>
          <p:cNvPr id="53" name="Shape">
            <a:extLst>
              <a:ext uri="{FF2B5EF4-FFF2-40B4-BE49-F238E27FC236}">
                <a16:creationId xmlns:a16="http://schemas.microsoft.com/office/drawing/2014/main" id="{D2D598B8-F54A-4AED-AC8A-9877BA790B17}"/>
              </a:ext>
            </a:extLst>
          </p:cNvPr>
          <p:cNvSpPr/>
          <p:nvPr/>
        </p:nvSpPr>
        <p:spPr>
          <a:xfrm>
            <a:off x="9213420" y="4227838"/>
            <a:ext cx="367785" cy="354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97" y="16151"/>
                </a:moveTo>
                <a:cubicBezTo>
                  <a:pt x="12209" y="16346"/>
                  <a:pt x="12209" y="16346"/>
                  <a:pt x="12021" y="16541"/>
                </a:cubicBezTo>
                <a:cubicBezTo>
                  <a:pt x="11833" y="16735"/>
                  <a:pt x="11646" y="16930"/>
                  <a:pt x="11458" y="17124"/>
                </a:cubicBezTo>
                <a:cubicBezTo>
                  <a:pt x="11270" y="17319"/>
                  <a:pt x="11270" y="17319"/>
                  <a:pt x="11082" y="17514"/>
                </a:cubicBezTo>
                <a:cubicBezTo>
                  <a:pt x="11082" y="17708"/>
                  <a:pt x="11082" y="18097"/>
                  <a:pt x="11082" y="18292"/>
                </a:cubicBezTo>
                <a:cubicBezTo>
                  <a:pt x="11270" y="18486"/>
                  <a:pt x="11458" y="18681"/>
                  <a:pt x="11646" y="18876"/>
                </a:cubicBezTo>
                <a:cubicBezTo>
                  <a:pt x="11646" y="18876"/>
                  <a:pt x="11833" y="18876"/>
                  <a:pt x="11833" y="18876"/>
                </a:cubicBezTo>
                <a:cubicBezTo>
                  <a:pt x="11833" y="18876"/>
                  <a:pt x="11833" y="19070"/>
                  <a:pt x="11833" y="19070"/>
                </a:cubicBezTo>
                <a:cubicBezTo>
                  <a:pt x="11833" y="19265"/>
                  <a:pt x="12021" y="19654"/>
                  <a:pt x="12397" y="19849"/>
                </a:cubicBezTo>
                <a:cubicBezTo>
                  <a:pt x="12585" y="20043"/>
                  <a:pt x="12773" y="20043"/>
                  <a:pt x="13148" y="20238"/>
                </a:cubicBezTo>
                <a:cubicBezTo>
                  <a:pt x="13148" y="20238"/>
                  <a:pt x="13336" y="20238"/>
                  <a:pt x="13336" y="20432"/>
                </a:cubicBezTo>
                <a:cubicBezTo>
                  <a:pt x="13524" y="20432"/>
                  <a:pt x="13712" y="20627"/>
                  <a:pt x="13900" y="20627"/>
                </a:cubicBezTo>
                <a:cubicBezTo>
                  <a:pt x="14275" y="20822"/>
                  <a:pt x="14651" y="20822"/>
                  <a:pt x="15027" y="21016"/>
                </a:cubicBezTo>
                <a:cubicBezTo>
                  <a:pt x="16153" y="21405"/>
                  <a:pt x="17280" y="21600"/>
                  <a:pt x="18595" y="21600"/>
                </a:cubicBezTo>
                <a:cubicBezTo>
                  <a:pt x="18971" y="21600"/>
                  <a:pt x="19159" y="21600"/>
                  <a:pt x="19534" y="21600"/>
                </a:cubicBezTo>
                <a:cubicBezTo>
                  <a:pt x="19722" y="21600"/>
                  <a:pt x="19910" y="21600"/>
                  <a:pt x="20286" y="21405"/>
                </a:cubicBezTo>
                <a:cubicBezTo>
                  <a:pt x="20473" y="21405"/>
                  <a:pt x="20661" y="21211"/>
                  <a:pt x="20661" y="21211"/>
                </a:cubicBezTo>
                <a:cubicBezTo>
                  <a:pt x="20661" y="21211"/>
                  <a:pt x="20661" y="21211"/>
                  <a:pt x="20661" y="21211"/>
                </a:cubicBezTo>
                <a:cubicBezTo>
                  <a:pt x="20849" y="21211"/>
                  <a:pt x="20849" y="21016"/>
                  <a:pt x="21037" y="21016"/>
                </a:cubicBezTo>
                <a:cubicBezTo>
                  <a:pt x="21224" y="20822"/>
                  <a:pt x="21224" y="20822"/>
                  <a:pt x="21412" y="20627"/>
                </a:cubicBezTo>
                <a:cubicBezTo>
                  <a:pt x="21600" y="20432"/>
                  <a:pt x="21600" y="20238"/>
                  <a:pt x="21600" y="20043"/>
                </a:cubicBezTo>
                <a:cubicBezTo>
                  <a:pt x="21600" y="19849"/>
                  <a:pt x="21600" y="19654"/>
                  <a:pt x="21600" y="19459"/>
                </a:cubicBezTo>
                <a:cubicBezTo>
                  <a:pt x="21600" y="19265"/>
                  <a:pt x="21600" y="19070"/>
                  <a:pt x="21600" y="18876"/>
                </a:cubicBezTo>
                <a:cubicBezTo>
                  <a:pt x="21600" y="18681"/>
                  <a:pt x="21412" y="18486"/>
                  <a:pt x="21412" y="18097"/>
                </a:cubicBezTo>
                <a:cubicBezTo>
                  <a:pt x="21224" y="17708"/>
                  <a:pt x="21224" y="17514"/>
                  <a:pt x="21037" y="17124"/>
                </a:cubicBezTo>
                <a:cubicBezTo>
                  <a:pt x="20849" y="16346"/>
                  <a:pt x="20473" y="15762"/>
                  <a:pt x="20098" y="14984"/>
                </a:cubicBezTo>
                <a:cubicBezTo>
                  <a:pt x="19910" y="14400"/>
                  <a:pt x="19534" y="14011"/>
                  <a:pt x="19346" y="13622"/>
                </a:cubicBezTo>
                <a:cubicBezTo>
                  <a:pt x="18971" y="13038"/>
                  <a:pt x="18783" y="12454"/>
                  <a:pt x="18407" y="11870"/>
                </a:cubicBezTo>
                <a:cubicBezTo>
                  <a:pt x="18407" y="11870"/>
                  <a:pt x="18407" y="11870"/>
                  <a:pt x="18407" y="11870"/>
                </a:cubicBezTo>
                <a:cubicBezTo>
                  <a:pt x="18407" y="11870"/>
                  <a:pt x="18219" y="11870"/>
                  <a:pt x="18219" y="11870"/>
                </a:cubicBezTo>
                <a:cubicBezTo>
                  <a:pt x="18219" y="11870"/>
                  <a:pt x="18219" y="11870"/>
                  <a:pt x="18219" y="11870"/>
                </a:cubicBezTo>
                <a:cubicBezTo>
                  <a:pt x="18219" y="11870"/>
                  <a:pt x="18219" y="11870"/>
                  <a:pt x="18219" y="12065"/>
                </a:cubicBezTo>
                <a:cubicBezTo>
                  <a:pt x="18219" y="12065"/>
                  <a:pt x="18219" y="12065"/>
                  <a:pt x="18219" y="12065"/>
                </a:cubicBezTo>
                <a:cubicBezTo>
                  <a:pt x="18219" y="12260"/>
                  <a:pt x="18407" y="12260"/>
                  <a:pt x="18407" y="12454"/>
                </a:cubicBezTo>
                <a:cubicBezTo>
                  <a:pt x="18407" y="12649"/>
                  <a:pt x="18595" y="13038"/>
                  <a:pt x="18595" y="13232"/>
                </a:cubicBezTo>
                <a:cubicBezTo>
                  <a:pt x="18595" y="13427"/>
                  <a:pt x="18595" y="13622"/>
                  <a:pt x="18783" y="13816"/>
                </a:cubicBezTo>
                <a:cubicBezTo>
                  <a:pt x="18783" y="14400"/>
                  <a:pt x="18970" y="14789"/>
                  <a:pt x="18970" y="15373"/>
                </a:cubicBezTo>
                <a:cubicBezTo>
                  <a:pt x="18970" y="15957"/>
                  <a:pt x="19158" y="16346"/>
                  <a:pt x="19158" y="16930"/>
                </a:cubicBezTo>
                <a:cubicBezTo>
                  <a:pt x="19346" y="17513"/>
                  <a:pt x="19346" y="18292"/>
                  <a:pt x="19534" y="18876"/>
                </a:cubicBezTo>
                <a:cubicBezTo>
                  <a:pt x="19534" y="18876"/>
                  <a:pt x="19534" y="18876"/>
                  <a:pt x="19534" y="18876"/>
                </a:cubicBezTo>
                <a:cubicBezTo>
                  <a:pt x="19534" y="18876"/>
                  <a:pt x="19534" y="18876"/>
                  <a:pt x="19346" y="18876"/>
                </a:cubicBezTo>
                <a:cubicBezTo>
                  <a:pt x="19158" y="18876"/>
                  <a:pt x="18970" y="18876"/>
                  <a:pt x="18782" y="18876"/>
                </a:cubicBezTo>
                <a:cubicBezTo>
                  <a:pt x="18595" y="18876"/>
                  <a:pt x="18219" y="18876"/>
                  <a:pt x="18031" y="18681"/>
                </a:cubicBezTo>
                <a:cubicBezTo>
                  <a:pt x="17280" y="18486"/>
                  <a:pt x="16341" y="18292"/>
                  <a:pt x="15589" y="17903"/>
                </a:cubicBezTo>
                <a:cubicBezTo>
                  <a:pt x="15214" y="17708"/>
                  <a:pt x="14838" y="17708"/>
                  <a:pt x="14650" y="17513"/>
                </a:cubicBezTo>
                <a:cubicBezTo>
                  <a:pt x="14463" y="17513"/>
                  <a:pt x="14275" y="17513"/>
                  <a:pt x="14275" y="17319"/>
                </a:cubicBezTo>
                <a:cubicBezTo>
                  <a:pt x="14087" y="17319"/>
                  <a:pt x="14087" y="17319"/>
                  <a:pt x="13899" y="17319"/>
                </a:cubicBezTo>
                <a:cubicBezTo>
                  <a:pt x="13899" y="17319"/>
                  <a:pt x="13899" y="17319"/>
                  <a:pt x="13899" y="17319"/>
                </a:cubicBezTo>
                <a:cubicBezTo>
                  <a:pt x="13899" y="17319"/>
                  <a:pt x="14087" y="17124"/>
                  <a:pt x="14087" y="17124"/>
                </a:cubicBezTo>
                <a:cubicBezTo>
                  <a:pt x="14275" y="16930"/>
                  <a:pt x="14463" y="16735"/>
                  <a:pt x="14463" y="16735"/>
                </a:cubicBezTo>
                <a:cubicBezTo>
                  <a:pt x="14650" y="16540"/>
                  <a:pt x="14650" y="16540"/>
                  <a:pt x="14838" y="16346"/>
                </a:cubicBezTo>
                <a:cubicBezTo>
                  <a:pt x="15026" y="16346"/>
                  <a:pt x="15026" y="16346"/>
                  <a:pt x="15214" y="16346"/>
                </a:cubicBezTo>
                <a:cubicBezTo>
                  <a:pt x="15401" y="16346"/>
                  <a:pt x="15589" y="16151"/>
                  <a:pt x="15777" y="16151"/>
                </a:cubicBezTo>
                <a:cubicBezTo>
                  <a:pt x="15965" y="15957"/>
                  <a:pt x="15965" y="15762"/>
                  <a:pt x="16153" y="15567"/>
                </a:cubicBezTo>
                <a:cubicBezTo>
                  <a:pt x="16153" y="15373"/>
                  <a:pt x="16153" y="15178"/>
                  <a:pt x="16153" y="14984"/>
                </a:cubicBezTo>
                <a:cubicBezTo>
                  <a:pt x="16153" y="14984"/>
                  <a:pt x="16153" y="14984"/>
                  <a:pt x="16153" y="14984"/>
                </a:cubicBezTo>
                <a:cubicBezTo>
                  <a:pt x="16528" y="14400"/>
                  <a:pt x="16904" y="13816"/>
                  <a:pt x="17467" y="13232"/>
                </a:cubicBezTo>
                <a:cubicBezTo>
                  <a:pt x="17655" y="12843"/>
                  <a:pt x="18031" y="12649"/>
                  <a:pt x="18219" y="12454"/>
                </a:cubicBezTo>
                <a:cubicBezTo>
                  <a:pt x="18219" y="12454"/>
                  <a:pt x="18219" y="12259"/>
                  <a:pt x="18219" y="12259"/>
                </a:cubicBezTo>
                <a:cubicBezTo>
                  <a:pt x="18219" y="12259"/>
                  <a:pt x="18219" y="12259"/>
                  <a:pt x="18031" y="12259"/>
                </a:cubicBezTo>
                <a:cubicBezTo>
                  <a:pt x="17843" y="12259"/>
                  <a:pt x="17843" y="12259"/>
                  <a:pt x="17655" y="12259"/>
                </a:cubicBezTo>
                <a:cubicBezTo>
                  <a:pt x="17468" y="12259"/>
                  <a:pt x="17280" y="12454"/>
                  <a:pt x="17092" y="12454"/>
                </a:cubicBezTo>
                <a:cubicBezTo>
                  <a:pt x="16716" y="12649"/>
                  <a:pt x="16340" y="12843"/>
                  <a:pt x="16153" y="13038"/>
                </a:cubicBezTo>
                <a:cubicBezTo>
                  <a:pt x="15777" y="13232"/>
                  <a:pt x="15589" y="13427"/>
                  <a:pt x="15214" y="13622"/>
                </a:cubicBezTo>
                <a:cubicBezTo>
                  <a:pt x="15214" y="13622"/>
                  <a:pt x="15214" y="13622"/>
                  <a:pt x="15026" y="13622"/>
                </a:cubicBezTo>
                <a:cubicBezTo>
                  <a:pt x="15026" y="13622"/>
                  <a:pt x="15026" y="13622"/>
                  <a:pt x="14838" y="13427"/>
                </a:cubicBezTo>
                <a:cubicBezTo>
                  <a:pt x="14650" y="13232"/>
                  <a:pt x="14275" y="12843"/>
                  <a:pt x="14087" y="12649"/>
                </a:cubicBezTo>
                <a:cubicBezTo>
                  <a:pt x="13523" y="12065"/>
                  <a:pt x="12960" y="11481"/>
                  <a:pt x="12396" y="10897"/>
                </a:cubicBezTo>
                <a:cubicBezTo>
                  <a:pt x="11269" y="9730"/>
                  <a:pt x="10143" y="8757"/>
                  <a:pt x="9015" y="7589"/>
                </a:cubicBezTo>
                <a:cubicBezTo>
                  <a:pt x="8452" y="7005"/>
                  <a:pt x="7889" y="6422"/>
                  <a:pt x="7325" y="6032"/>
                </a:cubicBezTo>
                <a:cubicBezTo>
                  <a:pt x="6761" y="5643"/>
                  <a:pt x="6386" y="5059"/>
                  <a:pt x="5822" y="4670"/>
                </a:cubicBezTo>
                <a:cubicBezTo>
                  <a:pt x="5259" y="4086"/>
                  <a:pt x="4696" y="3697"/>
                  <a:pt x="4132" y="3113"/>
                </a:cubicBezTo>
                <a:cubicBezTo>
                  <a:pt x="3756" y="2724"/>
                  <a:pt x="3381" y="2530"/>
                  <a:pt x="3005" y="2140"/>
                </a:cubicBezTo>
                <a:cubicBezTo>
                  <a:pt x="2817" y="1946"/>
                  <a:pt x="2630" y="1751"/>
                  <a:pt x="2442" y="1557"/>
                </a:cubicBezTo>
                <a:cubicBezTo>
                  <a:pt x="2066" y="1362"/>
                  <a:pt x="1690" y="973"/>
                  <a:pt x="1502" y="778"/>
                </a:cubicBezTo>
                <a:cubicBezTo>
                  <a:pt x="1127" y="389"/>
                  <a:pt x="563" y="195"/>
                  <a:pt x="188" y="0"/>
                </a:cubicBezTo>
                <a:cubicBezTo>
                  <a:pt x="188" y="0"/>
                  <a:pt x="0" y="0"/>
                  <a:pt x="0" y="0"/>
                </a:cubicBezTo>
                <a:lnTo>
                  <a:pt x="0" y="0"/>
                </a:lnTo>
                <a:cubicBezTo>
                  <a:pt x="0" y="0"/>
                  <a:pt x="0" y="195"/>
                  <a:pt x="0" y="195"/>
                </a:cubicBezTo>
                <a:cubicBezTo>
                  <a:pt x="188" y="389"/>
                  <a:pt x="564" y="778"/>
                  <a:pt x="751" y="1168"/>
                </a:cubicBezTo>
                <a:cubicBezTo>
                  <a:pt x="939" y="1362"/>
                  <a:pt x="939" y="1557"/>
                  <a:pt x="1127" y="1557"/>
                </a:cubicBezTo>
                <a:cubicBezTo>
                  <a:pt x="1315" y="1751"/>
                  <a:pt x="1690" y="2141"/>
                  <a:pt x="1878" y="2335"/>
                </a:cubicBezTo>
                <a:cubicBezTo>
                  <a:pt x="2442" y="2919"/>
                  <a:pt x="3005" y="3503"/>
                  <a:pt x="3569" y="4281"/>
                </a:cubicBezTo>
                <a:cubicBezTo>
                  <a:pt x="4508" y="5449"/>
                  <a:pt x="5447" y="6616"/>
                  <a:pt x="6574" y="7589"/>
                </a:cubicBezTo>
                <a:cubicBezTo>
                  <a:pt x="7513" y="8757"/>
                  <a:pt x="8452" y="9924"/>
                  <a:pt x="9579" y="10897"/>
                </a:cubicBezTo>
                <a:cubicBezTo>
                  <a:pt x="10706" y="12065"/>
                  <a:pt x="11645" y="13427"/>
                  <a:pt x="12772" y="14595"/>
                </a:cubicBezTo>
                <a:cubicBezTo>
                  <a:pt x="12959" y="14789"/>
                  <a:pt x="13147" y="14984"/>
                  <a:pt x="13147" y="14984"/>
                </a:cubicBezTo>
                <a:cubicBezTo>
                  <a:pt x="13147" y="14984"/>
                  <a:pt x="12959" y="15178"/>
                  <a:pt x="12959" y="15178"/>
                </a:cubicBezTo>
                <a:cubicBezTo>
                  <a:pt x="12772" y="15762"/>
                  <a:pt x="12585" y="15957"/>
                  <a:pt x="12397" y="16151"/>
                </a:cubicBezTo>
                <a:close/>
                <a:moveTo>
                  <a:pt x="19910" y="18876"/>
                </a:moveTo>
                <a:cubicBezTo>
                  <a:pt x="19722" y="18876"/>
                  <a:pt x="19722" y="18876"/>
                  <a:pt x="19910" y="18876"/>
                </a:cubicBezTo>
                <a:cubicBezTo>
                  <a:pt x="19722" y="18876"/>
                  <a:pt x="19722" y="18876"/>
                  <a:pt x="19910" y="18876"/>
                </a:cubicBezTo>
                <a:cubicBezTo>
                  <a:pt x="19722" y="18876"/>
                  <a:pt x="19722" y="18876"/>
                  <a:pt x="19910" y="18876"/>
                </a:cubicBezTo>
                <a:close/>
                <a:moveTo>
                  <a:pt x="19722" y="18876"/>
                </a:moveTo>
                <a:cubicBezTo>
                  <a:pt x="19722" y="18876"/>
                  <a:pt x="19722" y="18876"/>
                  <a:pt x="19722" y="18876"/>
                </a:cubicBezTo>
                <a:cubicBezTo>
                  <a:pt x="19722" y="18876"/>
                  <a:pt x="19722" y="18876"/>
                  <a:pt x="19722" y="18876"/>
                </a:cubicBezTo>
                <a:cubicBezTo>
                  <a:pt x="19722" y="18876"/>
                  <a:pt x="19722" y="18876"/>
                  <a:pt x="19722" y="18876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55" name="Shape">
            <a:extLst>
              <a:ext uri="{FF2B5EF4-FFF2-40B4-BE49-F238E27FC236}">
                <a16:creationId xmlns:a16="http://schemas.microsoft.com/office/drawing/2014/main" id="{167766A8-CC30-44C5-974E-A509F0C984B0}"/>
              </a:ext>
            </a:extLst>
          </p:cNvPr>
          <p:cNvSpPr/>
          <p:nvPr/>
        </p:nvSpPr>
        <p:spPr>
          <a:xfrm>
            <a:off x="9172634" y="4474959"/>
            <a:ext cx="1726889" cy="1705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8" extrusionOk="0">
                <a:moveTo>
                  <a:pt x="21600" y="12558"/>
                </a:moveTo>
                <a:cubicBezTo>
                  <a:pt x="21600" y="12356"/>
                  <a:pt x="21560" y="12194"/>
                  <a:pt x="21520" y="11991"/>
                </a:cubicBezTo>
                <a:cubicBezTo>
                  <a:pt x="21520" y="11830"/>
                  <a:pt x="21480" y="11668"/>
                  <a:pt x="21480" y="11547"/>
                </a:cubicBezTo>
                <a:cubicBezTo>
                  <a:pt x="21480" y="11506"/>
                  <a:pt x="21480" y="11425"/>
                  <a:pt x="21480" y="11385"/>
                </a:cubicBezTo>
                <a:cubicBezTo>
                  <a:pt x="21480" y="11344"/>
                  <a:pt x="21480" y="11304"/>
                  <a:pt x="21480" y="11263"/>
                </a:cubicBezTo>
                <a:cubicBezTo>
                  <a:pt x="21480" y="11183"/>
                  <a:pt x="21440" y="11102"/>
                  <a:pt x="21440" y="11061"/>
                </a:cubicBezTo>
                <a:cubicBezTo>
                  <a:pt x="21440" y="11021"/>
                  <a:pt x="21400" y="10940"/>
                  <a:pt x="21400" y="10899"/>
                </a:cubicBezTo>
                <a:cubicBezTo>
                  <a:pt x="21400" y="10738"/>
                  <a:pt x="21400" y="10616"/>
                  <a:pt x="21400" y="10454"/>
                </a:cubicBezTo>
                <a:cubicBezTo>
                  <a:pt x="21400" y="10252"/>
                  <a:pt x="21360" y="10050"/>
                  <a:pt x="21360" y="9848"/>
                </a:cubicBezTo>
                <a:cubicBezTo>
                  <a:pt x="21360" y="9645"/>
                  <a:pt x="21320" y="9443"/>
                  <a:pt x="21320" y="9281"/>
                </a:cubicBezTo>
                <a:cubicBezTo>
                  <a:pt x="21320" y="9079"/>
                  <a:pt x="21320" y="8917"/>
                  <a:pt x="21280" y="8715"/>
                </a:cubicBezTo>
                <a:cubicBezTo>
                  <a:pt x="21280" y="8594"/>
                  <a:pt x="21280" y="8513"/>
                  <a:pt x="21280" y="8392"/>
                </a:cubicBezTo>
                <a:cubicBezTo>
                  <a:pt x="21280" y="8311"/>
                  <a:pt x="21280" y="8189"/>
                  <a:pt x="21240" y="8108"/>
                </a:cubicBezTo>
                <a:cubicBezTo>
                  <a:pt x="21240" y="7906"/>
                  <a:pt x="21200" y="7704"/>
                  <a:pt x="21200" y="7502"/>
                </a:cubicBezTo>
                <a:cubicBezTo>
                  <a:pt x="21200" y="7380"/>
                  <a:pt x="21200" y="7259"/>
                  <a:pt x="21160" y="7138"/>
                </a:cubicBezTo>
                <a:cubicBezTo>
                  <a:pt x="21160" y="7016"/>
                  <a:pt x="21120" y="6854"/>
                  <a:pt x="21120" y="6733"/>
                </a:cubicBezTo>
                <a:cubicBezTo>
                  <a:pt x="21120" y="6612"/>
                  <a:pt x="21080" y="6490"/>
                  <a:pt x="21080" y="6369"/>
                </a:cubicBezTo>
                <a:cubicBezTo>
                  <a:pt x="21080" y="6329"/>
                  <a:pt x="21080" y="6329"/>
                  <a:pt x="21080" y="6288"/>
                </a:cubicBezTo>
                <a:cubicBezTo>
                  <a:pt x="21080" y="6207"/>
                  <a:pt x="21040" y="6167"/>
                  <a:pt x="21040" y="6086"/>
                </a:cubicBezTo>
                <a:cubicBezTo>
                  <a:pt x="21040" y="6045"/>
                  <a:pt x="21040" y="6005"/>
                  <a:pt x="21000" y="6005"/>
                </a:cubicBezTo>
                <a:cubicBezTo>
                  <a:pt x="21000" y="6005"/>
                  <a:pt x="21000" y="5965"/>
                  <a:pt x="21000" y="5965"/>
                </a:cubicBezTo>
                <a:cubicBezTo>
                  <a:pt x="21000" y="5965"/>
                  <a:pt x="21000" y="5924"/>
                  <a:pt x="21000" y="5924"/>
                </a:cubicBezTo>
                <a:cubicBezTo>
                  <a:pt x="21000" y="5884"/>
                  <a:pt x="21000" y="5843"/>
                  <a:pt x="20960" y="5803"/>
                </a:cubicBezTo>
                <a:cubicBezTo>
                  <a:pt x="20920" y="5762"/>
                  <a:pt x="20920" y="5762"/>
                  <a:pt x="20880" y="5722"/>
                </a:cubicBezTo>
                <a:cubicBezTo>
                  <a:pt x="20880" y="5722"/>
                  <a:pt x="20840" y="5722"/>
                  <a:pt x="20840" y="5722"/>
                </a:cubicBezTo>
                <a:cubicBezTo>
                  <a:pt x="20800" y="5681"/>
                  <a:pt x="20800" y="5681"/>
                  <a:pt x="20760" y="5681"/>
                </a:cubicBezTo>
                <a:cubicBezTo>
                  <a:pt x="20760" y="5681"/>
                  <a:pt x="20720" y="5641"/>
                  <a:pt x="20720" y="5641"/>
                </a:cubicBezTo>
                <a:cubicBezTo>
                  <a:pt x="20720" y="5641"/>
                  <a:pt x="20680" y="5600"/>
                  <a:pt x="20680" y="5600"/>
                </a:cubicBezTo>
                <a:cubicBezTo>
                  <a:pt x="20680" y="5560"/>
                  <a:pt x="20680" y="5560"/>
                  <a:pt x="20680" y="5520"/>
                </a:cubicBezTo>
                <a:cubicBezTo>
                  <a:pt x="20680" y="5520"/>
                  <a:pt x="20680" y="5479"/>
                  <a:pt x="20680" y="5479"/>
                </a:cubicBezTo>
                <a:cubicBezTo>
                  <a:pt x="20680" y="5398"/>
                  <a:pt x="20640" y="5317"/>
                  <a:pt x="20600" y="5277"/>
                </a:cubicBezTo>
                <a:cubicBezTo>
                  <a:pt x="20600" y="5277"/>
                  <a:pt x="20600" y="5277"/>
                  <a:pt x="20600" y="5277"/>
                </a:cubicBezTo>
                <a:cubicBezTo>
                  <a:pt x="20600" y="5277"/>
                  <a:pt x="20600" y="5236"/>
                  <a:pt x="20560" y="5236"/>
                </a:cubicBezTo>
                <a:cubicBezTo>
                  <a:pt x="20480" y="5115"/>
                  <a:pt x="20360" y="5034"/>
                  <a:pt x="20240" y="4913"/>
                </a:cubicBezTo>
                <a:cubicBezTo>
                  <a:pt x="20200" y="4872"/>
                  <a:pt x="20160" y="4832"/>
                  <a:pt x="20120" y="4791"/>
                </a:cubicBezTo>
                <a:cubicBezTo>
                  <a:pt x="20080" y="4791"/>
                  <a:pt x="20080" y="4751"/>
                  <a:pt x="20040" y="4751"/>
                </a:cubicBezTo>
                <a:cubicBezTo>
                  <a:pt x="20040" y="4751"/>
                  <a:pt x="20000" y="4711"/>
                  <a:pt x="20000" y="4711"/>
                </a:cubicBezTo>
                <a:cubicBezTo>
                  <a:pt x="19960" y="4630"/>
                  <a:pt x="19920" y="4589"/>
                  <a:pt x="19840" y="4508"/>
                </a:cubicBezTo>
                <a:cubicBezTo>
                  <a:pt x="19800" y="4427"/>
                  <a:pt x="19720" y="4347"/>
                  <a:pt x="19680" y="4306"/>
                </a:cubicBezTo>
                <a:cubicBezTo>
                  <a:pt x="19520" y="4144"/>
                  <a:pt x="19400" y="3983"/>
                  <a:pt x="19240" y="3821"/>
                </a:cubicBezTo>
                <a:cubicBezTo>
                  <a:pt x="19120" y="3699"/>
                  <a:pt x="18960" y="3578"/>
                  <a:pt x="18840" y="3457"/>
                </a:cubicBezTo>
                <a:cubicBezTo>
                  <a:pt x="18680" y="3335"/>
                  <a:pt x="18560" y="3214"/>
                  <a:pt x="18400" y="3052"/>
                </a:cubicBezTo>
                <a:cubicBezTo>
                  <a:pt x="18320" y="2971"/>
                  <a:pt x="18280" y="2931"/>
                  <a:pt x="18200" y="2850"/>
                </a:cubicBezTo>
                <a:cubicBezTo>
                  <a:pt x="18120" y="2769"/>
                  <a:pt x="18040" y="2729"/>
                  <a:pt x="17960" y="2648"/>
                </a:cubicBezTo>
                <a:cubicBezTo>
                  <a:pt x="17880" y="2567"/>
                  <a:pt x="17800" y="2526"/>
                  <a:pt x="17720" y="2445"/>
                </a:cubicBezTo>
                <a:cubicBezTo>
                  <a:pt x="17640" y="2405"/>
                  <a:pt x="17560" y="2324"/>
                  <a:pt x="17480" y="2284"/>
                </a:cubicBezTo>
                <a:cubicBezTo>
                  <a:pt x="17320" y="2162"/>
                  <a:pt x="17200" y="2041"/>
                  <a:pt x="17040" y="1960"/>
                </a:cubicBezTo>
                <a:cubicBezTo>
                  <a:pt x="16880" y="1839"/>
                  <a:pt x="16720" y="1758"/>
                  <a:pt x="16560" y="1636"/>
                </a:cubicBezTo>
                <a:cubicBezTo>
                  <a:pt x="16520" y="1596"/>
                  <a:pt x="16440" y="1556"/>
                  <a:pt x="16400" y="1515"/>
                </a:cubicBezTo>
                <a:cubicBezTo>
                  <a:pt x="16360" y="1475"/>
                  <a:pt x="16320" y="1434"/>
                  <a:pt x="16280" y="1394"/>
                </a:cubicBezTo>
                <a:cubicBezTo>
                  <a:pt x="16200" y="1313"/>
                  <a:pt x="16120" y="1232"/>
                  <a:pt x="16040" y="1192"/>
                </a:cubicBezTo>
                <a:cubicBezTo>
                  <a:pt x="15960" y="1111"/>
                  <a:pt x="15840" y="1070"/>
                  <a:pt x="15760" y="989"/>
                </a:cubicBezTo>
                <a:cubicBezTo>
                  <a:pt x="15680" y="908"/>
                  <a:pt x="15600" y="868"/>
                  <a:pt x="15520" y="787"/>
                </a:cubicBezTo>
                <a:cubicBezTo>
                  <a:pt x="15480" y="747"/>
                  <a:pt x="15440" y="747"/>
                  <a:pt x="15440" y="706"/>
                </a:cubicBezTo>
                <a:cubicBezTo>
                  <a:pt x="15440" y="666"/>
                  <a:pt x="15400" y="625"/>
                  <a:pt x="15400" y="585"/>
                </a:cubicBezTo>
                <a:cubicBezTo>
                  <a:pt x="15320" y="504"/>
                  <a:pt x="15240" y="423"/>
                  <a:pt x="15120" y="423"/>
                </a:cubicBezTo>
                <a:cubicBezTo>
                  <a:pt x="15120" y="423"/>
                  <a:pt x="15120" y="423"/>
                  <a:pt x="15080" y="423"/>
                </a:cubicBezTo>
                <a:cubicBezTo>
                  <a:pt x="15080" y="423"/>
                  <a:pt x="15080" y="423"/>
                  <a:pt x="15080" y="423"/>
                </a:cubicBezTo>
                <a:cubicBezTo>
                  <a:pt x="15080" y="423"/>
                  <a:pt x="15080" y="423"/>
                  <a:pt x="15080" y="423"/>
                </a:cubicBezTo>
                <a:cubicBezTo>
                  <a:pt x="15040" y="423"/>
                  <a:pt x="15040" y="423"/>
                  <a:pt x="15000" y="423"/>
                </a:cubicBezTo>
                <a:cubicBezTo>
                  <a:pt x="1500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63"/>
                </a:cubicBezTo>
                <a:cubicBezTo>
                  <a:pt x="14960" y="463"/>
                  <a:pt x="14960" y="463"/>
                  <a:pt x="14960" y="463"/>
                </a:cubicBezTo>
                <a:cubicBezTo>
                  <a:pt x="14920" y="463"/>
                  <a:pt x="14880" y="463"/>
                  <a:pt x="14840" y="463"/>
                </a:cubicBezTo>
                <a:cubicBezTo>
                  <a:pt x="14760" y="463"/>
                  <a:pt x="14640" y="423"/>
                  <a:pt x="14560" y="423"/>
                </a:cubicBezTo>
                <a:cubicBezTo>
                  <a:pt x="14360" y="423"/>
                  <a:pt x="14160" y="383"/>
                  <a:pt x="13960" y="383"/>
                </a:cubicBezTo>
                <a:cubicBezTo>
                  <a:pt x="13760" y="383"/>
                  <a:pt x="13600" y="342"/>
                  <a:pt x="13400" y="342"/>
                </a:cubicBezTo>
                <a:cubicBezTo>
                  <a:pt x="13320" y="342"/>
                  <a:pt x="13240" y="302"/>
                  <a:pt x="13120" y="302"/>
                </a:cubicBezTo>
                <a:cubicBezTo>
                  <a:pt x="13000" y="302"/>
                  <a:pt x="12920" y="261"/>
                  <a:pt x="12800" y="261"/>
                </a:cubicBezTo>
                <a:cubicBezTo>
                  <a:pt x="12600" y="221"/>
                  <a:pt x="12440" y="221"/>
                  <a:pt x="12240" y="180"/>
                </a:cubicBezTo>
                <a:cubicBezTo>
                  <a:pt x="12040" y="140"/>
                  <a:pt x="11840" y="140"/>
                  <a:pt x="11680" y="99"/>
                </a:cubicBezTo>
                <a:cubicBezTo>
                  <a:pt x="11480" y="99"/>
                  <a:pt x="11280" y="59"/>
                  <a:pt x="11120" y="59"/>
                </a:cubicBezTo>
                <a:cubicBezTo>
                  <a:pt x="11000" y="59"/>
                  <a:pt x="10920" y="59"/>
                  <a:pt x="10800" y="59"/>
                </a:cubicBezTo>
                <a:cubicBezTo>
                  <a:pt x="10720" y="59"/>
                  <a:pt x="10640" y="59"/>
                  <a:pt x="10520" y="18"/>
                </a:cubicBezTo>
                <a:cubicBezTo>
                  <a:pt x="10280" y="18"/>
                  <a:pt x="10080" y="-22"/>
                  <a:pt x="9840" y="18"/>
                </a:cubicBezTo>
                <a:cubicBezTo>
                  <a:pt x="9640" y="18"/>
                  <a:pt x="9440" y="18"/>
                  <a:pt x="9240" y="18"/>
                </a:cubicBezTo>
                <a:cubicBezTo>
                  <a:pt x="9040" y="18"/>
                  <a:pt x="8880" y="18"/>
                  <a:pt x="8680" y="18"/>
                </a:cubicBezTo>
                <a:cubicBezTo>
                  <a:pt x="8520" y="18"/>
                  <a:pt x="8320" y="18"/>
                  <a:pt x="8160" y="18"/>
                </a:cubicBezTo>
                <a:cubicBezTo>
                  <a:pt x="8120" y="18"/>
                  <a:pt x="8080" y="18"/>
                  <a:pt x="8040" y="18"/>
                </a:cubicBezTo>
                <a:cubicBezTo>
                  <a:pt x="8040" y="18"/>
                  <a:pt x="8000" y="18"/>
                  <a:pt x="8000" y="18"/>
                </a:cubicBezTo>
                <a:cubicBezTo>
                  <a:pt x="8000" y="18"/>
                  <a:pt x="8000" y="18"/>
                  <a:pt x="8000" y="18"/>
                </a:cubicBezTo>
                <a:cubicBezTo>
                  <a:pt x="7960" y="18"/>
                  <a:pt x="7880" y="59"/>
                  <a:pt x="7880" y="59"/>
                </a:cubicBezTo>
                <a:cubicBezTo>
                  <a:pt x="7880" y="59"/>
                  <a:pt x="7880" y="59"/>
                  <a:pt x="7840" y="59"/>
                </a:cubicBezTo>
                <a:cubicBezTo>
                  <a:pt x="7840" y="59"/>
                  <a:pt x="7800" y="59"/>
                  <a:pt x="7800" y="59"/>
                </a:cubicBezTo>
                <a:cubicBezTo>
                  <a:pt x="7720" y="59"/>
                  <a:pt x="7640" y="99"/>
                  <a:pt x="7560" y="140"/>
                </a:cubicBezTo>
                <a:cubicBezTo>
                  <a:pt x="7520" y="180"/>
                  <a:pt x="7480" y="221"/>
                  <a:pt x="7440" y="261"/>
                </a:cubicBezTo>
                <a:cubicBezTo>
                  <a:pt x="7400" y="302"/>
                  <a:pt x="7360" y="342"/>
                  <a:pt x="7360" y="382"/>
                </a:cubicBezTo>
                <a:cubicBezTo>
                  <a:pt x="7320" y="463"/>
                  <a:pt x="7240" y="504"/>
                  <a:pt x="7200" y="585"/>
                </a:cubicBezTo>
                <a:cubicBezTo>
                  <a:pt x="7120" y="666"/>
                  <a:pt x="7080" y="747"/>
                  <a:pt x="7000" y="787"/>
                </a:cubicBezTo>
                <a:cubicBezTo>
                  <a:pt x="6960" y="868"/>
                  <a:pt x="6880" y="908"/>
                  <a:pt x="6840" y="989"/>
                </a:cubicBezTo>
                <a:cubicBezTo>
                  <a:pt x="6760" y="1070"/>
                  <a:pt x="6720" y="1111"/>
                  <a:pt x="6640" y="1191"/>
                </a:cubicBezTo>
                <a:cubicBezTo>
                  <a:pt x="6560" y="1272"/>
                  <a:pt x="6520" y="1313"/>
                  <a:pt x="6440" y="1394"/>
                </a:cubicBezTo>
                <a:cubicBezTo>
                  <a:pt x="6360" y="1475"/>
                  <a:pt x="6320" y="1556"/>
                  <a:pt x="6280" y="1636"/>
                </a:cubicBezTo>
                <a:cubicBezTo>
                  <a:pt x="6240" y="1717"/>
                  <a:pt x="6160" y="1798"/>
                  <a:pt x="6120" y="1839"/>
                </a:cubicBezTo>
                <a:cubicBezTo>
                  <a:pt x="6040" y="1920"/>
                  <a:pt x="6000" y="2000"/>
                  <a:pt x="5920" y="2041"/>
                </a:cubicBezTo>
                <a:cubicBezTo>
                  <a:pt x="5840" y="2122"/>
                  <a:pt x="5800" y="2162"/>
                  <a:pt x="5720" y="2243"/>
                </a:cubicBezTo>
                <a:cubicBezTo>
                  <a:pt x="5640" y="2324"/>
                  <a:pt x="5600" y="2365"/>
                  <a:pt x="5520" y="2445"/>
                </a:cubicBezTo>
                <a:cubicBezTo>
                  <a:pt x="5440" y="2526"/>
                  <a:pt x="5400" y="2607"/>
                  <a:pt x="5320" y="2688"/>
                </a:cubicBezTo>
                <a:cubicBezTo>
                  <a:pt x="5280" y="2769"/>
                  <a:pt x="5200" y="2850"/>
                  <a:pt x="5160" y="2890"/>
                </a:cubicBezTo>
                <a:cubicBezTo>
                  <a:pt x="5080" y="2971"/>
                  <a:pt x="5040" y="3052"/>
                  <a:pt x="4960" y="3093"/>
                </a:cubicBezTo>
                <a:cubicBezTo>
                  <a:pt x="4920" y="3174"/>
                  <a:pt x="4840" y="3214"/>
                  <a:pt x="4760" y="3295"/>
                </a:cubicBezTo>
                <a:cubicBezTo>
                  <a:pt x="4760" y="3295"/>
                  <a:pt x="4760" y="3295"/>
                  <a:pt x="4720" y="3335"/>
                </a:cubicBezTo>
                <a:cubicBezTo>
                  <a:pt x="4600" y="3416"/>
                  <a:pt x="4480" y="3538"/>
                  <a:pt x="4400" y="3618"/>
                </a:cubicBezTo>
                <a:cubicBezTo>
                  <a:pt x="4360" y="3659"/>
                  <a:pt x="4280" y="3740"/>
                  <a:pt x="4240" y="3780"/>
                </a:cubicBezTo>
                <a:cubicBezTo>
                  <a:pt x="4200" y="3821"/>
                  <a:pt x="4120" y="3902"/>
                  <a:pt x="4080" y="3942"/>
                </a:cubicBezTo>
                <a:cubicBezTo>
                  <a:pt x="4000" y="4063"/>
                  <a:pt x="3880" y="4185"/>
                  <a:pt x="3800" y="4306"/>
                </a:cubicBezTo>
                <a:cubicBezTo>
                  <a:pt x="3760" y="4347"/>
                  <a:pt x="3720" y="4427"/>
                  <a:pt x="3640" y="4468"/>
                </a:cubicBezTo>
                <a:cubicBezTo>
                  <a:pt x="3600" y="4508"/>
                  <a:pt x="3600" y="4508"/>
                  <a:pt x="3560" y="4549"/>
                </a:cubicBezTo>
                <a:cubicBezTo>
                  <a:pt x="3560" y="4549"/>
                  <a:pt x="3560" y="4549"/>
                  <a:pt x="3560" y="4549"/>
                </a:cubicBezTo>
                <a:cubicBezTo>
                  <a:pt x="3480" y="4630"/>
                  <a:pt x="3360" y="4711"/>
                  <a:pt x="3280" y="4791"/>
                </a:cubicBezTo>
                <a:cubicBezTo>
                  <a:pt x="3200" y="4832"/>
                  <a:pt x="3160" y="4913"/>
                  <a:pt x="3080" y="4953"/>
                </a:cubicBezTo>
                <a:cubicBezTo>
                  <a:pt x="3040" y="4994"/>
                  <a:pt x="3000" y="5034"/>
                  <a:pt x="2960" y="5075"/>
                </a:cubicBezTo>
                <a:cubicBezTo>
                  <a:pt x="2920" y="5115"/>
                  <a:pt x="2880" y="5156"/>
                  <a:pt x="2840" y="5196"/>
                </a:cubicBezTo>
                <a:cubicBezTo>
                  <a:pt x="2800" y="5236"/>
                  <a:pt x="2760" y="5277"/>
                  <a:pt x="2720" y="5317"/>
                </a:cubicBezTo>
                <a:cubicBezTo>
                  <a:pt x="2640" y="5439"/>
                  <a:pt x="2520" y="5560"/>
                  <a:pt x="2440" y="5681"/>
                </a:cubicBezTo>
                <a:cubicBezTo>
                  <a:pt x="2280" y="5803"/>
                  <a:pt x="2120" y="5924"/>
                  <a:pt x="1960" y="6045"/>
                </a:cubicBezTo>
                <a:cubicBezTo>
                  <a:pt x="1880" y="6126"/>
                  <a:pt x="1800" y="6167"/>
                  <a:pt x="1720" y="6248"/>
                </a:cubicBezTo>
                <a:cubicBezTo>
                  <a:pt x="1640" y="6329"/>
                  <a:pt x="1520" y="6409"/>
                  <a:pt x="1440" y="6490"/>
                </a:cubicBezTo>
                <a:cubicBezTo>
                  <a:pt x="1320" y="6652"/>
                  <a:pt x="1200" y="6814"/>
                  <a:pt x="1080" y="6976"/>
                </a:cubicBezTo>
                <a:cubicBezTo>
                  <a:pt x="1000" y="7057"/>
                  <a:pt x="960" y="7138"/>
                  <a:pt x="880" y="7259"/>
                </a:cubicBezTo>
                <a:cubicBezTo>
                  <a:pt x="840" y="7299"/>
                  <a:pt x="840" y="7340"/>
                  <a:pt x="800" y="7380"/>
                </a:cubicBezTo>
                <a:cubicBezTo>
                  <a:pt x="800" y="7421"/>
                  <a:pt x="760" y="7421"/>
                  <a:pt x="760" y="7461"/>
                </a:cubicBezTo>
                <a:cubicBezTo>
                  <a:pt x="760" y="7461"/>
                  <a:pt x="720" y="7502"/>
                  <a:pt x="720" y="7502"/>
                </a:cubicBezTo>
                <a:cubicBezTo>
                  <a:pt x="720" y="7542"/>
                  <a:pt x="680" y="7582"/>
                  <a:pt x="680" y="7582"/>
                </a:cubicBezTo>
                <a:cubicBezTo>
                  <a:pt x="640" y="7623"/>
                  <a:pt x="640" y="7623"/>
                  <a:pt x="600" y="7663"/>
                </a:cubicBezTo>
                <a:cubicBezTo>
                  <a:pt x="480" y="7785"/>
                  <a:pt x="320" y="7947"/>
                  <a:pt x="200" y="8068"/>
                </a:cubicBezTo>
                <a:cubicBezTo>
                  <a:pt x="200" y="8068"/>
                  <a:pt x="200" y="8068"/>
                  <a:pt x="200" y="8068"/>
                </a:cubicBezTo>
                <a:cubicBezTo>
                  <a:pt x="200" y="8068"/>
                  <a:pt x="200" y="8068"/>
                  <a:pt x="160" y="8108"/>
                </a:cubicBezTo>
                <a:cubicBezTo>
                  <a:pt x="160" y="8108"/>
                  <a:pt x="160" y="8108"/>
                  <a:pt x="160" y="8108"/>
                </a:cubicBezTo>
                <a:cubicBezTo>
                  <a:pt x="120" y="8149"/>
                  <a:pt x="120" y="8149"/>
                  <a:pt x="80" y="8189"/>
                </a:cubicBezTo>
                <a:cubicBezTo>
                  <a:pt x="40" y="8270"/>
                  <a:pt x="40" y="8311"/>
                  <a:pt x="40" y="8391"/>
                </a:cubicBezTo>
                <a:cubicBezTo>
                  <a:pt x="40" y="8391"/>
                  <a:pt x="40" y="8391"/>
                  <a:pt x="40" y="8391"/>
                </a:cubicBezTo>
                <a:cubicBezTo>
                  <a:pt x="40" y="8432"/>
                  <a:pt x="40" y="8432"/>
                  <a:pt x="0" y="8472"/>
                </a:cubicBezTo>
                <a:cubicBezTo>
                  <a:pt x="0" y="8472"/>
                  <a:pt x="0" y="8513"/>
                  <a:pt x="0" y="8513"/>
                </a:cubicBezTo>
                <a:cubicBezTo>
                  <a:pt x="0" y="8513"/>
                  <a:pt x="0" y="8513"/>
                  <a:pt x="0" y="8513"/>
                </a:cubicBezTo>
                <a:lnTo>
                  <a:pt x="0" y="8513"/>
                </a:lnTo>
                <a:cubicBezTo>
                  <a:pt x="0" y="8513"/>
                  <a:pt x="0" y="8553"/>
                  <a:pt x="0" y="8553"/>
                </a:cubicBezTo>
                <a:cubicBezTo>
                  <a:pt x="0" y="8594"/>
                  <a:pt x="0" y="8634"/>
                  <a:pt x="40" y="8634"/>
                </a:cubicBezTo>
                <a:cubicBezTo>
                  <a:pt x="40" y="8634"/>
                  <a:pt x="40" y="8634"/>
                  <a:pt x="40" y="8634"/>
                </a:cubicBezTo>
                <a:cubicBezTo>
                  <a:pt x="40" y="8958"/>
                  <a:pt x="40" y="9241"/>
                  <a:pt x="40" y="9565"/>
                </a:cubicBezTo>
                <a:cubicBezTo>
                  <a:pt x="40" y="10171"/>
                  <a:pt x="40" y="10778"/>
                  <a:pt x="40" y="11344"/>
                </a:cubicBezTo>
                <a:cubicBezTo>
                  <a:pt x="40" y="12558"/>
                  <a:pt x="40" y="13771"/>
                  <a:pt x="40" y="14985"/>
                </a:cubicBezTo>
                <a:cubicBezTo>
                  <a:pt x="40" y="15308"/>
                  <a:pt x="40" y="15591"/>
                  <a:pt x="40" y="15915"/>
                </a:cubicBezTo>
                <a:cubicBezTo>
                  <a:pt x="40" y="16077"/>
                  <a:pt x="160" y="16158"/>
                  <a:pt x="240" y="16279"/>
                </a:cubicBezTo>
                <a:cubicBezTo>
                  <a:pt x="280" y="16320"/>
                  <a:pt x="360" y="16400"/>
                  <a:pt x="400" y="16441"/>
                </a:cubicBezTo>
                <a:cubicBezTo>
                  <a:pt x="520" y="16562"/>
                  <a:pt x="640" y="16684"/>
                  <a:pt x="720" y="16765"/>
                </a:cubicBezTo>
                <a:cubicBezTo>
                  <a:pt x="1160" y="17209"/>
                  <a:pt x="1560" y="17614"/>
                  <a:pt x="2000" y="18059"/>
                </a:cubicBezTo>
                <a:cubicBezTo>
                  <a:pt x="2840" y="18908"/>
                  <a:pt x="3680" y="19758"/>
                  <a:pt x="4520" y="20607"/>
                </a:cubicBezTo>
                <a:cubicBezTo>
                  <a:pt x="4720" y="20809"/>
                  <a:pt x="4960" y="21052"/>
                  <a:pt x="5160" y="21254"/>
                </a:cubicBezTo>
                <a:cubicBezTo>
                  <a:pt x="5200" y="21295"/>
                  <a:pt x="5280" y="21376"/>
                  <a:pt x="5320" y="21416"/>
                </a:cubicBezTo>
                <a:cubicBezTo>
                  <a:pt x="5360" y="21457"/>
                  <a:pt x="5360" y="21457"/>
                  <a:pt x="5400" y="21497"/>
                </a:cubicBezTo>
                <a:cubicBezTo>
                  <a:pt x="5480" y="21578"/>
                  <a:pt x="5600" y="21578"/>
                  <a:pt x="5680" y="21578"/>
                </a:cubicBezTo>
                <a:cubicBezTo>
                  <a:pt x="5840" y="21578"/>
                  <a:pt x="6000" y="21578"/>
                  <a:pt x="6160" y="21578"/>
                </a:cubicBezTo>
                <a:cubicBezTo>
                  <a:pt x="6760" y="21578"/>
                  <a:pt x="7360" y="21578"/>
                  <a:pt x="8000" y="21578"/>
                </a:cubicBezTo>
                <a:cubicBezTo>
                  <a:pt x="9200" y="21578"/>
                  <a:pt x="10360" y="21578"/>
                  <a:pt x="11560" y="21578"/>
                </a:cubicBezTo>
                <a:cubicBezTo>
                  <a:pt x="11880" y="21578"/>
                  <a:pt x="12160" y="21578"/>
                  <a:pt x="12480" y="21578"/>
                </a:cubicBezTo>
                <a:cubicBezTo>
                  <a:pt x="12640" y="21578"/>
                  <a:pt x="12760" y="21578"/>
                  <a:pt x="12920" y="21578"/>
                </a:cubicBezTo>
                <a:cubicBezTo>
                  <a:pt x="13000" y="21578"/>
                  <a:pt x="13080" y="21578"/>
                  <a:pt x="13120" y="21578"/>
                </a:cubicBezTo>
                <a:cubicBezTo>
                  <a:pt x="13200" y="21578"/>
                  <a:pt x="13280" y="21538"/>
                  <a:pt x="13360" y="21497"/>
                </a:cubicBezTo>
                <a:cubicBezTo>
                  <a:pt x="13400" y="21457"/>
                  <a:pt x="13480" y="21416"/>
                  <a:pt x="13520" y="21335"/>
                </a:cubicBezTo>
                <a:cubicBezTo>
                  <a:pt x="13960" y="20890"/>
                  <a:pt x="14400" y="20445"/>
                  <a:pt x="14800" y="20041"/>
                </a:cubicBezTo>
                <a:cubicBezTo>
                  <a:pt x="15680" y="19151"/>
                  <a:pt x="16520" y="18302"/>
                  <a:pt x="17400" y="17412"/>
                </a:cubicBezTo>
                <a:cubicBezTo>
                  <a:pt x="17840" y="16967"/>
                  <a:pt x="18240" y="16562"/>
                  <a:pt x="18680" y="16117"/>
                </a:cubicBezTo>
                <a:cubicBezTo>
                  <a:pt x="18680" y="16117"/>
                  <a:pt x="18680" y="16117"/>
                  <a:pt x="18720" y="16077"/>
                </a:cubicBezTo>
                <a:cubicBezTo>
                  <a:pt x="18720" y="16077"/>
                  <a:pt x="18720" y="16077"/>
                  <a:pt x="18720" y="16077"/>
                </a:cubicBezTo>
                <a:cubicBezTo>
                  <a:pt x="18760" y="16036"/>
                  <a:pt x="18760" y="16036"/>
                  <a:pt x="18760" y="15996"/>
                </a:cubicBezTo>
                <a:cubicBezTo>
                  <a:pt x="18840" y="15915"/>
                  <a:pt x="18920" y="15834"/>
                  <a:pt x="19000" y="15753"/>
                </a:cubicBezTo>
                <a:cubicBezTo>
                  <a:pt x="19040" y="15713"/>
                  <a:pt x="19080" y="15672"/>
                  <a:pt x="19120" y="15632"/>
                </a:cubicBezTo>
                <a:cubicBezTo>
                  <a:pt x="19160" y="15591"/>
                  <a:pt x="19200" y="15551"/>
                  <a:pt x="19240" y="15551"/>
                </a:cubicBezTo>
                <a:cubicBezTo>
                  <a:pt x="19360" y="15430"/>
                  <a:pt x="19480" y="15349"/>
                  <a:pt x="19560" y="15227"/>
                </a:cubicBezTo>
                <a:cubicBezTo>
                  <a:pt x="19600" y="15187"/>
                  <a:pt x="19680" y="15106"/>
                  <a:pt x="19720" y="15066"/>
                </a:cubicBezTo>
                <a:cubicBezTo>
                  <a:pt x="19800" y="14985"/>
                  <a:pt x="19840" y="14944"/>
                  <a:pt x="19920" y="14863"/>
                </a:cubicBezTo>
                <a:cubicBezTo>
                  <a:pt x="19960" y="14823"/>
                  <a:pt x="20000" y="14782"/>
                  <a:pt x="20040" y="14742"/>
                </a:cubicBezTo>
                <a:cubicBezTo>
                  <a:pt x="20080" y="14702"/>
                  <a:pt x="20120" y="14661"/>
                  <a:pt x="20160" y="14621"/>
                </a:cubicBezTo>
                <a:cubicBezTo>
                  <a:pt x="20200" y="14580"/>
                  <a:pt x="20280" y="14540"/>
                  <a:pt x="20320" y="14499"/>
                </a:cubicBezTo>
                <a:cubicBezTo>
                  <a:pt x="20400" y="14459"/>
                  <a:pt x="20440" y="14378"/>
                  <a:pt x="20520" y="14338"/>
                </a:cubicBezTo>
                <a:cubicBezTo>
                  <a:pt x="20600" y="14297"/>
                  <a:pt x="20640" y="14216"/>
                  <a:pt x="20720" y="14176"/>
                </a:cubicBezTo>
                <a:cubicBezTo>
                  <a:pt x="20840" y="14054"/>
                  <a:pt x="21000" y="13933"/>
                  <a:pt x="21120" y="13812"/>
                </a:cubicBezTo>
                <a:cubicBezTo>
                  <a:pt x="21160" y="13771"/>
                  <a:pt x="21200" y="13690"/>
                  <a:pt x="21280" y="13609"/>
                </a:cubicBezTo>
                <a:cubicBezTo>
                  <a:pt x="21320" y="13569"/>
                  <a:pt x="21360" y="13488"/>
                  <a:pt x="21400" y="13448"/>
                </a:cubicBezTo>
                <a:cubicBezTo>
                  <a:pt x="21400" y="13407"/>
                  <a:pt x="21440" y="13326"/>
                  <a:pt x="21440" y="13326"/>
                </a:cubicBezTo>
                <a:cubicBezTo>
                  <a:pt x="21440" y="13326"/>
                  <a:pt x="21440" y="13286"/>
                  <a:pt x="21440" y="13286"/>
                </a:cubicBezTo>
                <a:cubicBezTo>
                  <a:pt x="21440" y="13245"/>
                  <a:pt x="21440" y="13165"/>
                  <a:pt x="21440" y="13124"/>
                </a:cubicBezTo>
                <a:cubicBezTo>
                  <a:pt x="21600" y="12962"/>
                  <a:pt x="21600" y="12760"/>
                  <a:pt x="21600" y="12558"/>
                </a:cubicBezTo>
                <a:close/>
                <a:moveTo>
                  <a:pt x="18360" y="4225"/>
                </a:moveTo>
                <a:cubicBezTo>
                  <a:pt x="18360" y="4225"/>
                  <a:pt x="18360" y="4225"/>
                  <a:pt x="18360" y="4225"/>
                </a:cubicBezTo>
                <a:cubicBezTo>
                  <a:pt x="18440" y="4266"/>
                  <a:pt x="18480" y="4306"/>
                  <a:pt x="18560" y="4387"/>
                </a:cubicBezTo>
                <a:cubicBezTo>
                  <a:pt x="18640" y="4468"/>
                  <a:pt x="18720" y="4508"/>
                  <a:pt x="18800" y="4589"/>
                </a:cubicBezTo>
                <a:cubicBezTo>
                  <a:pt x="18840" y="4630"/>
                  <a:pt x="18880" y="4670"/>
                  <a:pt x="18920" y="4711"/>
                </a:cubicBezTo>
                <a:cubicBezTo>
                  <a:pt x="18960" y="4751"/>
                  <a:pt x="19000" y="4791"/>
                  <a:pt x="19040" y="4832"/>
                </a:cubicBezTo>
                <a:cubicBezTo>
                  <a:pt x="19000" y="4872"/>
                  <a:pt x="18960" y="4913"/>
                  <a:pt x="18960" y="4953"/>
                </a:cubicBezTo>
                <a:cubicBezTo>
                  <a:pt x="18920" y="4994"/>
                  <a:pt x="18880" y="5075"/>
                  <a:pt x="18800" y="5115"/>
                </a:cubicBezTo>
                <a:cubicBezTo>
                  <a:pt x="18800" y="5115"/>
                  <a:pt x="18760" y="5156"/>
                  <a:pt x="18760" y="5156"/>
                </a:cubicBezTo>
                <a:cubicBezTo>
                  <a:pt x="18720" y="5196"/>
                  <a:pt x="18680" y="5236"/>
                  <a:pt x="18680" y="5277"/>
                </a:cubicBezTo>
                <a:cubicBezTo>
                  <a:pt x="18640" y="5317"/>
                  <a:pt x="18600" y="5398"/>
                  <a:pt x="18560" y="5439"/>
                </a:cubicBezTo>
                <a:cubicBezTo>
                  <a:pt x="18520" y="5479"/>
                  <a:pt x="18480" y="5520"/>
                  <a:pt x="18440" y="5560"/>
                </a:cubicBezTo>
                <a:cubicBezTo>
                  <a:pt x="18400" y="5641"/>
                  <a:pt x="18320" y="5722"/>
                  <a:pt x="18280" y="5803"/>
                </a:cubicBezTo>
                <a:cubicBezTo>
                  <a:pt x="18200" y="5924"/>
                  <a:pt x="18120" y="6045"/>
                  <a:pt x="18040" y="6126"/>
                </a:cubicBezTo>
                <a:cubicBezTo>
                  <a:pt x="18000" y="6167"/>
                  <a:pt x="17960" y="6248"/>
                  <a:pt x="17920" y="6329"/>
                </a:cubicBezTo>
                <a:cubicBezTo>
                  <a:pt x="17880" y="6369"/>
                  <a:pt x="17840" y="6450"/>
                  <a:pt x="17800" y="6490"/>
                </a:cubicBezTo>
                <a:cubicBezTo>
                  <a:pt x="17760" y="6531"/>
                  <a:pt x="17720" y="6612"/>
                  <a:pt x="17680" y="6652"/>
                </a:cubicBezTo>
                <a:cubicBezTo>
                  <a:pt x="17680" y="6693"/>
                  <a:pt x="17640" y="6693"/>
                  <a:pt x="17640" y="6733"/>
                </a:cubicBezTo>
                <a:cubicBezTo>
                  <a:pt x="17400" y="6490"/>
                  <a:pt x="17160" y="6248"/>
                  <a:pt x="16880" y="6005"/>
                </a:cubicBezTo>
                <a:cubicBezTo>
                  <a:pt x="16880" y="6005"/>
                  <a:pt x="16920" y="5964"/>
                  <a:pt x="16920" y="5964"/>
                </a:cubicBezTo>
                <a:cubicBezTo>
                  <a:pt x="16960" y="5884"/>
                  <a:pt x="17040" y="5803"/>
                  <a:pt x="17080" y="5722"/>
                </a:cubicBezTo>
                <a:cubicBezTo>
                  <a:pt x="17160" y="5600"/>
                  <a:pt x="17280" y="5479"/>
                  <a:pt x="17360" y="5358"/>
                </a:cubicBezTo>
                <a:cubicBezTo>
                  <a:pt x="17440" y="5277"/>
                  <a:pt x="17480" y="5236"/>
                  <a:pt x="17560" y="5156"/>
                </a:cubicBezTo>
                <a:cubicBezTo>
                  <a:pt x="17600" y="5115"/>
                  <a:pt x="17640" y="5075"/>
                  <a:pt x="17680" y="5034"/>
                </a:cubicBezTo>
                <a:cubicBezTo>
                  <a:pt x="17720" y="4994"/>
                  <a:pt x="17760" y="4953"/>
                  <a:pt x="17760" y="4913"/>
                </a:cubicBezTo>
                <a:cubicBezTo>
                  <a:pt x="17760" y="4913"/>
                  <a:pt x="17800" y="4872"/>
                  <a:pt x="17800" y="4872"/>
                </a:cubicBezTo>
                <a:cubicBezTo>
                  <a:pt x="17840" y="4791"/>
                  <a:pt x="17920" y="4751"/>
                  <a:pt x="17960" y="4670"/>
                </a:cubicBezTo>
                <a:cubicBezTo>
                  <a:pt x="18040" y="4589"/>
                  <a:pt x="18120" y="4468"/>
                  <a:pt x="18200" y="4387"/>
                </a:cubicBezTo>
                <a:cubicBezTo>
                  <a:pt x="18240" y="4347"/>
                  <a:pt x="18320" y="4306"/>
                  <a:pt x="18360" y="4225"/>
                </a:cubicBezTo>
                <a:close/>
                <a:moveTo>
                  <a:pt x="17480" y="3497"/>
                </a:moveTo>
                <a:cubicBezTo>
                  <a:pt x="17480" y="3497"/>
                  <a:pt x="17480" y="3497"/>
                  <a:pt x="17480" y="3497"/>
                </a:cubicBezTo>
                <a:cubicBezTo>
                  <a:pt x="17520" y="3497"/>
                  <a:pt x="17520" y="3497"/>
                  <a:pt x="17520" y="3497"/>
                </a:cubicBezTo>
                <a:cubicBezTo>
                  <a:pt x="17760" y="3699"/>
                  <a:pt x="17960" y="3902"/>
                  <a:pt x="18200" y="4104"/>
                </a:cubicBezTo>
                <a:cubicBezTo>
                  <a:pt x="18200" y="4104"/>
                  <a:pt x="18200" y="4104"/>
                  <a:pt x="18200" y="4104"/>
                </a:cubicBezTo>
                <a:cubicBezTo>
                  <a:pt x="18120" y="4225"/>
                  <a:pt x="18040" y="4306"/>
                  <a:pt x="17960" y="4427"/>
                </a:cubicBezTo>
                <a:cubicBezTo>
                  <a:pt x="17920" y="4468"/>
                  <a:pt x="17880" y="4508"/>
                  <a:pt x="17840" y="4589"/>
                </a:cubicBezTo>
                <a:cubicBezTo>
                  <a:pt x="17800" y="4670"/>
                  <a:pt x="17720" y="4711"/>
                  <a:pt x="17680" y="4791"/>
                </a:cubicBezTo>
                <a:cubicBezTo>
                  <a:pt x="17680" y="4791"/>
                  <a:pt x="17640" y="4832"/>
                  <a:pt x="17640" y="4832"/>
                </a:cubicBezTo>
                <a:cubicBezTo>
                  <a:pt x="17600" y="4872"/>
                  <a:pt x="17560" y="4913"/>
                  <a:pt x="17560" y="4953"/>
                </a:cubicBezTo>
                <a:cubicBezTo>
                  <a:pt x="17520" y="4994"/>
                  <a:pt x="17480" y="5034"/>
                  <a:pt x="17440" y="5075"/>
                </a:cubicBezTo>
                <a:cubicBezTo>
                  <a:pt x="17400" y="5156"/>
                  <a:pt x="17320" y="5196"/>
                  <a:pt x="17280" y="5277"/>
                </a:cubicBezTo>
                <a:cubicBezTo>
                  <a:pt x="17240" y="5317"/>
                  <a:pt x="17200" y="5358"/>
                  <a:pt x="17200" y="5398"/>
                </a:cubicBezTo>
                <a:cubicBezTo>
                  <a:pt x="17160" y="5479"/>
                  <a:pt x="17080" y="5560"/>
                  <a:pt x="17040" y="5641"/>
                </a:cubicBezTo>
                <a:cubicBezTo>
                  <a:pt x="17000" y="5722"/>
                  <a:pt x="16960" y="5803"/>
                  <a:pt x="16920" y="5924"/>
                </a:cubicBezTo>
                <a:cubicBezTo>
                  <a:pt x="16920" y="5924"/>
                  <a:pt x="16920" y="5965"/>
                  <a:pt x="16880" y="5965"/>
                </a:cubicBezTo>
                <a:cubicBezTo>
                  <a:pt x="16800" y="5884"/>
                  <a:pt x="16720" y="5803"/>
                  <a:pt x="16640" y="5722"/>
                </a:cubicBezTo>
                <a:cubicBezTo>
                  <a:pt x="16640" y="5722"/>
                  <a:pt x="16600" y="5681"/>
                  <a:pt x="16600" y="5681"/>
                </a:cubicBezTo>
                <a:cubicBezTo>
                  <a:pt x="16440" y="5520"/>
                  <a:pt x="16240" y="5317"/>
                  <a:pt x="16080" y="5156"/>
                </a:cubicBezTo>
                <a:cubicBezTo>
                  <a:pt x="16120" y="5115"/>
                  <a:pt x="16160" y="5075"/>
                  <a:pt x="16200" y="5034"/>
                </a:cubicBezTo>
                <a:cubicBezTo>
                  <a:pt x="16240" y="4994"/>
                  <a:pt x="16280" y="4953"/>
                  <a:pt x="16320" y="4913"/>
                </a:cubicBezTo>
                <a:cubicBezTo>
                  <a:pt x="16360" y="4872"/>
                  <a:pt x="16400" y="4832"/>
                  <a:pt x="16440" y="4792"/>
                </a:cubicBezTo>
                <a:cubicBezTo>
                  <a:pt x="16480" y="4751"/>
                  <a:pt x="16520" y="4711"/>
                  <a:pt x="16560" y="4670"/>
                </a:cubicBezTo>
                <a:cubicBezTo>
                  <a:pt x="16640" y="4589"/>
                  <a:pt x="16680" y="4508"/>
                  <a:pt x="16760" y="4427"/>
                </a:cubicBezTo>
                <a:cubicBezTo>
                  <a:pt x="16840" y="4306"/>
                  <a:pt x="16920" y="4225"/>
                  <a:pt x="17000" y="4104"/>
                </a:cubicBezTo>
                <a:cubicBezTo>
                  <a:pt x="17040" y="4063"/>
                  <a:pt x="17040" y="4023"/>
                  <a:pt x="17080" y="4023"/>
                </a:cubicBezTo>
                <a:cubicBezTo>
                  <a:pt x="17120" y="3983"/>
                  <a:pt x="17120" y="3942"/>
                  <a:pt x="17160" y="3942"/>
                </a:cubicBezTo>
                <a:cubicBezTo>
                  <a:pt x="17200" y="3902"/>
                  <a:pt x="17240" y="3821"/>
                  <a:pt x="17280" y="3780"/>
                </a:cubicBezTo>
                <a:cubicBezTo>
                  <a:pt x="17320" y="3699"/>
                  <a:pt x="17400" y="3659"/>
                  <a:pt x="17440" y="3578"/>
                </a:cubicBezTo>
                <a:cubicBezTo>
                  <a:pt x="17400" y="3538"/>
                  <a:pt x="17440" y="3497"/>
                  <a:pt x="17480" y="3497"/>
                </a:cubicBezTo>
                <a:close/>
                <a:moveTo>
                  <a:pt x="16640" y="2971"/>
                </a:moveTo>
                <a:cubicBezTo>
                  <a:pt x="16680" y="2931"/>
                  <a:pt x="16680" y="2890"/>
                  <a:pt x="16720" y="2890"/>
                </a:cubicBezTo>
                <a:cubicBezTo>
                  <a:pt x="16720" y="2890"/>
                  <a:pt x="16720" y="2850"/>
                  <a:pt x="16760" y="2850"/>
                </a:cubicBezTo>
                <a:cubicBezTo>
                  <a:pt x="16760" y="2850"/>
                  <a:pt x="16760" y="2850"/>
                  <a:pt x="16760" y="2850"/>
                </a:cubicBezTo>
                <a:cubicBezTo>
                  <a:pt x="16800" y="2890"/>
                  <a:pt x="16800" y="2890"/>
                  <a:pt x="16840" y="2931"/>
                </a:cubicBezTo>
                <a:cubicBezTo>
                  <a:pt x="16880" y="2971"/>
                  <a:pt x="16960" y="3052"/>
                  <a:pt x="17040" y="3093"/>
                </a:cubicBezTo>
                <a:cubicBezTo>
                  <a:pt x="17080" y="3133"/>
                  <a:pt x="17160" y="3174"/>
                  <a:pt x="17200" y="3254"/>
                </a:cubicBezTo>
                <a:cubicBezTo>
                  <a:pt x="17240" y="3295"/>
                  <a:pt x="17280" y="3335"/>
                  <a:pt x="17360" y="3376"/>
                </a:cubicBezTo>
                <a:cubicBezTo>
                  <a:pt x="17320" y="3416"/>
                  <a:pt x="17320" y="3416"/>
                  <a:pt x="17280" y="3457"/>
                </a:cubicBezTo>
                <a:cubicBezTo>
                  <a:pt x="17240" y="3497"/>
                  <a:pt x="17200" y="3578"/>
                  <a:pt x="17120" y="3618"/>
                </a:cubicBezTo>
                <a:cubicBezTo>
                  <a:pt x="17080" y="3659"/>
                  <a:pt x="17080" y="3659"/>
                  <a:pt x="17040" y="3699"/>
                </a:cubicBezTo>
                <a:cubicBezTo>
                  <a:pt x="17000" y="3740"/>
                  <a:pt x="17000" y="3740"/>
                  <a:pt x="16960" y="3780"/>
                </a:cubicBezTo>
                <a:cubicBezTo>
                  <a:pt x="16920" y="3861"/>
                  <a:pt x="16880" y="3902"/>
                  <a:pt x="16840" y="3983"/>
                </a:cubicBezTo>
                <a:cubicBezTo>
                  <a:pt x="16720" y="4185"/>
                  <a:pt x="16600" y="4387"/>
                  <a:pt x="16480" y="4589"/>
                </a:cubicBezTo>
                <a:cubicBezTo>
                  <a:pt x="16400" y="4711"/>
                  <a:pt x="16320" y="4832"/>
                  <a:pt x="16240" y="4953"/>
                </a:cubicBezTo>
                <a:cubicBezTo>
                  <a:pt x="16200" y="5034"/>
                  <a:pt x="16120" y="5075"/>
                  <a:pt x="16080" y="5115"/>
                </a:cubicBezTo>
                <a:cubicBezTo>
                  <a:pt x="16080" y="5115"/>
                  <a:pt x="16040" y="5156"/>
                  <a:pt x="16040" y="5156"/>
                </a:cubicBezTo>
                <a:cubicBezTo>
                  <a:pt x="15840" y="4953"/>
                  <a:pt x="15640" y="4751"/>
                  <a:pt x="15440" y="4549"/>
                </a:cubicBezTo>
                <a:cubicBezTo>
                  <a:pt x="15440" y="4549"/>
                  <a:pt x="15440" y="4508"/>
                  <a:pt x="15480" y="4508"/>
                </a:cubicBezTo>
                <a:cubicBezTo>
                  <a:pt x="15480" y="4468"/>
                  <a:pt x="15520" y="4468"/>
                  <a:pt x="15520" y="4427"/>
                </a:cubicBezTo>
                <a:cubicBezTo>
                  <a:pt x="15560" y="4387"/>
                  <a:pt x="15560" y="4347"/>
                  <a:pt x="15600" y="4306"/>
                </a:cubicBezTo>
                <a:cubicBezTo>
                  <a:pt x="15680" y="4185"/>
                  <a:pt x="15760" y="4063"/>
                  <a:pt x="15880" y="3983"/>
                </a:cubicBezTo>
                <a:cubicBezTo>
                  <a:pt x="16000" y="3861"/>
                  <a:pt x="16120" y="3740"/>
                  <a:pt x="16200" y="3659"/>
                </a:cubicBezTo>
                <a:cubicBezTo>
                  <a:pt x="16240" y="3618"/>
                  <a:pt x="16280" y="3578"/>
                  <a:pt x="16320" y="3497"/>
                </a:cubicBezTo>
                <a:cubicBezTo>
                  <a:pt x="16360" y="3457"/>
                  <a:pt x="16400" y="3416"/>
                  <a:pt x="16440" y="3335"/>
                </a:cubicBezTo>
                <a:cubicBezTo>
                  <a:pt x="16480" y="3295"/>
                  <a:pt x="16480" y="3295"/>
                  <a:pt x="16520" y="3254"/>
                </a:cubicBezTo>
                <a:cubicBezTo>
                  <a:pt x="16520" y="3254"/>
                  <a:pt x="16520" y="3254"/>
                  <a:pt x="16560" y="3214"/>
                </a:cubicBezTo>
                <a:cubicBezTo>
                  <a:pt x="16560" y="3214"/>
                  <a:pt x="16600" y="3174"/>
                  <a:pt x="16600" y="3174"/>
                </a:cubicBezTo>
                <a:cubicBezTo>
                  <a:pt x="16560" y="3093"/>
                  <a:pt x="16600" y="3052"/>
                  <a:pt x="16640" y="2971"/>
                </a:cubicBezTo>
                <a:close/>
                <a:moveTo>
                  <a:pt x="16040" y="2081"/>
                </a:moveTo>
                <a:cubicBezTo>
                  <a:pt x="16040" y="2081"/>
                  <a:pt x="16040" y="2081"/>
                  <a:pt x="16040" y="2081"/>
                </a:cubicBezTo>
                <a:cubicBezTo>
                  <a:pt x="16040" y="2081"/>
                  <a:pt x="16040" y="2081"/>
                  <a:pt x="16040" y="2081"/>
                </a:cubicBezTo>
                <a:cubicBezTo>
                  <a:pt x="16040" y="2081"/>
                  <a:pt x="16040" y="2081"/>
                  <a:pt x="16040" y="2081"/>
                </a:cubicBezTo>
                <a:close/>
                <a:moveTo>
                  <a:pt x="15960" y="2162"/>
                </a:moveTo>
                <a:cubicBezTo>
                  <a:pt x="16000" y="2122"/>
                  <a:pt x="16000" y="2122"/>
                  <a:pt x="16040" y="2081"/>
                </a:cubicBezTo>
                <a:cubicBezTo>
                  <a:pt x="16080" y="2122"/>
                  <a:pt x="16080" y="2122"/>
                  <a:pt x="16120" y="2162"/>
                </a:cubicBezTo>
                <a:cubicBezTo>
                  <a:pt x="16120" y="2162"/>
                  <a:pt x="16160" y="2203"/>
                  <a:pt x="16160" y="2203"/>
                </a:cubicBezTo>
                <a:cubicBezTo>
                  <a:pt x="16240" y="2324"/>
                  <a:pt x="16360" y="2405"/>
                  <a:pt x="16440" y="2526"/>
                </a:cubicBezTo>
                <a:cubicBezTo>
                  <a:pt x="16480" y="2567"/>
                  <a:pt x="16520" y="2648"/>
                  <a:pt x="16600" y="2688"/>
                </a:cubicBezTo>
                <a:cubicBezTo>
                  <a:pt x="16600" y="2688"/>
                  <a:pt x="16560" y="2729"/>
                  <a:pt x="16560" y="2729"/>
                </a:cubicBezTo>
                <a:cubicBezTo>
                  <a:pt x="16560" y="2729"/>
                  <a:pt x="16520" y="2769"/>
                  <a:pt x="16520" y="2769"/>
                </a:cubicBezTo>
                <a:cubicBezTo>
                  <a:pt x="16520" y="2769"/>
                  <a:pt x="16520" y="2809"/>
                  <a:pt x="16480" y="2809"/>
                </a:cubicBezTo>
                <a:cubicBezTo>
                  <a:pt x="16480" y="2809"/>
                  <a:pt x="16440" y="2850"/>
                  <a:pt x="16440" y="2850"/>
                </a:cubicBezTo>
                <a:cubicBezTo>
                  <a:pt x="16400" y="2890"/>
                  <a:pt x="16360" y="2971"/>
                  <a:pt x="16320" y="3012"/>
                </a:cubicBezTo>
                <a:cubicBezTo>
                  <a:pt x="16320" y="3052"/>
                  <a:pt x="16280" y="3052"/>
                  <a:pt x="16280" y="3093"/>
                </a:cubicBezTo>
                <a:cubicBezTo>
                  <a:pt x="16280" y="3133"/>
                  <a:pt x="16240" y="3133"/>
                  <a:pt x="16240" y="3174"/>
                </a:cubicBezTo>
                <a:cubicBezTo>
                  <a:pt x="16240" y="3214"/>
                  <a:pt x="16200" y="3214"/>
                  <a:pt x="16200" y="3254"/>
                </a:cubicBezTo>
                <a:cubicBezTo>
                  <a:pt x="16160" y="3295"/>
                  <a:pt x="16160" y="3335"/>
                  <a:pt x="16120" y="3376"/>
                </a:cubicBezTo>
                <a:cubicBezTo>
                  <a:pt x="16080" y="3416"/>
                  <a:pt x="16040" y="3457"/>
                  <a:pt x="16000" y="3538"/>
                </a:cubicBezTo>
                <a:cubicBezTo>
                  <a:pt x="15960" y="3578"/>
                  <a:pt x="15920" y="3618"/>
                  <a:pt x="15880" y="3659"/>
                </a:cubicBezTo>
                <a:cubicBezTo>
                  <a:pt x="15840" y="3740"/>
                  <a:pt x="15760" y="3780"/>
                  <a:pt x="15720" y="3861"/>
                </a:cubicBezTo>
                <a:cubicBezTo>
                  <a:pt x="15680" y="3942"/>
                  <a:pt x="15600" y="4023"/>
                  <a:pt x="15560" y="4104"/>
                </a:cubicBezTo>
                <a:cubicBezTo>
                  <a:pt x="15520" y="4144"/>
                  <a:pt x="15520" y="4185"/>
                  <a:pt x="15480" y="4225"/>
                </a:cubicBezTo>
                <a:cubicBezTo>
                  <a:pt x="15480" y="4266"/>
                  <a:pt x="15440" y="4266"/>
                  <a:pt x="15440" y="4306"/>
                </a:cubicBezTo>
                <a:cubicBezTo>
                  <a:pt x="15400" y="4387"/>
                  <a:pt x="15360" y="4427"/>
                  <a:pt x="15320" y="4508"/>
                </a:cubicBezTo>
                <a:cubicBezTo>
                  <a:pt x="15320" y="4508"/>
                  <a:pt x="15320" y="4549"/>
                  <a:pt x="15320" y="4549"/>
                </a:cubicBezTo>
                <a:cubicBezTo>
                  <a:pt x="15280" y="4508"/>
                  <a:pt x="15280" y="4508"/>
                  <a:pt x="15240" y="4468"/>
                </a:cubicBezTo>
                <a:cubicBezTo>
                  <a:pt x="15120" y="4347"/>
                  <a:pt x="15000" y="4225"/>
                  <a:pt x="14880" y="4104"/>
                </a:cubicBezTo>
                <a:cubicBezTo>
                  <a:pt x="14880" y="4104"/>
                  <a:pt x="14880" y="4104"/>
                  <a:pt x="14880" y="4104"/>
                </a:cubicBezTo>
                <a:cubicBezTo>
                  <a:pt x="14760" y="3983"/>
                  <a:pt x="14680" y="3902"/>
                  <a:pt x="14560" y="3780"/>
                </a:cubicBezTo>
                <a:cubicBezTo>
                  <a:pt x="14600" y="3740"/>
                  <a:pt x="14640" y="3699"/>
                  <a:pt x="14720" y="3659"/>
                </a:cubicBezTo>
                <a:cubicBezTo>
                  <a:pt x="14720" y="3659"/>
                  <a:pt x="14760" y="3618"/>
                  <a:pt x="14760" y="3618"/>
                </a:cubicBezTo>
                <a:cubicBezTo>
                  <a:pt x="14800" y="3578"/>
                  <a:pt x="14840" y="3538"/>
                  <a:pt x="14840" y="3497"/>
                </a:cubicBezTo>
                <a:cubicBezTo>
                  <a:pt x="14880" y="3457"/>
                  <a:pt x="14880" y="3457"/>
                  <a:pt x="14920" y="3416"/>
                </a:cubicBezTo>
                <a:cubicBezTo>
                  <a:pt x="14920" y="3416"/>
                  <a:pt x="14960" y="3376"/>
                  <a:pt x="14960" y="3376"/>
                </a:cubicBezTo>
                <a:cubicBezTo>
                  <a:pt x="15000" y="3335"/>
                  <a:pt x="15040" y="3254"/>
                  <a:pt x="15120" y="3214"/>
                </a:cubicBezTo>
                <a:cubicBezTo>
                  <a:pt x="15160" y="3174"/>
                  <a:pt x="15200" y="3093"/>
                  <a:pt x="15280" y="3052"/>
                </a:cubicBezTo>
                <a:cubicBezTo>
                  <a:pt x="15360" y="2971"/>
                  <a:pt x="15440" y="2890"/>
                  <a:pt x="15520" y="2769"/>
                </a:cubicBezTo>
                <a:cubicBezTo>
                  <a:pt x="15600" y="2648"/>
                  <a:pt x="15680" y="2567"/>
                  <a:pt x="15800" y="2445"/>
                </a:cubicBezTo>
                <a:cubicBezTo>
                  <a:pt x="15840" y="2405"/>
                  <a:pt x="15880" y="2365"/>
                  <a:pt x="15920" y="2284"/>
                </a:cubicBezTo>
                <a:cubicBezTo>
                  <a:pt x="15920" y="2203"/>
                  <a:pt x="15960" y="2162"/>
                  <a:pt x="15960" y="2162"/>
                </a:cubicBezTo>
                <a:close/>
                <a:moveTo>
                  <a:pt x="14320" y="2284"/>
                </a:moveTo>
                <a:cubicBezTo>
                  <a:pt x="14400" y="2162"/>
                  <a:pt x="14480" y="2041"/>
                  <a:pt x="14600" y="1920"/>
                </a:cubicBezTo>
                <a:cubicBezTo>
                  <a:pt x="14720" y="1758"/>
                  <a:pt x="14880" y="1596"/>
                  <a:pt x="15040" y="1434"/>
                </a:cubicBezTo>
                <a:cubicBezTo>
                  <a:pt x="15080" y="1394"/>
                  <a:pt x="15120" y="1353"/>
                  <a:pt x="15200" y="1313"/>
                </a:cubicBezTo>
                <a:cubicBezTo>
                  <a:pt x="15240" y="1353"/>
                  <a:pt x="15280" y="1394"/>
                  <a:pt x="15320" y="1434"/>
                </a:cubicBezTo>
                <a:cubicBezTo>
                  <a:pt x="15360" y="1475"/>
                  <a:pt x="15400" y="1515"/>
                  <a:pt x="15480" y="1556"/>
                </a:cubicBezTo>
                <a:cubicBezTo>
                  <a:pt x="15520" y="1596"/>
                  <a:pt x="15600" y="1636"/>
                  <a:pt x="15640" y="1677"/>
                </a:cubicBezTo>
                <a:cubicBezTo>
                  <a:pt x="15760" y="1758"/>
                  <a:pt x="15840" y="1839"/>
                  <a:pt x="15960" y="1920"/>
                </a:cubicBezTo>
                <a:cubicBezTo>
                  <a:pt x="15960" y="1920"/>
                  <a:pt x="15920" y="1920"/>
                  <a:pt x="15920" y="1960"/>
                </a:cubicBezTo>
                <a:cubicBezTo>
                  <a:pt x="15920" y="1960"/>
                  <a:pt x="15920" y="1960"/>
                  <a:pt x="15880" y="2000"/>
                </a:cubicBezTo>
                <a:cubicBezTo>
                  <a:pt x="15840" y="2041"/>
                  <a:pt x="15840" y="2041"/>
                  <a:pt x="15800" y="2081"/>
                </a:cubicBezTo>
                <a:cubicBezTo>
                  <a:pt x="15760" y="2122"/>
                  <a:pt x="15720" y="2203"/>
                  <a:pt x="15680" y="2243"/>
                </a:cubicBezTo>
                <a:cubicBezTo>
                  <a:pt x="15600" y="2365"/>
                  <a:pt x="15520" y="2445"/>
                  <a:pt x="15440" y="2567"/>
                </a:cubicBezTo>
                <a:cubicBezTo>
                  <a:pt x="15360" y="2648"/>
                  <a:pt x="15280" y="2769"/>
                  <a:pt x="15240" y="2850"/>
                </a:cubicBezTo>
                <a:cubicBezTo>
                  <a:pt x="15200" y="2931"/>
                  <a:pt x="15160" y="2971"/>
                  <a:pt x="15120" y="3052"/>
                </a:cubicBezTo>
                <a:cubicBezTo>
                  <a:pt x="15080" y="3093"/>
                  <a:pt x="15040" y="3133"/>
                  <a:pt x="15000" y="3214"/>
                </a:cubicBezTo>
                <a:cubicBezTo>
                  <a:pt x="14960" y="3254"/>
                  <a:pt x="14920" y="3295"/>
                  <a:pt x="14920" y="3335"/>
                </a:cubicBezTo>
                <a:cubicBezTo>
                  <a:pt x="14880" y="3416"/>
                  <a:pt x="14800" y="3457"/>
                  <a:pt x="14760" y="3538"/>
                </a:cubicBezTo>
                <a:cubicBezTo>
                  <a:pt x="14720" y="3578"/>
                  <a:pt x="14680" y="3618"/>
                  <a:pt x="14640" y="3659"/>
                </a:cubicBezTo>
                <a:cubicBezTo>
                  <a:pt x="14640" y="3659"/>
                  <a:pt x="14640" y="3659"/>
                  <a:pt x="14640" y="3659"/>
                </a:cubicBezTo>
                <a:cubicBezTo>
                  <a:pt x="14520" y="3538"/>
                  <a:pt x="14360" y="3376"/>
                  <a:pt x="14240" y="3254"/>
                </a:cubicBezTo>
                <a:cubicBezTo>
                  <a:pt x="14160" y="3174"/>
                  <a:pt x="14040" y="3052"/>
                  <a:pt x="13960" y="2971"/>
                </a:cubicBezTo>
                <a:cubicBezTo>
                  <a:pt x="13920" y="2931"/>
                  <a:pt x="13880" y="2890"/>
                  <a:pt x="13880" y="2890"/>
                </a:cubicBezTo>
                <a:cubicBezTo>
                  <a:pt x="13920" y="2850"/>
                  <a:pt x="13960" y="2850"/>
                  <a:pt x="14000" y="2809"/>
                </a:cubicBezTo>
                <a:cubicBezTo>
                  <a:pt x="14040" y="2769"/>
                  <a:pt x="14120" y="2688"/>
                  <a:pt x="14160" y="2648"/>
                </a:cubicBezTo>
                <a:cubicBezTo>
                  <a:pt x="14200" y="2607"/>
                  <a:pt x="14240" y="2567"/>
                  <a:pt x="14280" y="2526"/>
                </a:cubicBezTo>
                <a:cubicBezTo>
                  <a:pt x="14240" y="2405"/>
                  <a:pt x="14280" y="2365"/>
                  <a:pt x="14320" y="2284"/>
                </a:cubicBezTo>
                <a:close/>
                <a:moveTo>
                  <a:pt x="13160" y="1272"/>
                </a:moveTo>
                <a:cubicBezTo>
                  <a:pt x="13200" y="1272"/>
                  <a:pt x="13200" y="1232"/>
                  <a:pt x="13240" y="1232"/>
                </a:cubicBezTo>
                <a:cubicBezTo>
                  <a:pt x="13240" y="1232"/>
                  <a:pt x="13280" y="1191"/>
                  <a:pt x="13280" y="1191"/>
                </a:cubicBezTo>
                <a:cubicBezTo>
                  <a:pt x="13280" y="1191"/>
                  <a:pt x="13280" y="1191"/>
                  <a:pt x="13320" y="1151"/>
                </a:cubicBezTo>
                <a:cubicBezTo>
                  <a:pt x="13320" y="1151"/>
                  <a:pt x="13320" y="1111"/>
                  <a:pt x="13360" y="1111"/>
                </a:cubicBezTo>
                <a:cubicBezTo>
                  <a:pt x="13520" y="1111"/>
                  <a:pt x="13640" y="1111"/>
                  <a:pt x="13800" y="1111"/>
                </a:cubicBezTo>
                <a:cubicBezTo>
                  <a:pt x="13920" y="1111"/>
                  <a:pt x="14040" y="1111"/>
                  <a:pt x="14160" y="1151"/>
                </a:cubicBezTo>
                <a:cubicBezTo>
                  <a:pt x="14040" y="1313"/>
                  <a:pt x="13880" y="1475"/>
                  <a:pt x="13800" y="1636"/>
                </a:cubicBezTo>
                <a:cubicBezTo>
                  <a:pt x="13720" y="1758"/>
                  <a:pt x="13640" y="1879"/>
                  <a:pt x="13560" y="2000"/>
                </a:cubicBezTo>
                <a:cubicBezTo>
                  <a:pt x="13520" y="2041"/>
                  <a:pt x="13480" y="2122"/>
                  <a:pt x="13440" y="2162"/>
                </a:cubicBezTo>
                <a:cubicBezTo>
                  <a:pt x="13400" y="2243"/>
                  <a:pt x="13360" y="2324"/>
                  <a:pt x="13320" y="2405"/>
                </a:cubicBezTo>
                <a:cubicBezTo>
                  <a:pt x="13280" y="2486"/>
                  <a:pt x="13280" y="2526"/>
                  <a:pt x="13280" y="2607"/>
                </a:cubicBezTo>
                <a:cubicBezTo>
                  <a:pt x="13280" y="2607"/>
                  <a:pt x="13280" y="2607"/>
                  <a:pt x="13240" y="2648"/>
                </a:cubicBezTo>
                <a:cubicBezTo>
                  <a:pt x="13200" y="2648"/>
                  <a:pt x="13200" y="2648"/>
                  <a:pt x="13160" y="2648"/>
                </a:cubicBezTo>
                <a:cubicBezTo>
                  <a:pt x="13080" y="2648"/>
                  <a:pt x="13000" y="2648"/>
                  <a:pt x="12960" y="2648"/>
                </a:cubicBezTo>
                <a:cubicBezTo>
                  <a:pt x="12800" y="2648"/>
                  <a:pt x="12640" y="2648"/>
                  <a:pt x="12480" y="2648"/>
                </a:cubicBezTo>
                <a:cubicBezTo>
                  <a:pt x="12280" y="2648"/>
                  <a:pt x="12120" y="2648"/>
                  <a:pt x="11920" y="2648"/>
                </a:cubicBezTo>
                <a:cubicBezTo>
                  <a:pt x="11920" y="2648"/>
                  <a:pt x="11920" y="2648"/>
                  <a:pt x="11960" y="2607"/>
                </a:cubicBezTo>
                <a:cubicBezTo>
                  <a:pt x="12040" y="2526"/>
                  <a:pt x="12120" y="2405"/>
                  <a:pt x="12200" y="2324"/>
                </a:cubicBezTo>
                <a:cubicBezTo>
                  <a:pt x="12280" y="2203"/>
                  <a:pt x="12400" y="2122"/>
                  <a:pt x="12480" y="2000"/>
                </a:cubicBezTo>
                <a:cubicBezTo>
                  <a:pt x="12560" y="1920"/>
                  <a:pt x="12640" y="1798"/>
                  <a:pt x="12720" y="1717"/>
                </a:cubicBezTo>
                <a:cubicBezTo>
                  <a:pt x="12720" y="1677"/>
                  <a:pt x="12760" y="1677"/>
                  <a:pt x="12760" y="1636"/>
                </a:cubicBezTo>
                <a:cubicBezTo>
                  <a:pt x="12800" y="1596"/>
                  <a:pt x="12800" y="1556"/>
                  <a:pt x="12840" y="1556"/>
                </a:cubicBezTo>
                <a:cubicBezTo>
                  <a:pt x="12880" y="1515"/>
                  <a:pt x="12920" y="1475"/>
                  <a:pt x="12960" y="1434"/>
                </a:cubicBezTo>
                <a:cubicBezTo>
                  <a:pt x="13040" y="1353"/>
                  <a:pt x="13080" y="1313"/>
                  <a:pt x="13160" y="1272"/>
                </a:cubicBezTo>
                <a:close/>
                <a:moveTo>
                  <a:pt x="11760" y="949"/>
                </a:moveTo>
                <a:cubicBezTo>
                  <a:pt x="11760" y="949"/>
                  <a:pt x="11760" y="949"/>
                  <a:pt x="11760" y="949"/>
                </a:cubicBezTo>
                <a:cubicBezTo>
                  <a:pt x="11800" y="908"/>
                  <a:pt x="11800" y="908"/>
                  <a:pt x="11800" y="908"/>
                </a:cubicBezTo>
                <a:cubicBezTo>
                  <a:pt x="11880" y="908"/>
                  <a:pt x="11960" y="949"/>
                  <a:pt x="12080" y="949"/>
                </a:cubicBezTo>
                <a:cubicBezTo>
                  <a:pt x="12160" y="949"/>
                  <a:pt x="12280" y="989"/>
                  <a:pt x="12360" y="989"/>
                </a:cubicBezTo>
                <a:cubicBezTo>
                  <a:pt x="12440" y="989"/>
                  <a:pt x="12560" y="989"/>
                  <a:pt x="12640" y="1030"/>
                </a:cubicBezTo>
                <a:cubicBezTo>
                  <a:pt x="12800" y="1030"/>
                  <a:pt x="12920" y="1070"/>
                  <a:pt x="13080" y="1070"/>
                </a:cubicBezTo>
                <a:cubicBezTo>
                  <a:pt x="13080" y="1070"/>
                  <a:pt x="13040" y="1111"/>
                  <a:pt x="13040" y="1111"/>
                </a:cubicBezTo>
                <a:cubicBezTo>
                  <a:pt x="13000" y="1151"/>
                  <a:pt x="12960" y="1192"/>
                  <a:pt x="12920" y="1272"/>
                </a:cubicBezTo>
                <a:cubicBezTo>
                  <a:pt x="12880" y="1313"/>
                  <a:pt x="12840" y="1353"/>
                  <a:pt x="12800" y="1394"/>
                </a:cubicBezTo>
                <a:cubicBezTo>
                  <a:pt x="12760" y="1434"/>
                  <a:pt x="12760" y="1434"/>
                  <a:pt x="12760" y="1475"/>
                </a:cubicBezTo>
                <a:cubicBezTo>
                  <a:pt x="12720" y="1515"/>
                  <a:pt x="12720" y="1556"/>
                  <a:pt x="12680" y="1556"/>
                </a:cubicBezTo>
                <a:cubicBezTo>
                  <a:pt x="12680" y="1556"/>
                  <a:pt x="12640" y="1596"/>
                  <a:pt x="12640" y="1596"/>
                </a:cubicBezTo>
                <a:cubicBezTo>
                  <a:pt x="12600" y="1636"/>
                  <a:pt x="12600" y="1677"/>
                  <a:pt x="12560" y="1717"/>
                </a:cubicBezTo>
                <a:cubicBezTo>
                  <a:pt x="12520" y="1758"/>
                  <a:pt x="12480" y="1798"/>
                  <a:pt x="12480" y="1839"/>
                </a:cubicBezTo>
                <a:cubicBezTo>
                  <a:pt x="12400" y="1960"/>
                  <a:pt x="12320" y="2081"/>
                  <a:pt x="12240" y="2203"/>
                </a:cubicBezTo>
                <a:cubicBezTo>
                  <a:pt x="12160" y="2324"/>
                  <a:pt x="12080" y="2405"/>
                  <a:pt x="12000" y="2526"/>
                </a:cubicBezTo>
                <a:cubicBezTo>
                  <a:pt x="12000" y="2567"/>
                  <a:pt x="11960" y="2567"/>
                  <a:pt x="11960" y="2607"/>
                </a:cubicBezTo>
                <a:cubicBezTo>
                  <a:pt x="11600" y="2607"/>
                  <a:pt x="11240" y="2607"/>
                  <a:pt x="10880" y="2607"/>
                </a:cubicBezTo>
                <a:cubicBezTo>
                  <a:pt x="10720" y="2607"/>
                  <a:pt x="10560" y="2607"/>
                  <a:pt x="10440" y="2607"/>
                </a:cubicBezTo>
                <a:cubicBezTo>
                  <a:pt x="10440" y="2607"/>
                  <a:pt x="10440" y="2607"/>
                  <a:pt x="10440" y="2607"/>
                </a:cubicBezTo>
                <a:cubicBezTo>
                  <a:pt x="10480" y="2567"/>
                  <a:pt x="10520" y="2526"/>
                  <a:pt x="10520" y="2445"/>
                </a:cubicBezTo>
                <a:cubicBezTo>
                  <a:pt x="10520" y="2405"/>
                  <a:pt x="10560" y="2405"/>
                  <a:pt x="10560" y="2365"/>
                </a:cubicBezTo>
                <a:cubicBezTo>
                  <a:pt x="10600" y="2324"/>
                  <a:pt x="10600" y="2284"/>
                  <a:pt x="10640" y="2243"/>
                </a:cubicBezTo>
                <a:cubicBezTo>
                  <a:pt x="10760" y="2081"/>
                  <a:pt x="10920" y="1920"/>
                  <a:pt x="11040" y="1798"/>
                </a:cubicBezTo>
                <a:cubicBezTo>
                  <a:pt x="11120" y="1717"/>
                  <a:pt x="11200" y="1636"/>
                  <a:pt x="11280" y="1556"/>
                </a:cubicBezTo>
                <a:cubicBezTo>
                  <a:pt x="11360" y="1475"/>
                  <a:pt x="11400" y="1394"/>
                  <a:pt x="11480" y="1313"/>
                </a:cubicBezTo>
                <a:cubicBezTo>
                  <a:pt x="11560" y="1232"/>
                  <a:pt x="11640" y="1151"/>
                  <a:pt x="11680" y="1070"/>
                </a:cubicBezTo>
                <a:cubicBezTo>
                  <a:pt x="11680" y="1030"/>
                  <a:pt x="11720" y="989"/>
                  <a:pt x="11760" y="949"/>
                </a:cubicBezTo>
                <a:close/>
                <a:moveTo>
                  <a:pt x="10520" y="989"/>
                </a:moveTo>
                <a:cubicBezTo>
                  <a:pt x="10560" y="949"/>
                  <a:pt x="10560" y="949"/>
                  <a:pt x="10600" y="908"/>
                </a:cubicBezTo>
                <a:cubicBezTo>
                  <a:pt x="10600" y="908"/>
                  <a:pt x="10600" y="868"/>
                  <a:pt x="10640" y="868"/>
                </a:cubicBezTo>
                <a:cubicBezTo>
                  <a:pt x="10640" y="868"/>
                  <a:pt x="10640" y="868"/>
                  <a:pt x="10640" y="868"/>
                </a:cubicBezTo>
                <a:cubicBezTo>
                  <a:pt x="10960" y="868"/>
                  <a:pt x="11280" y="908"/>
                  <a:pt x="11560" y="908"/>
                </a:cubicBezTo>
                <a:cubicBezTo>
                  <a:pt x="11560" y="908"/>
                  <a:pt x="11560" y="908"/>
                  <a:pt x="11600" y="908"/>
                </a:cubicBezTo>
                <a:cubicBezTo>
                  <a:pt x="11600" y="908"/>
                  <a:pt x="11560" y="949"/>
                  <a:pt x="11560" y="949"/>
                </a:cubicBezTo>
                <a:cubicBezTo>
                  <a:pt x="11480" y="1030"/>
                  <a:pt x="11440" y="1111"/>
                  <a:pt x="11360" y="1191"/>
                </a:cubicBezTo>
                <a:cubicBezTo>
                  <a:pt x="11280" y="1272"/>
                  <a:pt x="11240" y="1353"/>
                  <a:pt x="11160" y="1434"/>
                </a:cubicBezTo>
                <a:cubicBezTo>
                  <a:pt x="11080" y="1515"/>
                  <a:pt x="11000" y="1596"/>
                  <a:pt x="10920" y="1717"/>
                </a:cubicBezTo>
                <a:cubicBezTo>
                  <a:pt x="10880" y="1758"/>
                  <a:pt x="10840" y="1798"/>
                  <a:pt x="10800" y="1839"/>
                </a:cubicBezTo>
                <a:cubicBezTo>
                  <a:pt x="10760" y="1920"/>
                  <a:pt x="10720" y="1960"/>
                  <a:pt x="10640" y="2041"/>
                </a:cubicBezTo>
                <a:cubicBezTo>
                  <a:pt x="10600" y="2122"/>
                  <a:pt x="10560" y="2162"/>
                  <a:pt x="10520" y="2243"/>
                </a:cubicBezTo>
                <a:cubicBezTo>
                  <a:pt x="10440" y="2365"/>
                  <a:pt x="10400" y="2445"/>
                  <a:pt x="10360" y="2567"/>
                </a:cubicBezTo>
                <a:cubicBezTo>
                  <a:pt x="10360" y="2567"/>
                  <a:pt x="10360" y="2567"/>
                  <a:pt x="10360" y="2567"/>
                </a:cubicBezTo>
                <a:cubicBezTo>
                  <a:pt x="10160" y="2567"/>
                  <a:pt x="9960" y="2567"/>
                  <a:pt x="9760" y="2567"/>
                </a:cubicBezTo>
                <a:cubicBezTo>
                  <a:pt x="9720" y="2567"/>
                  <a:pt x="9720" y="2567"/>
                  <a:pt x="9680" y="2567"/>
                </a:cubicBezTo>
                <a:cubicBezTo>
                  <a:pt x="9600" y="2567"/>
                  <a:pt x="9480" y="2567"/>
                  <a:pt x="9400" y="2567"/>
                </a:cubicBezTo>
                <a:cubicBezTo>
                  <a:pt x="9400" y="2567"/>
                  <a:pt x="9400" y="2567"/>
                  <a:pt x="9400" y="2567"/>
                </a:cubicBezTo>
                <a:cubicBezTo>
                  <a:pt x="9320" y="2567"/>
                  <a:pt x="9240" y="2567"/>
                  <a:pt x="9200" y="2567"/>
                </a:cubicBezTo>
                <a:cubicBezTo>
                  <a:pt x="9200" y="2567"/>
                  <a:pt x="9200" y="2567"/>
                  <a:pt x="9200" y="2567"/>
                </a:cubicBezTo>
                <a:cubicBezTo>
                  <a:pt x="9240" y="2526"/>
                  <a:pt x="9320" y="2445"/>
                  <a:pt x="9360" y="2405"/>
                </a:cubicBezTo>
                <a:cubicBezTo>
                  <a:pt x="9400" y="2365"/>
                  <a:pt x="9440" y="2324"/>
                  <a:pt x="9480" y="2284"/>
                </a:cubicBezTo>
                <a:cubicBezTo>
                  <a:pt x="9560" y="2203"/>
                  <a:pt x="9640" y="2122"/>
                  <a:pt x="9720" y="2041"/>
                </a:cubicBezTo>
                <a:cubicBezTo>
                  <a:pt x="9760" y="2000"/>
                  <a:pt x="9800" y="1960"/>
                  <a:pt x="9840" y="1920"/>
                </a:cubicBezTo>
                <a:cubicBezTo>
                  <a:pt x="9880" y="1879"/>
                  <a:pt x="9880" y="1879"/>
                  <a:pt x="9920" y="1839"/>
                </a:cubicBezTo>
                <a:cubicBezTo>
                  <a:pt x="9920" y="1839"/>
                  <a:pt x="9960" y="1798"/>
                  <a:pt x="9960" y="1798"/>
                </a:cubicBezTo>
                <a:cubicBezTo>
                  <a:pt x="10000" y="1758"/>
                  <a:pt x="10000" y="1758"/>
                  <a:pt x="10040" y="1717"/>
                </a:cubicBezTo>
                <a:cubicBezTo>
                  <a:pt x="10040" y="1717"/>
                  <a:pt x="10040" y="1717"/>
                  <a:pt x="10040" y="1717"/>
                </a:cubicBezTo>
                <a:cubicBezTo>
                  <a:pt x="10040" y="1717"/>
                  <a:pt x="10080" y="1677"/>
                  <a:pt x="10080" y="1677"/>
                </a:cubicBezTo>
                <a:cubicBezTo>
                  <a:pt x="10120" y="1636"/>
                  <a:pt x="10160" y="1596"/>
                  <a:pt x="10200" y="1515"/>
                </a:cubicBezTo>
                <a:cubicBezTo>
                  <a:pt x="10280" y="1394"/>
                  <a:pt x="10360" y="1313"/>
                  <a:pt x="10440" y="1191"/>
                </a:cubicBezTo>
                <a:cubicBezTo>
                  <a:pt x="10440" y="1111"/>
                  <a:pt x="10480" y="1030"/>
                  <a:pt x="10520" y="989"/>
                </a:cubicBezTo>
                <a:close/>
                <a:moveTo>
                  <a:pt x="9280" y="787"/>
                </a:moveTo>
                <a:cubicBezTo>
                  <a:pt x="9280" y="787"/>
                  <a:pt x="9320" y="787"/>
                  <a:pt x="9280" y="787"/>
                </a:cubicBezTo>
                <a:cubicBezTo>
                  <a:pt x="9440" y="787"/>
                  <a:pt x="9600" y="787"/>
                  <a:pt x="9720" y="827"/>
                </a:cubicBezTo>
                <a:cubicBezTo>
                  <a:pt x="9920" y="827"/>
                  <a:pt x="10120" y="827"/>
                  <a:pt x="10320" y="868"/>
                </a:cubicBezTo>
                <a:cubicBezTo>
                  <a:pt x="10320" y="868"/>
                  <a:pt x="10360" y="868"/>
                  <a:pt x="10360" y="868"/>
                </a:cubicBezTo>
                <a:cubicBezTo>
                  <a:pt x="10320" y="908"/>
                  <a:pt x="10320" y="949"/>
                  <a:pt x="10280" y="989"/>
                </a:cubicBezTo>
                <a:cubicBezTo>
                  <a:pt x="10200" y="1111"/>
                  <a:pt x="10160" y="1191"/>
                  <a:pt x="10080" y="1272"/>
                </a:cubicBezTo>
                <a:cubicBezTo>
                  <a:pt x="10040" y="1313"/>
                  <a:pt x="10000" y="1394"/>
                  <a:pt x="9960" y="1434"/>
                </a:cubicBezTo>
                <a:cubicBezTo>
                  <a:pt x="9920" y="1475"/>
                  <a:pt x="9920" y="1515"/>
                  <a:pt x="9880" y="1515"/>
                </a:cubicBezTo>
                <a:cubicBezTo>
                  <a:pt x="9880" y="1515"/>
                  <a:pt x="9840" y="1556"/>
                  <a:pt x="9840" y="1596"/>
                </a:cubicBezTo>
                <a:cubicBezTo>
                  <a:pt x="9800" y="1636"/>
                  <a:pt x="9760" y="1677"/>
                  <a:pt x="9720" y="1717"/>
                </a:cubicBezTo>
                <a:cubicBezTo>
                  <a:pt x="9680" y="1758"/>
                  <a:pt x="9640" y="1798"/>
                  <a:pt x="9600" y="1879"/>
                </a:cubicBezTo>
                <a:cubicBezTo>
                  <a:pt x="9560" y="1920"/>
                  <a:pt x="9520" y="1960"/>
                  <a:pt x="9480" y="2000"/>
                </a:cubicBezTo>
                <a:cubicBezTo>
                  <a:pt x="9440" y="2041"/>
                  <a:pt x="9400" y="2081"/>
                  <a:pt x="9360" y="2162"/>
                </a:cubicBezTo>
                <a:cubicBezTo>
                  <a:pt x="9320" y="2203"/>
                  <a:pt x="9280" y="2284"/>
                  <a:pt x="9200" y="2324"/>
                </a:cubicBezTo>
                <a:cubicBezTo>
                  <a:pt x="9160" y="2365"/>
                  <a:pt x="9120" y="2405"/>
                  <a:pt x="9120" y="2445"/>
                </a:cubicBezTo>
                <a:cubicBezTo>
                  <a:pt x="9080" y="2486"/>
                  <a:pt x="9040" y="2526"/>
                  <a:pt x="9040" y="2567"/>
                </a:cubicBezTo>
                <a:cubicBezTo>
                  <a:pt x="8600" y="2567"/>
                  <a:pt x="8160" y="2567"/>
                  <a:pt x="7680" y="2567"/>
                </a:cubicBezTo>
                <a:cubicBezTo>
                  <a:pt x="7680" y="2526"/>
                  <a:pt x="7720" y="2526"/>
                  <a:pt x="7720" y="2486"/>
                </a:cubicBezTo>
                <a:cubicBezTo>
                  <a:pt x="7760" y="2445"/>
                  <a:pt x="7800" y="2365"/>
                  <a:pt x="7840" y="2324"/>
                </a:cubicBezTo>
                <a:cubicBezTo>
                  <a:pt x="7880" y="2284"/>
                  <a:pt x="7920" y="2243"/>
                  <a:pt x="7960" y="2203"/>
                </a:cubicBezTo>
                <a:cubicBezTo>
                  <a:pt x="8040" y="2122"/>
                  <a:pt x="8080" y="2041"/>
                  <a:pt x="8160" y="2000"/>
                </a:cubicBezTo>
                <a:cubicBezTo>
                  <a:pt x="8200" y="1960"/>
                  <a:pt x="8280" y="1879"/>
                  <a:pt x="8320" y="1839"/>
                </a:cubicBezTo>
                <a:cubicBezTo>
                  <a:pt x="8360" y="1798"/>
                  <a:pt x="8400" y="1758"/>
                  <a:pt x="8440" y="1717"/>
                </a:cubicBezTo>
                <a:cubicBezTo>
                  <a:pt x="8480" y="1677"/>
                  <a:pt x="8480" y="1677"/>
                  <a:pt x="8520" y="1636"/>
                </a:cubicBezTo>
                <a:cubicBezTo>
                  <a:pt x="8560" y="1596"/>
                  <a:pt x="8560" y="1596"/>
                  <a:pt x="8600" y="1556"/>
                </a:cubicBezTo>
                <a:cubicBezTo>
                  <a:pt x="8640" y="1515"/>
                  <a:pt x="8640" y="1475"/>
                  <a:pt x="8680" y="1475"/>
                </a:cubicBezTo>
                <a:cubicBezTo>
                  <a:pt x="8680" y="1434"/>
                  <a:pt x="8720" y="1434"/>
                  <a:pt x="8720" y="1394"/>
                </a:cubicBezTo>
                <a:cubicBezTo>
                  <a:pt x="8800" y="1313"/>
                  <a:pt x="8880" y="1191"/>
                  <a:pt x="8960" y="1111"/>
                </a:cubicBezTo>
                <a:cubicBezTo>
                  <a:pt x="9000" y="1070"/>
                  <a:pt x="9040" y="1030"/>
                  <a:pt x="9080" y="989"/>
                </a:cubicBezTo>
                <a:cubicBezTo>
                  <a:pt x="9200" y="908"/>
                  <a:pt x="9240" y="868"/>
                  <a:pt x="9280" y="787"/>
                </a:cubicBezTo>
                <a:close/>
                <a:moveTo>
                  <a:pt x="6640" y="2526"/>
                </a:moveTo>
                <a:cubicBezTo>
                  <a:pt x="6720" y="2445"/>
                  <a:pt x="6760" y="2365"/>
                  <a:pt x="6840" y="2324"/>
                </a:cubicBezTo>
                <a:cubicBezTo>
                  <a:pt x="6880" y="2284"/>
                  <a:pt x="6920" y="2284"/>
                  <a:pt x="6960" y="2243"/>
                </a:cubicBezTo>
                <a:cubicBezTo>
                  <a:pt x="7040" y="2203"/>
                  <a:pt x="7120" y="2122"/>
                  <a:pt x="7160" y="2081"/>
                </a:cubicBezTo>
                <a:cubicBezTo>
                  <a:pt x="7240" y="2000"/>
                  <a:pt x="7360" y="1920"/>
                  <a:pt x="7440" y="1839"/>
                </a:cubicBezTo>
                <a:cubicBezTo>
                  <a:pt x="7640" y="1636"/>
                  <a:pt x="7760" y="1394"/>
                  <a:pt x="7920" y="1111"/>
                </a:cubicBezTo>
                <a:cubicBezTo>
                  <a:pt x="8000" y="1030"/>
                  <a:pt x="8040" y="949"/>
                  <a:pt x="8120" y="868"/>
                </a:cubicBezTo>
                <a:cubicBezTo>
                  <a:pt x="8160" y="827"/>
                  <a:pt x="8240" y="747"/>
                  <a:pt x="8280" y="666"/>
                </a:cubicBezTo>
                <a:cubicBezTo>
                  <a:pt x="8280" y="666"/>
                  <a:pt x="8320" y="666"/>
                  <a:pt x="8320" y="666"/>
                </a:cubicBezTo>
                <a:cubicBezTo>
                  <a:pt x="8400" y="666"/>
                  <a:pt x="8480" y="666"/>
                  <a:pt x="8600" y="666"/>
                </a:cubicBezTo>
                <a:cubicBezTo>
                  <a:pt x="8680" y="666"/>
                  <a:pt x="8800" y="666"/>
                  <a:pt x="8880" y="666"/>
                </a:cubicBezTo>
                <a:cubicBezTo>
                  <a:pt x="8960" y="666"/>
                  <a:pt x="9040" y="706"/>
                  <a:pt x="9080" y="706"/>
                </a:cubicBezTo>
                <a:cubicBezTo>
                  <a:pt x="9040" y="747"/>
                  <a:pt x="9040" y="787"/>
                  <a:pt x="9000" y="787"/>
                </a:cubicBezTo>
                <a:cubicBezTo>
                  <a:pt x="8920" y="908"/>
                  <a:pt x="8840" y="989"/>
                  <a:pt x="8760" y="1111"/>
                </a:cubicBezTo>
                <a:cubicBezTo>
                  <a:pt x="8720" y="1151"/>
                  <a:pt x="8680" y="1232"/>
                  <a:pt x="8640" y="1272"/>
                </a:cubicBezTo>
                <a:cubicBezTo>
                  <a:pt x="8600" y="1313"/>
                  <a:pt x="8560" y="1394"/>
                  <a:pt x="8520" y="1434"/>
                </a:cubicBezTo>
                <a:cubicBezTo>
                  <a:pt x="8480" y="1475"/>
                  <a:pt x="8440" y="1556"/>
                  <a:pt x="8360" y="1596"/>
                </a:cubicBezTo>
                <a:cubicBezTo>
                  <a:pt x="8320" y="1636"/>
                  <a:pt x="8280" y="1677"/>
                  <a:pt x="8200" y="1758"/>
                </a:cubicBezTo>
                <a:cubicBezTo>
                  <a:pt x="8160" y="1798"/>
                  <a:pt x="8120" y="1839"/>
                  <a:pt x="8120" y="1839"/>
                </a:cubicBezTo>
                <a:cubicBezTo>
                  <a:pt x="8080" y="1879"/>
                  <a:pt x="8040" y="1960"/>
                  <a:pt x="7960" y="2000"/>
                </a:cubicBezTo>
                <a:cubicBezTo>
                  <a:pt x="7920" y="2041"/>
                  <a:pt x="7920" y="2081"/>
                  <a:pt x="7880" y="2122"/>
                </a:cubicBezTo>
                <a:cubicBezTo>
                  <a:pt x="7840" y="2162"/>
                  <a:pt x="7840" y="2203"/>
                  <a:pt x="7800" y="2243"/>
                </a:cubicBezTo>
                <a:cubicBezTo>
                  <a:pt x="7800" y="2284"/>
                  <a:pt x="7760" y="2324"/>
                  <a:pt x="7760" y="2365"/>
                </a:cubicBezTo>
                <a:cubicBezTo>
                  <a:pt x="7760" y="2405"/>
                  <a:pt x="7720" y="2405"/>
                  <a:pt x="7720" y="2445"/>
                </a:cubicBezTo>
                <a:cubicBezTo>
                  <a:pt x="7720" y="2486"/>
                  <a:pt x="7680" y="2526"/>
                  <a:pt x="7680" y="2567"/>
                </a:cubicBezTo>
                <a:cubicBezTo>
                  <a:pt x="7680" y="2567"/>
                  <a:pt x="7680" y="2607"/>
                  <a:pt x="7640" y="2607"/>
                </a:cubicBezTo>
                <a:cubicBezTo>
                  <a:pt x="7280" y="2607"/>
                  <a:pt x="6920" y="2607"/>
                  <a:pt x="6600" y="2607"/>
                </a:cubicBezTo>
                <a:cubicBezTo>
                  <a:pt x="6600" y="2567"/>
                  <a:pt x="6640" y="2567"/>
                  <a:pt x="6640" y="2526"/>
                </a:cubicBezTo>
                <a:close/>
                <a:moveTo>
                  <a:pt x="13200" y="20809"/>
                </a:moveTo>
                <a:cubicBezTo>
                  <a:pt x="10840" y="20809"/>
                  <a:pt x="8480" y="20809"/>
                  <a:pt x="6120" y="20809"/>
                </a:cubicBezTo>
                <a:cubicBezTo>
                  <a:pt x="6080" y="20809"/>
                  <a:pt x="6080" y="20809"/>
                  <a:pt x="6040" y="20809"/>
                </a:cubicBezTo>
                <a:cubicBezTo>
                  <a:pt x="4360" y="19111"/>
                  <a:pt x="2680" y="17412"/>
                  <a:pt x="1000" y="15753"/>
                </a:cubicBezTo>
                <a:cubicBezTo>
                  <a:pt x="1000" y="15753"/>
                  <a:pt x="1000" y="15753"/>
                  <a:pt x="1000" y="15753"/>
                </a:cubicBezTo>
                <a:cubicBezTo>
                  <a:pt x="1000" y="13367"/>
                  <a:pt x="1000" y="10980"/>
                  <a:pt x="1000" y="8594"/>
                </a:cubicBezTo>
                <a:cubicBezTo>
                  <a:pt x="1000" y="8553"/>
                  <a:pt x="1000" y="8553"/>
                  <a:pt x="1000" y="8513"/>
                </a:cubicBezTo>
                <a:cubicBezTo>
                  <a:pt x="2000" y="7502"/>
                  <a:pt x="3000" y="6450"/>
                  <a:pt x="4040" y="5439"/>
                </a:cubicBezTo>
                <a:cubicBezTo>
                  <a:pt x="4200" y="5277"/>
                  <a:pt x="4400" y="5115"/>
                  <a:pt x="4560" y="4953"/>
                </a:cubicBezTo>
                <a:cubicBezTo>
                  <a:pt x="4720" y="4791"/>
                  <a:pt x="4880" y="4670"/>
                  <a:pt x="5040" y="4508"/>
                </a:cubicBezTo>
                <a:cubicBezTo>
                  <a:pt x="5120" y="4427"/>
                  <a:pt x="5200" y="4347"/>
                  <a:pt x="5280" y="4266"/>
                </a:cubicBezTo>
                <a:cubicBezTo>
                  <a:pt x="5360" y="4185"/>
                  <a:pt x="5400" y="4144"/>
                  <a:pt x="5480" y="4063"/>
                </a:cubicBezTo>
                <a:cubicBezTo>
                  <a:pt x="5600" y="3942"/>
                  <a:pt x="5680" y="3821"/>
                  <a:pt x="5760" y="3699"/>
                </a:cubicBezTo>
                <a:cubicBezTo>
                  <a:pt x="5840" y="3578"/>
                  <a:pt x="5920" y="3497"/>
                  <a:pt x="6040" y="3376"/>
                </a:cubicBezTo>
                <a:cubicBezTo>
                  <a:pt x="6040" y="3376"/>
                  <a:pt x="6080" y="3335"/>
                  <a:pt x="6080" y="3335"/>
                </a:cubicBezTo>
                <a:cubicBezTo>
                  <a:pt x="7200" y="3335"/>
                  <a:pt x="8280" y="3335"/>
                  <a:pt x="9400" y="3335"/>
                </a:cubicBezTo>
                <a:cubicBezTo>
                  <a:pt x="9440" y="3335"/>
                  <a:pt x="9440" y="3335"/>
                  <a:pt x="9480" y="3335"/>
                </a:cubicBezTo>
                <a:cubicBezTo>
                  <a:pt x="9560" y="3335"/>
                  <a:pt x="9680" y="3335"/>
                  <a:pt x="9760" y="3335"/>
                </a:cubicBezTo>
                <a:cubicBezTo>
                  <a:pt x="9760" y="3335"/>
                  <a:pt x="9760" y="3335"/>
                  <a:pt x="9760" y="3335"/>
                </a:cubicBezTo>
                <a:cubicBezTo>
                  <a:pt x="10920" y="3335"/>
                  <a:pt x="12080" y="3335"/>
                  <a:pt x="13240" y="3335"/>
                </a:cubicBezTo>
                <a:cubicBezTo>
                  <a:pt x="13640" y="3740"/>
                  <a:pt x="14040" y="4144"/>
                  <a:pt x="14440" y="4549"/>
                </a:cubicBezTo>
                <a:cubicBezTo>
                  <a:pt x="14440" y="4549"/>
                  <a:pt x="14480" y="4589"/>
                  <a:pt x="14480" y="4589"/>
                </a:cubicBezTo>
                <a:cubicBezTo>
                  <a:pt x="15040" y="5156"/>
                  <a:pt x="15560" y="5681"/>
                  <a:pt x="16120" y="6248"/>
                </a:cubicBezTo>
                <a:cubicBezTo>
                  <a:pt x="16120" y="6248"/>
                  <a:pt x="16120" y="6248"/>
                  <a:pt x="16120" y="6248"/>
                </a:cubicBezTo>
                <a:cubicBezTo>
                  <a:pt x="16840" y="6976"/>
                  <a:pt x="17560" y="7704"/>
                  <a:pt x="18280" y="8432"/>
                </a:cubicBezTo>
                <a:cubicBezTo>
                  <a:pt x="18280" y="9443"/>
                  <a:pt x="18280" y="10495"/>
                  <a:pt x="18280" y="11506"/>
                </a:cubicBezTo>
                <a:cubicBezTo>
                  <a:pt x="18280" y="11547"/>
                  <a:pt x="18280" y="11547"/>
                  <a:pt x="18280" y="11587"/>
                </a:cubicBezTo>
                <a:cubicBezTo>
                  <a:pt x="18280" y="11587"/>
                  <a:pt x="18280" y="11587"/>
                  <a:pt x="18280" y="11587"/>
                </a:cubicBezTo>
                <a:cubicBezTo>
                  <a:pt x="18280" y="12922"/>
                  <a:pt x="18280" y="14297"/>
                  <a:pt x="18280" y="15632"/>
                </a:cubicBezTo>
                <a:cubicBezTo>
                  <a:pt x="18280" y="15632"/>
                  <a:pt x="18280" y="15632"/>
                  <a:pt x="18280" y="15632"/>
                </a:cubicBezTo>
                <a:cubicBezTo>
                  <a:pt x="16560" y="17371"/>
                  <a:pt x="14880" y="19111"/>
                  <a:pt x="13200" y="20809"/>
                </a:cubicBezTo>
                <a:close/>
                <a:moveTo>
                  <a:pt x="18760" y="7583"/>
                </a:moveTo>
                <a:cubicBezTo>
                  <a:pt x="18720" y="7663"/>
                  <a:pt x="18680" y="7744"/>
                  <a:pt x="18680" y="7825"/>
                </a:cubicBezTo>
                <a:cubicBezTo>
                  <a:pt x="18640" y="7785"/>
                  <a:pt x="18600" y="7744"/>
                  <a:pt x="18560" y="7704"/>
                </a:cubicBezTo>
                <a:cubicBezTo>
                  <a:pt x="18360" y="7502"/>
                  <a:pt x="18120" y="7259"/>
                  <a:pt x="17920" y="7057"/>
                </a:cubicBezTo>
                <a:cubicBezTo>
                  <a:pt x="17840" y="6976"/>
                  <a:pt x="17760" y="6895"/>
                  <a:pt x="17680" y="6814"/>
                </a:cubicBezTo>
                <a:cubicBezTo>
                  <a:pt x="17680" y="6814"/>
                  <a:pt x="17680" y="6814"/>
                  <a:pt x="17680" y="6814"/>
                </a:cubicBezTo>
                <a:cubicBezTo>
                  <a:pt x="17720" y="6774"/>
                  <a:pt x="17760" y="6733"/>
                  <a:pt x="17800" y="6652"/>
                </a:cubicBezTo>
                <a:cubicBezTo>
                  <a:pt x="17840" y="6612"/>
                  <a:pt x="17880" y="6531"/>
                  <a:pt x="17960" y="6490"/>
                </a:cubicBezTo>
                <a:cubicBezTo>
                  <a:pt x="18040" y="6369"/>
                  <a:pt x="18160" y="6248"/>
                  <a:pt x="18240" y="6167"/>
                </a:cubicBezTo>
                <a:cubicBezTo>
                  <a:pt x="18320" y="6045"/>
                  <a:pt x="18440" y="5924"/>
                  <a:pt x="18520" y="5803"/>
                </a:cubicBezTo>
                <a:cubicBezTo>
                  <a:pt x="18600" y="5681"/>
                  <a:pt x="18720" y="5560"/>
                  <a:pt x="18800" y="5479"/>
                </a:cubicBezTo>
                <a:cubicBezTo>
                  <a:pt x="18800" y="5479"/>
                  <a:pt x="18840" y="5439"/>
                  <a:pt x="18840" y="5439"/>
                </a:cubicBezTo>
                <a:cubicBezTo>
                  <a:pt x="18880" y="5398"/>
                  <a:pt x="18920" y="5358"/>
                  <a:pt x="18960" y="5317"/>
                </a:cubicBezTo>
                <a:cubicBezTo>
                  <a:pt x="19000" y="5277"/>
                  <a:pt x="19040" y="5196"/>
                  <a:pt x="19120" y="5156"/>
                </a:cubicBezTo>
                <a:cubicBezTo>
                  <a:pt x="19160" y="5115"/>
                  <a:pt x="19200" y="5075"/>
                  <a:pt x="19240" y="5034"/>
                </a:cubicBezTo>
                <a:cubicBezTo>
                  <a:pt x="19240" y="5034"/>
                  <a:pt x="19240" y="5034"/>
                  <a:pt x="19240" y="5034"/>
                </a:cubicBezTo>
                <a:cubicBezTo>
                  <a:pt x="19240" y="5034"/>
                  <a:pt x="19240" y="5034"/>
                  <a:pt x="19240" y="5034"/>
                </a:cubicBezTo>
                <a:cubicBezTo>
                  <a:pt x="19240" y="5034"/>
                  <a:pt x="19240" y="5034"/>
                  <a:pt x="19240" y="5034"/>
                </a:cubicBezTo>
                <a:cubicBezTo>
                  <a:pt x="19240" y="5075"/>
                  <a:pt x="19280" y="5075"/>
                  <a:pt x="19280" y="5115"/>
                </a:cubicBezTo>
                <a:cubicBezTo>
                  <a:pt x="19320" y="5196"/>
                  <a:pt x="19400" y="5277"/>
                  <a:pt x="19480" y="5317"/>
                </a:cubicBezTo>
                <a:cubicBezTo>
                  <a:pt x="19520" y="5358"/>
                  <a:pt x="19560" y="5398"/>
                  <a:pt x="19600" y="5398"/>
                </a:cubicBezTo>
                <a:cubicBezTo>
                  <a:pt x="19640" y="5439"/>
                  <a:pt x="19680" y="5439"/>
                  <a:pt x="19680" y="5479"/>
                </a:cubicBezTo>
                <a:cubicBezTo>
                  <a:pt x="19720" y="5520"/>
                  <a:pt x="19720" y="5520"/>
                  <a:pt x="19760" y="5560"/>
                </a:cubicBezTo>
                <a:cubicBezTo>
                  <a:pt x="19800" y="5601"/>
                  <a:pt x="19840" y="5641"/>
                  <a:pt x="19880" y="5681"/>
                </a:cubicBezTo>
                <a:cubicBezTo>
                  <a:pt x="19880" y="5681"/>
                  <a:pt x="19920" y="5722"/>
                  <a:pt x="19960" y="5722"/>
                </a:cubicBezTo>
                <a:cubicBezTo>
                  <a:pt x="20000" y="5762"/>
                  <a:pt x="20040" y="5762"/>
                  <a:pt x="20080" y="5803"/>
                </a:cubicBezTo>
                <a:cubicBezTo>
                  <a:pt x="20120" y="5843"/>
                  <a:pt x="20160" y="5843"/>
                  <a:pt x="20200" y="5843"/>
                </a:cubicBezTo>
                <a:cubicBezTo>
                  <a:pt x="20200" y="5884"/>
                  <a:pt x="20160" y="5924"/>
                  <a:pt x="20160" y="5965"/>
                </a:cubicBezTo>
                <a:cubicBezTo>
                  <a:pt x="20160" y="5965"/>
                  <a:pt x="20160" y="5965"/>
                  <a:pt x="20160" y="6005"/>
                </a:cubicBezTo>
                <a:cubicBezTo>
                  <a:pt x="20120" y="6045"/>
                  <a:pt x="20120" y="6086"/>
                  <a:pt x="20080" y="6086"/>
                </a:cubicBezTo>
                <a:cubicBezTo>
                  <a:pt x="20040" y="6126"/>
                  <a:pt x="19960" y="6207"/>
                  <a:pt x="19920" y="6248"/>
                </a:cubicBezTo>
                <a:cubicBezTo>
                  <a:pt x="19840" y="6329"/>
                  <a:pt x="19800" y="6410"/>
                  <a:pt x="19720" y="6450"/>
                </a:cubicBezTo>
                <a:cubicBezTo>
                  <a:pt x="19680" y="6531"/>
                  <a:pt x="19600" y="6571"/>
                  <a:pt x="19560" y="6652"/>
                </a:cubicBezTo>
                <a:cubicBezTo>
                  <a:pt x="19480" y="6774"/>
                  <a:pt x="19400" y="6854"/>
                  <a:pt x="19280" y="6976"/>
                </a:cubicBezTo>
                <a:cubicBezTo>
                  <a:pt x="19200" y="7057"/>
                  <a:pt x="19120" y="7138"/>
                  <a:pt x="19080" y="7219"/>
                </a:cubicBezTo>
                <a:cubicBezTo>
                  <a:pt x="18960" y="7340"/>
                  <a:pt x="18880" y="7461"/>
                  <a:pt x="18760" y="7583"/>
                </a:cubicBezTo>
                <a:close/>
                <a:moveTo>
                  <a:pt x="19000" y="8634"/>
                </a:moveTo>
                <a:cubicBezTo>
                  <a:pt x="19000" y="8594"/>
                  <a:pt x="19000" y="8553"/>
                  <a:pt x="19000" y="8472"/>
                </a:cubicBezTo>
                <a:cubicBezTo>
                  <a:pt x="19040" y="8432"/>
                  <a:pt x="19080" y="8391"/>
                  <a:pt x="19120" y="8351"/>
                </a:cubicBezTo>
                <a:cubicBezTo>
                  <a:pt x="19160" y="8311"/>
                  <a:pt x="19200" y="8270"/>
                  <a:pt x="19240" y="8230"/>
                </a:cubicBezTo>
                <a:cubicBezTo>
                  <a:pt x="19240" y="8230"/>
                  <a:pt x="19240" y="8230"/>
                  <a:pt x="19280" y="8189"/>
                </a:cubicBezTo>
                <a:cubicBezTo>
                  <a:pt x="19280" y="8189"/>
                  <a:pt x="19320" y="8189"/>
                  <a:pt x="19320" y="8149"/>
                </a:cubicBezTo>
                <a:cubicBezTo>
                  <a:pt x="19440" y="8068"/>
                  <a:pt x="19520" y="7947"/>
                  <a:pt x="19640" y="7866"/>
                </a:cubicBezTo>
                <a:cubicBezTo>
                  <a:pt x="19680" y="7825"/>
                  <a:pt x="19720" y="7825"/>
                  <a:pt x="19720" y="7785"/>
                </a:cubicBezTo>
                <a:cubicBezTo>
                  <a:pt x="19800" y="7704"/>
                  <a:pt x="19880" y="7623"/>
                  <a:pt x="19960" y="7542"/>
                </a:cubicBezTo>
                <a:cubicBezTo>
                  <a:pt x="20040" y="7421"/>
                  <a:pt x="20160" y="7340"/>
                  <a:pt x="20240" y="7218"/>
                </a:cubicBezTo>
                <a:cubicBezTo>
                  <a:pt x="20280" y="7178"/>
                  <a:pt x="20320" y="7138"/>
                  <a:pt x="20360" y="7097"/>
                </a:cubicBezTo>
                <a:cubicBezTo>
                  <a:pt x="20360" y="7178"/>
                  <a:pt x="20360" y="7259"/>
                  <a:pt x="20400" y="7340"/>
                </a:cubicBezTo>
                <a:cubicBezTo>
                  <a:pt x="20400" y="7502"/>
                  <a:pt x="20400" y="7704"/>
                  <a:pt x="20440" y="7866"/>
                </a:cubicBezTo>
                <a:cubicBezTo>
                  <a:pt x="20440" y="7947"/>
                  <a:pt x="20440" y="8068"/>
                  <a:pt x="20480" y="8149"/>
                </a:cubicBezTo>
                <a:cubicBezTo>
                  <a:pt x="20480" y="8149"/>
                  <a:pt x="20480" y="8189"/>
                  <a:pt x="20480" y="8189"/>
                </a:cubicBezTo>
                <a:cubicBezTo>
                  <a:pt x="20440" y="8230"/>
                  <a:pt x="20440" y="8230"/>
                  <a:pt x="20400" y="8270"/>
                </a:cubicBezTo>
                <a:cubicBezTo>
                  <a:pt x="20400" y="8270"/>
                  <a:pt x="20400" y="8270"/>
                  <a:pt x="20360" y="8311"/>
                </a:cubicBezTo>
                <a:cubicBezTo>
                  <a:pt x="20360" y="8311"/>
                  <a:pt x="20320" y="8351"/>
                  <a:pt x="20320" y="8351"/>
                </a:cubicBezTo>
                <a:cubicBezTo>
                  <a:pt x="20320" y="8351"/>
                  <a:pt x="20280" y="8392"/>
                  <a:pt x="20280" y="8392"/>
                </a:cubicBezTo>
                <a:cubicBezTo>
                  <a:pt x="20240" y="8432"/>
                  <a:pt x="20200" y="8472"/>
                  <a:pt x="20120" y="8553"/>
                </a:cubicBezTo>
                <a:cubicBezTo>
                  <a:pt x="20080" y="8594"/>
                  <a:pt x="20040" y="8634"/>
                  <a:pt x="20000" y="8675"/>
                </a:cubicBezTo>
                <a:cubicBezTo>
                  <a:pt x="20000" y="8675"/>
                  <a:pt x="19960" y="8715"/>
                  <a:pt x="19960" y="8715"/>
                </a:cubicBezTo>
                <a:cubicBezTo>
                  <a:pt x="19920" y="8756"/>
                  <a:pt x="19880" y="8796"/>
                  <a:pt x="19880" y="8836"/>
                </a:cubicBezTo>
                <a:cubicBezTo>
                  <a:pt x="19880" y="8836"/>
                  <a:pt x="19840" y="8877"/>
                  <a:pt x="19840" y="8877"/>
                </a:cubicBezTo>
                <a:cubicBezTo>
                  <a:pt x="19840" y="8877"/>
                  <a:pt x="19840" y="8877"/>
                  <a:pt x="19840" y="8877"/>
                </a:cubicBezTo>
                <a:cubicBezTo>
                  <a:pt x="19800" y="8958"/>
                  <a:pt x="19760" y="8998"/>
                  <a:pt x="19680" y="9079"/>
                </a:cubicBezTo>
                <a:cubicBezTo>
                  <a:pt x="19640" y="9120"/>
                  <a:pt x="19600" y="9200"/>
                  <a:pt x="19560" y="9241"/>
                </a:cubicBezTo>
                <a:cubicBezTo>
                  <a:pt x="19480" y="9362"/>
                  <a:pt x="19400" y="9484"/>
                  <a:pt x="19320" y="9605"/>
                </a:cubicBezTo>
                <a:cubicBezTo>
                  <a:pt x="19280" y="9645"/>
                  <a:pt x="19240" y="9726"/>
                  <a:pt x="19200" y="9767"/>
                </a:cubicBezTo>
                <a:cubicBezTo>
                  <a:pt x="19200" y="9807"/>
                  <a:pt x="19160" y="9807"/>
                  <a:pt x="19160" y="9848"/>
                </a:cubicBezTo>
                <a:cubicBezTo>
                  <a:pt x="19120" y="9888"/>
                  <a:pt x="19120" y="9929"/>
                  <a:pt x="19080" y="9929"/>
                </a:cubicBezTo>
                <a:cubicBezTo>
                  <a:pt x="19000" y="9524"/>
                  <a:pt x="19000" y="9079"/>
                  <a:pt x="19000" y="8634"/>
                </a:cubicBezTo>
                <a:close/>
                <a:moveTo>
                  <a:pt x="19000" y="10454"/>
                </a:moveTo>
                <a:cubicBezTo>
                  <a:pt x="19000" y="10293"/>
                  <a:pt x="19000" y="10171"/>
                  <a:pt x="19000" y="10009"/>
                </a:cubicBezTo>
                <a:cubicBezTo>
                  <a:pt x="19080" y="9888"/>
                  <a:pt x="19200" y="9767"/>
                  <a:pt x="19280" y="9645"/>
                </a:cubicBezTo>
                <a:cubicBezTo>
                  <a:pt x="19320" y="9565"/>
                  <a:pt x="19400" y="9484"/>
                  <a:pt x="19440" y="9443"/>
                </a:cubicBezTo>
                <a:cubicBezTo>
                  <a:pt x="19480" y="9403"/>
                  <a:pt x="19520" y="9362"/>
                  <a:pt x="19560" y="9281"/>
                </a:cubicBezTo>
                <a:cubicBezTo>
                  <a:pt x="19600" y="9241"/>
                  <a:pt x="19600" y="9200"/>
                  <a:pt x="19640" y="9160"/>
                </a:cubicBezTo>
                <a:cubicBezTo>
                  <a:pt x="19680" y="9120"/>
                  <a:pt x="19720" y="9039"/>
                  <a:pt x="19800" y="8998"/>
                </a:cubicBezTo>
                <a:cubicBezTo>
                  <a:pt x="19800" y="8998"/>
                  <a:pt x="19840" y="8958"/>
                  <a:pt x="19840" y="8958"/>
                </a:cubicBezTo>
                <a:cubicBezTo>
                  <a:pt x="19840" y="8958"/>
                  <a:pt x="19880" y="8917"/>
                  <a:pt x="19880" y="8917"/>
                </a:cubicBezTo>
                <a:cubicBezTo>
                  <a:pt x="19920" y="8877"/>
                  <a:pt x="19960" y="8836"/>
                  <a:pt x="20000" y="8796"/>
                </a:cubicBezTo>
                <a:cubicBezTo>
                  <a:pt x="20040" y="8756"/>
                  <a:pt x="20120" y="8715"/>
                  <a:pt x="20160" y="8675"/>
                </a:cubicBezTo>
                <a:cubicBezTo>
                  <a:pt x="20200" y="8634"/>
                  <a:pt x="20280" y="8594"/>
                  <a:pt x="20320" y="8513"/>
                </a:cubicBezTo>
                <a:cubicBezTo>
                  <a:pt x="20320" y="8513"/>
                  <a:pt x="20360" y="8472"/>
                  <a:pt x="20360" y="8472"/>
                </a:cubicBezTo>
                <a:cubicBezTo>
                  <a:pt x="20360" y="8594"/>
                  <a:pt x="20360" y="8756"/>
                  <a:pt x="20360" y="8877"/>
                </a:cubicBezTo>
                <a:cubicBezTo>
                  <a:pt x="20360" y="8998"/>
                  <a:pt x="20360" y="9079"/>
                  <a:pt x="20360" y="9200"/>
                </a:cubicBezTo>
                <a:cubicBezTo>
                  <a:pt x="20360" y="9200"/>
                  <a:pt x="20360" y="9241"/>
                  <a:pt x="20360" y="9241"/>
                </a:cubicBezTo>
                <a:cubicBezTo>
                  <a:pt x="20360" y="9362"/>
                  <a:pt x="20360" y="9484"/>
                  <a:pt x="20360" y="9605"/>
                </a:cubicBezTo>
                <a:cubicBezTo>
                  <a:pt x="20360" y="9605"/>
                  <a:pt x="20360" y="9605"/>
                  <a:pt x="20360" y="9605"/>
                </a:cubicBezTo>
                <a:cubicBezTo>
                  <a:pt x="20360" y="9605"/>
                  <a:pt x="20320" y="9605"/>
                  <a:pt x="20320" y="9645"/>
                </a:cubicBezTo>
                <a:cubicBezTo>
                  <a:pt x="20320" y="9645"/>
                  <a:pt x="20320" y="9645"/>
                  <a:pt x="20280" y="9645"/>
                </a:cubicBezTo>
                <a:cubicBezTo>
                  <a:pt x="20280" y="9645"/>
                  <a:pt x="20240" y="9645"/>
                  <a:pt x="20240" y="9686"/>
                </a:cubicBezTo>
                <a:cubicBezTo>
                  <a:pt x="20240" y="9686"/>
                  <a:pt x="20200" y="9726"/>
                  <a:pt x="20200" y="9726"/>
                </a:cubicBezTo>
                <a:cubicBezTo>
                  <a:pt x="20200" y="9726"/>
                  <a:pt x="20160" y="9767"/>
                  <a:pt x="20160" y="9767"/>
                </a:cubicBezTo>
                <a:cubicBezTo>
                  <a:pt x="20120" y="9807"/>
                  <a:pt x="20080" y="9848"/>
                  <a:pt x="20000" y="9929"/>
                </a:cubicBezTo>
                <a:cubicBezTo>
                  <a:pt x="19960" y="9969"/>
                  <a:pt x="19920" y="10009"/>
                  <a:pt x="19840" y="10090"/>
                </a:cubicBezTo>
                <a:cubicBezTo>
                  <a:pt x="19840" y="10090"/>
                  <a:pt x="19840" y="10090"/>
                  <a:pt x="19800" y="10131"/>
                </a:cubicBezTo>
                <a:cubicBezTo>
                  <a:pt x="19800" y="10131"/>
                  <a:pt x="19760" y="10171"/>
                  <a:pt x="19760" y="10171"/>
                </a:cubicBezTo>
                <a:cubicBezTo>
                  <a:pt x="19760" y="10171"/>
                  <a:pt x="19720" y="10212"/>
                  <a:pt x="19720" y="10212"/>
                </a:cubicBezTo>
                <a:cubicBezTo>
                  <a:pt x="19680" y="10252"/>
                  <a:pt x="19680" y="10293"/>
                  <a:pt x="19640" y="10333"/>
                </a:cubicBezTo>
                <a:cubicBezTo>
                  <a:pt x="19640" y="10333"/>
                  <a:pt x="19600" y="10374"/>
                  <a:pt x="19600" y="10374"/>
                </a:cubicBezTo>
                <a:cubicBezTo>
                  <a:pt x="19560" y="10454"/>
                  <a:pt x="19520" y="10495"/>
                  <a:pt x="19480" y="10576"/>
                </a:cubicBezTo>
                <a:cubicBezTo>
                  <a:pt x="19400" y="10697"/>
                  <a:pt x="19360" y="10778"/>
                  <a:pt x="19280" y="10899"/>
                </a:cubicBezTo>
                <a:cubicBezTo>
                  <a:pt x="19200" y="11021"/>
                  <a:pt x="19120" y="11142"/>
                  <a:pt x="19040" y="11263"/>
                </a:cubicBezTo>
                <a:cubicBezTo>
                  <a:pt x="19000" y="11304"/>
                  <a:pt x="18960" y="11344"/>
                  <a:pt x="18920" y="11425"/>
                </a:cubicBezTo>
                <a:cubicBezTo>
                  <a:pt x="19040" y="11061"/>
                  <a:pt x="19040" y="10778"/>
                  <a:pt x="19000" y="10454"/>
                </a:cubicBezTo>
                <a:close/>
                <a:moveTo>
                  <a:pt x="19040" y="11587"/>
                </a:moveTo>
                <a:cubicBezTo>
                  <a:pt x="19040" y="11547"/>
                  <a:pt x="19040" y="11547"/>
                  <a:pt x="19040" y="11506"/>
                </a:cubicBezTo>
                <a:cubicBezTo>
                  <a:pt x="19040" y="11506"/>
                  <a:pt x="19040" y="11506"/>
                  <a:pt x="19040" y="11506"/>
                </a:cubicBezTo>
                <a:cubicBezTo>
                  <a:pt x="19040" y="11466"/>
                  <a:pt x="19040" y="11425"/>
                  <a:pt x="19040" y="11425"/>
                </a:cubicBezTo>
                <a:cubicBezTo>
                  <a:pt x="19040" y="11425"/>
                  <a:pt x="19080" y="11385"/>
                  <a:pt x="19080" y="11385"/>
                </a:cubicBezTo>
                <a:cubicBezTo>
                  <a:pt x="19120" y="11304"/>
                  <a:pt x="19200" y="11263"/>
                  <a:pt x="19240" y="11182"/>
                </a:cubicBezTo>
                <a:cubicBezTo>
                  <a:pt x="19240" y="11182"/>
                  <a:pt x="19280" y="11142"/>
                  <a:pt x="19280" y="11142"/>
                </a:cubicBezTo>
                <a:cubicBezTo>
                  <a:pt x="19320" y="11102"/>
                  <a:pt x="19360" y="11061"/>
                  <a:pt x="19360" y="11021"/>
                </a:cubicBezTo>
                <a:cubicBezTo>
                  <a:pt x="19400" y="10980"/>
                  <a:pt x="19440" y="10940"/>
                  <a:pt x="19480" y="10899"/>
                </a:cubicBezTo>
                <a:cubicBezTo>
                  <a:pt x="19520" y="10818"/>
                  <a:pt x="19600" y="10778"/>
                  <a:pt x="19640" y="10697"/>
                </a:cubicBezTo>
                <a:cubicBezTo>
                  <a:pt x="19680" y="10657"/>
                  <a:pt x="19720" y="10616"/>
                  <a:pt x="19760" y="10576"/>
                </a:cubicBezTo>
                <a:cubicBezTo>
                  <a:pt x="19800" y="10535"/>
                  <a:pt x="19840" y="10454"/>
                  <a:pt x="19880" y="10414"/>
                </a:cubicBezTo>
                <a:cubicBezTo>
                  <a:pt x="19920" y="10374"/>
                  <a:pt x="19920" y="10374"/>
                  <a:pt x="19960" y="10333"/>
                </a:cubicBezTo>
                <a:cubicBezTo>
                  <a:pt x="19960" y="10333"/>
                  <a:pt x="20000" y="10293"/>
                  <a:pt x="20000" y="10293"/>
                </a:cubicBezTo>
                <a:cubicBezTo>
                  <a:pt x="20040" y="10252"/>
                  <a:pt x="20080" y="10212"/>
                  <a:pt x="20120" y="10171"/>
                </a:cubicBezTo>
                <a:cubicBezTo>
                  <a:pt x="20160" y="10131"/>
                  <a:pt x="20200" y="10131"/>
                  <a:pt x="20200" y="10090"/>
                </a:cubicBezTo>
                <a:cubicBezTo>
                  <a:pt x="20240" y="10050"/>
                  <a:pt x="20280" y="10009"/>
                  <a:pt x="20320" y="9969"/>
                </a:cubicBezTo>
                <a:cubicBezTo>
                  <a:pt x="20360" y="9929"/>
                  <a:pt x="20360" y="9929"/>
                  <a:pt x="20400" y="9888"/>
                </a:cubicBezTo>
                <a:cubicBezTo>
                  <a:pt x="20400" y="9888"/>
                  <a:pt x="20440" y="9848"/>
                  <a:pt x="20440" y="9848"/>
                </a:cubicBezTo>
                <a:cubicBezTo>
                  <a:pt x="20440" y="9848"/>
                  <a:pt x="20480" y="9807"/>
                  <a:pt x="20480" y="9807"/>
                </a:cubicBezTo>
                <a:cubicBezTo>
                  <a:pt x="20480" y="9929"/>
                  <a:pt x="20480" y="10009"/>
                  <a:pt x="20480" y="10131"/>
                </a:cubicBezTo>
                <a:cubicBezTo>
                  <a:pt x="20480" y="10293"/>
                  <a:pt x="20480" y="10414"/>
                  <a:pt x="20520" y="10576"/>
                </a:cubicBezTo>
                <a:cubicBezTo>
                  <a:pt x="20520" y="10616"/>
                  <a:pt x="20520" y="10657"/>
                  <a:pt x="20520" y="10697"/>
                </a:cubicBezTo>
                <a:cubicBezTo>
                  <a:pt x="20520" y="10697"/>
                  <a:pt x="20520" y="10738"/>
                  <a:pt x="20520" y="10738"/>
                </a:cubicBezTo>
                <a:cubicBezTo>
                  <a:pt x="20480" y="10778"/>
                  <a:pt x="20440" y="10818"/>
                  <a:pt x="20400" y="10859"/>
                </a:cubicBezTo>
                <a:cubicBezTo>
                  <a:pt x="20320" y="10940"/>
                  <a:pt x="20240" y="11061"/>
                  <a:pt x="20160" y="11142"/>
                </a:cubicBezTo>
                <a:cubicBezTo>
                  <a:pt x="20120" y="11182"/>
                  <a:pt x="20120" y="11223"/>
                  <a:pt x="20080" y="11263"/>
                </a:cubicBezTo>
                <a:cubicBezTo>
                  <a:pt x="20080" y="11263"/>
                  <a:pt x="20040" y="11304"/>
                  <a:pt x="20040" y="11304"/>
                </a:cubicBezTo>
                <a:cubicBezTo>
                  <a:pt x="20000" y="11344"/>
                  <a:pt x="19960" y="11425"/>
                  <a:pt x="19920" y="11466"/>
                </a:cubicBezTo>
                <a:cubicBezTo>
                  <a:pt x="19840" y="11587"/>
                  <a:pt x="19760" y="11668"/>
                  <a:pt x="19680" y="11789"/>
                </a:cubicBezTo>
                <a:cubicBezTo>
                  <a:pt x="19640" y="11830"/>
                  <a:pt x="19640" y="11870"/>
                  <a:pt x="19600" y="11911"/>
                </a:cubicBezTo>
                <a:cubicBezTo>
                  <a:pt x="19560" y="11991"/>
                  <a:pt x="19520" y="12032"/>
                  <a:pt x="19440" y="12113"/>
                </a:cubicBezTo>
                <a:cubicBezTo>
                  <a:pt x="19360" y="12234"/>
                  <a:pt x="19280" y="12315"/>
                  <a:pt x="19200" y="12436"/>
                </a:cubicBezTo>
                <a:cubicBezTo>
                  <a:pt x="19160" y="12517"/>
                  <a:pt x="19120" y="12558"/>
                  <a:pt x="19080" y="12639"/>
                </a:cubicBezTo>
                <a:cubicBezTo>
                  <a:pt x="19080" y="12639"/>
                  <a:pt x="19080" y="12679"/>
                  <a:pt x="19040" y="12679"/>
                </a:cubicBezTo>
                <a:cubicBezTo>
                  <a:pt x="19040" y="12315"/>
                  <a:pt x="19040" y="11951"/>
                  <a:pt x="19040" y="11587"/>
                </a:cubicBezTo>
                <a:close/>
                <a:moveTo>
                  <a:pt x="19040" y="12760"/>
                </a:moveTo>
                <a:cubicBezTo>
                  <a:pt x="19080" y="12679"/>
                  <a:pt x="19160" y="12639"/>
                  <a:pt x="19200" y="12558"/>
                </a:cubicBezTo>
                <a:cubicBezTo>
                  <a:pt x="19280" y="12436"/>
                  <a:pt x="19360" y="12356"/>
                  <a:pt x="19440" y="12275"/>
                </a:cubicBezTo>
                <a:cubicBezTo>
                  <a:pt x="19520" y="12194"/>
                  <a:pt x="19600" y="12072"/>
                  <a:pt x="19680" y="11991"/>
                </a:cubicBezTo>
                <a:cubicBezTo>
                  <a:pt x="19760" y="11911"/>
                  <a:pt x="19840" y="11789"/>
                  <a:pt x="19920" y="11708"/>
                </a:cubicBezTo>
                <a:cubicBezTo>
                  <a:pt x="19960" y="11668"/>
                  <a:pt x="20000" y="11627"/>
                  <a:pt x="20040" y="11587"/>
                </a:cubicBezTo>
                <a:cubicBezTo>
                  <a:pt x="20080" y="11547"/>
                  <a:pt x="20120" y="11506"/>
                  <a:pt x="20160" y="11466"/>
                </a:cubicBezTo>
                <a:cubicBezTo>
                  <a:pt x="20200" y="11425"/>
                  <a:pt x="20280" y="11344"/>
                  <a:pt x="20320" y="11304"/>
                </a:cubicBezTo>
                <a:cubicBezTo>
                  <a:pt x="20360" y="11263"/>
                  <a:pt x="20400" y="11223"/>
                  <a:pt x="20480" y="11142"/>
                </a:cubicBezTo>
                <a:cubicBezTo>
                  <a:pt x="20480" y="11142"/>
                  <a:pt x="20520" y="11102"/>
                  <a:pt x="20520" y="11102"/>
                </a:cubicBezTo>
                <a:cubicBezTo>
                  <a:pt x="20520" y="11102"/>
                  <a:pt x="20520" y="11142"/>
                  <a:pt x="20520" y="11142"/>
                </a:cubicBezTo>
                <a:cubicBezTo>
                  <a:pt x="20520" y="11304"/>
                  <a:pt x="20520" y="11466"/>
                  <a:pt x="20560" y="11627"/>
                </a:cubicBezTo>
                <a:cubicBezTo>
                  <a:pt x="20560" y="11789"/>
                  <a:pt x="20600" y="11911"/>
                  <a:pt x="20600" y="12072"/>
                </a:cubicBezTo>
                <a:cubicBezTo>
                  <a:pt x="20600" y="12072"/>
                  <a:pt x="20560" y="12113"/>
                  <a:pt x="20560" y="12113"/>
                </a:cubicBezTo>
                <a:cubicBezTo>
                  <a:pt x="20520" y="12153"/>
                  <a:pt x="20480" y="12194"/>
                  <a:pt x="20440" y="12234"/>
                </a:cubicBezTo>
                <a:cubicBezTo>
                  <a:pt x="20400" y="12275"/>
                  <a:pt x="20320" y="12356"/>
                  <a:pt x="20280" y="12396"/>
                </a:cubicBezTo>
                <a:cubicBezTo>
                  <a:pt x="20240" y="12436"/>
                  <a:pt x="20240" y="12436"/>
                  <a:pt x="20200" y="12477"/>
                </a:cubicBezTo>
                <a:cubicBezTo>
                  <a:pt x="20200" y="12477"/>
                  <a:pt x="20200" y="12477"/>
                  <a:pt x="20160" y="12517"/>
                </a:cubicBezTo>
                <a:cubicBezTo>
                  <a:pt x="20080" y="12639"/>
                  <a:pt x="19960" y="12720"/>
                  <a:pt x="19880" y="12841"/>
                </a:cubicBezTo>
                <a:cubicBezTo>
                  <a:pt x="19880" y="12841"/>
                  <a:pt x="19880" y="12841"/>
                  <a:pt x="19880" y="12881"/>
                </a:cubicBezTo>
                <a:cubicBezTo>
                  <a:pt x="19840" y="12922"/>
                  <a:pt x="19840" y="12922"/>
                  <a:pt x="19800" y="12962"/>
                </a:cubicBezTo>
                <a:cubicBezTo>
                  <a:pt x="19760" y="13043"/>
                  <a:pt x="19680" y="13084"/>
                  <a:pt x="19640" y="13165"/>
                </a:cubicBezTo>
                <a:cubicBezTo>
                  <a:pt x="19560" y="13245"/>
                  <a:pt x="19480" y="13367"/>
                  <a:pt x="19440" y="13448"/>
                </a:cubicBezTo>
                <a:cubicBezTo>
                  <a:pt x="19400" y="13488"/>
                  <a:pt x="19400" y="13529"/>
                  <a:pt x="19360" y="13569"/>
                </a:cubicBezTo>
                <a:cubicBezTo>
                  <a:pt x="19320" y="13650"/>
                  <a:pt x="19280" y="13690"/>
                  <a:pt x="19240" y="13771"/>
                </a:cubicBezTo>
                <a:cubicBezTo>
                  <a:pt x="19200" y="13852"/>
                  <a:pt x="19160" y="13893"/>
                  <a:pt x="19120" y="13974"/>
                </a:cubicBezTo>
                <a:cubicBezTo>
                  <a:pt x="19080" y="14014"/>
                  <a:pt x="19080" y="14054"/>
                  <a:pt x="19040" y="14054"/>
                </a:cubicBezTo>
                <a:cubicBezTo>
                  <a:pt x="19040" y="13529"/>
                  <a:pt x="19040" y="13165"/>
                  <a:pt x="19040" y="12760"/>
                </a:cubicBezTo>
                <a:close/>
                <a:moveTo>
                  <a:pt x="20680" y="13205"/>
                </a:moveTo>
                <a:cubicBezTo>
                  <a:pt x="20640" y="13245"/>
                  <a:pt x="20600" y="13326"/>
                  <a:pt x="20520" y="13367"/>
                </a:cubicBezTo>
                <a:cubicBezTo>
                  <a:pt x="20440" y="13448"/>
                  <a:pt x="20360" y="13529"/>
                  <a:pt x="20280" y="13609"/>
                </a:cubicBezTo>
                <a:cubicBezTo>
                  <a:pt x="20240" y="13650"/>
                  <a:pt x="20160" y="13731"/>
                  <a:pt x="20120" y="13771"/>
                </a:cubicBezTo>
                <a:cubicBezTo>
                  <a:pt x="20000" y="13893"/>
                  <a:pt x="19880" y="13974"/>
                  <a:pt x="19760" y="14095"/>
                </a:cubicBezTo>
                <a:cubicBezTo>
                  <a:pt x="19640" y="14216"/>
                  <a:pt x="19560" y="14297"/>
                  <a:pt x="19440" y="14418"/>
                </a:cubicBezTo>
                <a:cubicBezTo>
                  <a:pt x="19320" y="14540"/>
                  <a:pt x="19240" y="14661"/>
                  <a:pt x="19120" y="14782"/>
                </a:cubicBezTo>
                <a:cubicBezTo>
                  <a:pt x="19120" y="14823"/>
                  <a:pt x="19080" y="14823"/>
                  <a:pt x="19080" y="14863"/>
                </a:cubicBezTo>
                <a:cubicBezTo>
                  <a:pt x="19080" y="14904"/>
                  <a:pt x="19040" y="14904"/>
                  <a:pt x="19040" y="14944"/>
                </a:cubicBezTo>
                <a:cubicBezTo>
                  <a:pt x="19040" y="14944"/>
                  <a:pt x="19000" y="14985"/>
                  <a:pt x="19000" y="14985"/>
                </a:cubicBezTo>
                <a:cubicBezTo>
                  <a:pt x="19000" y="14702"/>
                  <a:pt x="19000" y="14418"/>
                  <a:pt x="19000" y="14135"/>
                </a:cubicBezTo>
                <a:cubicBezTo>
                  <a:pt x="19000" y="14095"/>
                  <a:pt x="19000" y="14054"/>
                  <a:pt x="19000" y="14014"/>
                </a:cubicBezTo>
                <a:cubicBezTo>
                  <a:pt x="19000" y="13974"/>
                  <a:pt x="19040" y="13974"/>
                  <a:pt x="19040" y="13933"/>
                </a:cubicBezTo>
                <a:cubicBezTo>
                  <a:pt x="19080" y="13893"/>
                  <a:pt x="19080" y="13852"/>
                  <a:pt x="19120" y="13852"/>
                </a:cubicBezTo>
                <a:cubicBezTo>
                  <a:pt x="19120" y="13852"/>
                  <a:pt x="19120" y="13852"/>
                  <a:pt x="19160" y="13812"/>
                </a:cubicBezTo>
                <a:cubicBezTo>
                  <a:pt x="19240" y="13731"/>
                  <a:pt x="19320" y="13609"/>
                  <a:pt x="19400" y="13529"/>
                </a:cubicBezTo>
                <a:cubicBezTo>
                  <a:pt x="19480" y="13407"/>
                  <a:pt x="19600" y="13326"/>
                  <a:pt x="19680" y="13205"/>
                </a:cubicBezTo>
                <a:cubicBezTo>
                  <a:pt x="19720" y="13165"/>
                  <a:pt x="19720" y="13124"/>
                  <a:pt x="19760" y="13124"/>
                </a:cubicBezTo>
                <a:cubicBezTo>
                  <a:pt x="19800" y="13043"/>
                  <a:pt x="19880" y="13003"/>
                  <a:pt x="19920" y="12922"/>
                </a:cubicBezTo>
                <a:cubicBezTo>
                  <a:pt x="19920" y="12922"/>
                  <a:pt x="19960" y="12881"/>
                  <a:pt x="19960" y="12881"/>
                </a:cubicBezTo>
                <a:cubicBezTo>
                  <a:pt x="20000" y="12841"/>
                  <a:pt x="20040" y="12800"/>
                  <a:pt x="20040" y="12800"/>
                </a:cubicBezTo>
                <a:cubicBezTo>
                  <a:pt x="20120" y="12720"/>
                  <a:pt x="20160" y="12679"/>
                  <a:pt x="20240" y="12598"/>
                </a:cubicBezTo>
                <a:cubicBezTo>
                  <a:pt x="20320" y="12517"/>
                  <a:pt x="20440" y="12436"/>
                  <a:pt x="20520" y="12356"/>
                </a:cubicBezTo>
                <a:cubicBezTo>
                  <a:pt x="20520" y="12356"/>
                  <a:pt x="20560" y="12315"/>
                  <a:pt x="20560" y="12315"/>
                </a:cubicBezTo>
                <a:cubicBezTo>
                  <a:pt x="20560" y="12396"/>
                  <a:pt x="20560" y="12436"/>
                  <a:pt x="20560" y="12517"/>
                </a:cubicBezTo>
                <a:cubicBezTo>
                  <a:pt x="20560" y="12679"/>
                  <a:pt x="20600" y="12841"/>
                  <a:pt x="20600" y="12962"/>
                </a:cubicBezTo>
                <a:cubicBezTo>
                  <a:pt x="20600" y="13043"/>
                  <a:pt x="20600" y="13124"/>
                  <a:pt x="20640" y="13205"/>
                </a:cubicBezTo>
                <a:cubicBezTo>
                  <a:pt x="20720" y="13165"/>
                  <a:pt x="20720" y="13165"/>
                  <a:pt x="20680" y="13205"/>
                </a:cubicBezTo>
                <a:cubicBezTo>
                  <a:pt x="20720" y="13165"/>
                  <a:pt x="20680" y="13205"/>
                  <a:pt x="20680" y="13205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61" name="TextBox 134">
            <a:extLst>
              <a:ext uri="{FF2B5EF4-FFF2-40B4-BE49-F238E27FC236}">
                <a16:creationId xmlns:a16="http://schemas.microsoft.com/office/drawing/2014/main" id="{474F333A-CDE4-49D9-A90A-DF965D18AB9F}"/>
              </a:ext>
            </a:extLst>
          </p:cNvPr>
          <p:cNvSpPr txBox="1"/>
          <p:nvPr/>
        </p:nvSpPr>
        <p:spPr>
          <a:xfrm>
            <a:off x="9235441" y="6169422"/>
            <a:ext cx="148888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noProof="1"/>
              <a:t>топики</a:t>
            </a:r>
            <a:endParaRPr lang="en-US" sz="2000" noProof="1"/>
          </a:p>
        </p:txBody>
      </p:sp>
      <p:pic>
        <p:nvPicPr>
          <p:cNvPr id="4098" name="Picture 2" descr="Broom free icon">
            <a:extLst>
              <a:ext uri="{FF2B5EF4-FFF2-40B4-BE49-F238E27FC236}">
                <a16:creationId xmlns:a16="http://schemas.microsoft.com/office/drawing/2014/main" id="{09A2DC15-180D-423E-B456-DCB561294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164" y="5023914"/>
            <a:ext cx="822370" cy="82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ie chart free icon">
            <a:extLst>
              <a:ext uri="{FF2B5EF4-FFF2-40B4-BE49-F238E27FC236}">
                <a16:creationId xmlns:a16="http://schemas.microsoft.com/office/drawing/2014/main" id="{61E1013E-FF2D-4C6D-96CC-0041943DB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222" y="3209090"/>
            <a:ext cx="791392" cy="79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Job seeking free icon">
            <a:extLst>
              <a:ext uri="{FF2B5EF4-FFF2-40B4-BE49-F238E27FC236}">
                <a16:creationId xmlns:a16="http://schemas.microsoft.com/office/drawing/2014/main" id="{CD9A4DE7-1FC4-4F3E-B101-F9000D9B6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762" y="4933489"/>
            <a:ext cx="921150" cy="92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Emoticons free icon">
            <a:extLst>
              <a:ext uri="{FF2B5EF4-FFF2-40B4-BE49-F238E27FC236}">
                <a16:creationId xmlns:a16="http://schemas.microsoft.com/office/drawing/2014/main" id="{9725BC4A-7249-48C8-BC53-CDF534C08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673" y="3037515"/>
            <a:ext cx="962967" cy="96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Books stack of three free icon">
            <a:extLst>
              <a:ext uri="{FF2B5EF4-FFF2-40B4-BE49-F238E27FC236}">
                <a16:creationId xmlns:a16="http://schemas.microsoft.com/office/drawing/2014/main" id="{BBEC851E-94D0-4E1B-88BC-FFD6541C9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061" y="4964848"/>
            <a:ext cx="940501" cy="94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2" name="Table 26">
            <a:extLst>
              <a:ext uri="{FF2B5EF4-FFF2-40B4-BE49-F238E27FC236}">
                <a16:creationId xmlns:a16="http://schemas.microsoft.com/office/drawing/2014/main" id="{B98F9076-D91F-4CA8-A855-05EBDF11F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925296"/>
              </p:ext>
            </p:extLst>
          </p:nvPr>
        </p:nvGraphicFramePr>
        <p:xfrm>
          <a:off x="597940" y="287547"/>
          <a:ext cx="110370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sp>
        <p:nvSpPr>
          <p:cNvPr id="63" name="Rectangle 62">
            <a:extLst>
              <a:ext uri="{FF2B5EF4-FFF2-40B4-BE49-F238E27FC236}">
                <a16:creationId xmlns:a16="http://schemas.microsoft.com/office/drawing/2014/main" id="{715FCAE0-7E05-4A5B-BF57-FF176D0F0417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12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2B50D4-4050-4CB5-AFBC-FB42D60E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406380"/>
              </p:ext>
            </p:extLst>
          </p:nvPr>
        </p:nvGraphicFramePr>
        <p:xfrm>
          <a:off x="422309" y="897857"/>
          <a:ext cx="11212643" cy="5672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8EA133EE-517A-4063-BA53-074D31ECF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762660"/>
              </p:ext>
            </p:extLst>
          </p:nvPr>
        </p:nvGraphicFramePr>
        <p:xfrm>
          <a:off x="597940" y="287547"/>
          <a:ext cx="110370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8163A7-CB68-4E95-A1AE-0F69FBB1FE8A}"/>
              </a:ext>
            </a:extLst>
          </p:cNvPr>
          <p:cNvSpPr txBox="1"/>
          <p:nvPr/>
        </p:nvSpPr>
        <p:spPr>
          <a:xfrm>
            <a:off x="557048" y="897857"/>
            <a:ext cx="2458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Preprocessing</a:t>
            </a:r>
            <a:endParaRPr lang="ru-RU" b="1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5AA871-6915-4112-8827-A842FC7E444E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40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8EA133EE-517A-4063-BA53-074D31ECF07B}"/>
              </a:ext>
            </a:extLst>
          </p:cNvPr>
          <p:cNvGraphicFramePr>
            <a:graphicFrameLocks noGrp="1"/>
          </p:cNvGraphicFramePr>
          <p:nvPr/>
        </p:nvGraphicFramePr>
        <p:xfrm>
          <a:off x="597940" y="287547"/>
          <a:ext cx="110370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8163A7-CB68-4E95-A1AE-0F69FBB1FE8A}"/>
              </a:ext>
            </a:extLst>
          </p:cNvPr>
          <p:cNvSpPr txBox="1"/>
          <p:nvPr/>
        </p:nvSpPr>
        <p:spPr>
          <a:xfrm>
            <a:off x="557048" y="897857"/>
            <a:ext cx="2458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/>
              <a:t>Сегменты</a:t>
            </a:r>
            <a:endParaRPr lang="ru-RU" b="1" u="s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C3114F-B50D-469B-B2F7-2BAC6F165FDA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904BD-230D-4D73-98F3-A4564C5A6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98" y="2072450"/>
            <a:ext cx="10723896" cy="308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86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7004</TotalTime>
  <Words>918</Words>
  <Application>Microsoft Office PowerPoint</Application>
  <PresentationFormat>Widescreen</PresentationFormat>
  <Paragraphs>345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Agency FB</vt:lpstr>
      <vt:lpstr>Arial</vt:lpstr>
      <vt:lpstr>Arial Narrow</vt:lpstr>
      <vt:lpstr>Calibri</vt:lpstr>
      <vt:lpstr>Calibri Light</vt:lpstr>
      <vt:lpstr>Impact</vt:lpstr>
      <vt:lpstr>Times New Roman</vt:lpstr>
      <vt:lpstr>Office Theme</vt:lpstr>
      <vt:lpstr>Прогнозирование и анализ оттока пользователей по сообщениям в соцсети</vt:lpstr>
      <vt:lpstr>Актуальность</vt:lpstr>
      <vt:lpstr>Алгоритм работы</vt:lpstr>
      <vt:lpstr>Получение данных</vt:lpstr>
      <vt:lpstr>PowerPoint Presentation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Создание фичей</vt:lpstr>
      <vt:lpstr>PowerPoint Presentation</vt:lpstr>
      <vt:lpstr>Кластеризация</vt:lpstr>
      <vt:lpstr>PowerPoint Presentation</vt:lpstr>
      <vt:lpstr>PowerPoint Presentation</vt:lpstr>
      <vt:lpstr>Ruled-based  approach</vt:lpstr>
      <vt:lpstr>PowerPoint Presentation</vt:lpstr>
      <vt:lpstr>PowerPoint Presentation</vt:lpstr>
      <vt:lpstr>PowerPoint Presentation</vt:lpstr>
      <vt:lpstr>PowerPoint Presentation</vt:lpstr>
      <vt:lpstr>Классификация</vt:lpstr>
      <vt:lpstr>PowerPoint Presentation</vt:lpstr>
      <vt:lpstr>PowerPoint Presentation</vt:lpstr>
      <vt:lpstr>cпасибо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Прогнозирование и анализ оттока пользователей по сообщениям в соцсети</dc:title>
  <dc:creator>KRYLOV Sergey</dc:creator>
  <cp:lastModifiedBy>KRYLOV Sergey</cp:lastModifiedBy>
  <cp:revision>37</cp:revision>
  <dcterms:created xsi:type="dcterms:W3CDTF">2021-04-18T20:50:23Z</dcterms:created>
  <dcterms:modified xsi:type="dcterms:W3CDTF">2021-04-23T19:26:18Z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2021-04-23T19:26:18Z</vt:lpwstr>
  </property>
  <property fmtid="{D5CDD505-2E9C-101B-9397-08002B2CF9AE}" pid="4" name="MSIP_Label_fd1c0902-ed92-4fed-896d-2e7725de02d4_Method">
    <vt:lpwstr>Standard</vt:lpwstr>
  </property>
  <property fmtid="{D5CDD505-2E9C-101B-9397-08002B2CF9AE}" pid="5" name="MSIP_Label_fd1c0902-ed92-4fed-896d-2e7725de02d4_Name">
    <vt:lpwstr>Anyone (not protected)</vt:lpwstr>
  </property>
  <property fmtid="{D5CDD505-2E9C-101B-9397-08002B2CF9AE}" pid="6" name="MSIP_Label_fd1c0902-ed92-4fed-896d-2e7725de02d4_SiteId">
    <vt:lpwstr>d6b0bbee-7cd9-4d60-bce6-4a67b543e2ae</vt:lpwstr>
  </property>
  <property fmtid="{D5CDD505-2E9C-101B-9397-08002B2CF9AE}" pid="7" name="MSIP_Label_fd1c0902-ed92-4fed-896d-2e7725de02d4_ActionId">
    <vt:lpwstr>21b650b2-5487-474a-920d-c76b513d4d19</vt:lpwstr>
  </property>
  <property fmtid="{D5CDD505-2E9C-101B-9397-08002B2CF9AE}" pid="8" name="MSIP_Label_fd1c0902-ed92-4fed-896d-2e7725de02d4_ContentBits">
    <vt:lpwstr>2</vt:lpwstr>
  </property>
</Properties>
</file>