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AEC"/>
    <a:srgbClr val="FDFFE7"/>
    <a:srgbClr val="FAEAEA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6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2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5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02BC-3331-49E5-B833-A5FAC3DDCC72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968A-066D-49FF-B863-5C4D19A4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43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30531" y="2787781"/>
            <a:ext cx="5155583" cy="539394"/>
          </a:xfrm>
          <a:prstGeom prst="rect">
            <a:avLst/>
          </a:prstGeom>
          <a:solidFill>
            <a:srgbClr val="F5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279858" y="1649221"/>
            <a:ext cx="1662804" cy="122548"/>
            <a:chOff x="2724346" y="1659118"/>
            <a:chExt cx="1662804" cy="122548"/>
          </a:xfrm>
        </p:grpSpPr>
        <p:sp>
          <p:nvSpPr>
            <p:cNvPr id="4" name="Oval 3"/>
            <p:cNvSpPr/>
            <p:nvPr/>
          </p:nvSpPr>
          <p:spPr>
            <a:xfrm>
              <a:off x="272434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4"/>
            <p:cNvSpPr/>
            <p:nvPr/>
          </p:nvSpPr>
          <p:spPr>
            <a:xfrm>
              <a:off x="291687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310941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330194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3494474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368700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879538" y="1659118"/>
              <a:ext cx="122548" cy="1225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407207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1"/>
            <p:cNvSpPr/>
            <p:nvPr/>
          </p:nvSpPr>
          <p:spPr>
            <a:xfrm>
              <a:off x="426460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3197" y="177870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055123455</a:t>
            </a:r>
            <a:r>
              <a:rPr lang="en-US" sz="2800" dirty="0">
                <a:latin typeface="Consolas" panose="020B0609020204030204" pitchFamily="49" charset="0"/>
              </a:rPr>
              <a:t>82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0531" y="2697778"/>
            <a:ext cx="5155584" cy="102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72946" y="2872812"/>
            <a:ext cx="44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awaiting data…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2946" y="2379196"/>
            <a:ext cx="135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phone service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29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30532" y="3840676"/>
            <a:ext cx="5155582" cy="5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30531" y="2787781"/>
            <a:ext cx="5155583" cy="5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279858" y="1649221"/>
            <a:ext cx="1662804" cy="122548"/>
            <a:chOff x="2724346" y="1659118"/>
            <a:chExt cx="1662804" cy="122548"/>
          </a:xfrm>
        </p:grpSpPr>
        <p:sp>
          <p:nvSpPr>
            <p:cNvPr id="4" name="Oval 3"/>
            <p:cNvSpPr/>
            <p:nvPr/>
          </p:nvSpPr>
          <p:spPr>
            <a:xfrm>
              <a:off x="272434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4"/>
            <p:cNvSpPr/>
            <p:nvPr/>
          </p:nvSpPr>
          <p:spPr>
            <a:xfrm>
              <a:off x="291687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3109410" y="1659118"/>
              <a:ext cx="122548" cy="1225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330194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3494474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368700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87953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407207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1"/>
            <p:cNvSpPr/>
            <p:nvPr/>
          </p:nvSpPr>
          <p:spPr>
            <a:xfrm>
              <a:off x="426460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3197" y="17787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0551234555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flag_uk_32.png (32×3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15" y="2911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30531" y="2697778"/>
            <a:ext cx="5155584" cy="1020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72946" y="2872812"/>
            <a:ext cx="44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active until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November 11, 2011 (21:59)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2946" y="3925707"/>
            <a:ext cx="20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active 08:00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– 20:59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0531" y="3736165"/>
            <a:ext cx="5155583" cy="1045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72946" y="2379196"/>
            <a:ext cx="135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phone service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64995" y="3430108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XL-service</a:t>
            </a:r>
            <a:endParaRPr lang="en-US" sz="1600" dirty="0"/>
          </a:p>
        </p:txBody>
      </p:sp>
      <p:pic>
        <p:nvPicPr>
          <p:cNvPr id="2050" name="Picture 2" descr="estonianflag.png (32×3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15" y="39579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41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30532" y="3840676"/>
            <a:ext cx="5155582" cy="53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30531" y="2787781"/>
            <a:ext cx="5155583" cy="5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279858" y="1649221"/>
            <a:ext cx="1662804" cy="122548"/>
            <a:chOff x="2724346" y="1659118"/>
            <a:chExt cx="1662804" cy="122548"/>
          </a:xfrm>
        </p:grpSpPr>
        <p:sp>
          <p:nvSpPr>
            <p:cNvPr id="4" name="Oval 3"/>
            <p:cNvSpPr/>
            <p:nvPr/>
          </p:nvSpPr>
          <p:spPr>
            <a:xfrm>
              <a:off x="2724346" y="1659118"/>
              <a:ext cx="122548" cy="1225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4"/>
            <p:cNvSpPr/>
            <p:nvPr/>
          </p:nvSpPr>
          <p:spPr>
            <a:xfrm>
              <a:off x="291687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310941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330194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3494474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368700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87953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407207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1"/>
            <p:cNvSpPr/>
            <p:nvPr/>
          </p:nvSpPr>
          <p:spPr>
            <a:xfrm>
              <a:off x="426460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3197" y="17787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51321222</a:t>
            </a:r>
            <a:r>
              <a:rPr lang="ru-RU" sz="2800" dirty="0">
                <a:latin typeface="Consolas" panose="020B0609020204030204" pitchFamily="49" charset="0"/>
              </a:rPr>
              <a:t>234555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0531" y="2697778"/>
            <a:ext cx="5155584" cy="1020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72946" y="2872812"/>
            <a:ext cx="44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active until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November 11, 2011 (21:59)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2946" y="3925707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currently inactive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0531" y="3736165"/>
            <a:ext cx="5155583" cy="104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72946" y="2379196"/>
            <a:ext cx="135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phone service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64995" y="3430108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XL-service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013003" y="1648391"/>
            <a:ext cx="122548" cy="1225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Oval 25"/>
          <p:cNvSpPr/>
          <p:nvPr/>
        </p:nvSpPr>
        <p:spPr>
          <a:xfrm>
            <a:off x="3201023" y="1648391"/>
            <a:ext cx="122548" cy="1225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Oval 26"/>
          <p:cNvSpPr/>
          <p:nvPr/>
        </p:nvSpPr>
        <p:spPr>
          <a:xfrm>
            <a:off x="3393912" y="1648391"/>
            <a:ext cx="122548" cy="1225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Oval 27"/>
          <p:cNvSpPr/>
          <p:nvPr/>
        </p:nvSpPr>
        <p:spPr>
          <a:xfrm>
            <a:off x="3586801" y="1649956"/>
            <a:ext cx="122548" cy="1225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estonianflag.png (32×3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40" y="29060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0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30531" y="2787781"/>
            <a:ext cx="5155583" cy="53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279858" y="1649221"/>
            <a:ext cx="1662804" cy="122548"/>
            <a:chOff x="2724346" y="1659118"/>
            <a:chExt cx="1662804" cy="122548"/>
          </a:xfrm>
        </p:grpSpPr>
        <p:sp>
          <p:nvSpPr>
            <p:cNvPr id="4" name="Oval 3"/>
            <p:cNvSpPr/>
            <p:nvPr/>
          </p:nvSpPr>
          <p:spPr>
            <a:xfrm>
              <a:off x="272434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4"/>
            <p:cNvSpPr/>
            <p:nvPr/>
          </p:nvSpPr>
          <p:spPr>
            <a:xfrm>
              <a:off x="291687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310941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330194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3494474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368700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879538" y="1659118"/>
              <a:ext cx="122548" cy="1225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407207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1"/>
            <p:cNvSpPr/>
            <p:nvPr/>
          </p:nvSpPr>
          <p:spPr>
            <a:xfrm>
              <a:off x="426460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3197" y="17787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055123455</a:t>
            </a:r>
            <a:r>
              <a:rPr lang="en-US" sz="2800" dirty="0">
                <a:latin typeface="Consolas" panose="020B0609020204030204" pitchFamily="49" charset="0"/>
              </a:rPr>
              <a:t>3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0531" y="2697778"/>
            <a:ext cx="5155584" cy="102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72946" y="2872812"/>
            <a:ext cx="44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currently inactive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2946" y="2379196"/>
            <a:ext cx="135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phone service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228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30531" y="2787781"/>
            <a:ext cx="5155583" cy="539394"/>
          </a:xfrm>
          <a:prstGeom prst="rect">
            <a:avLst/>
          </a:prstGeom>
          <a:solidFill>
            <a:srgbClr val="F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279858" y="1649221"/>
            <a:ext cx="1662804" cy="122548"/>
            <a:chOff x="2724346" y="1659118"/>
            <a:chExt cx="1662804" cy="122548"/>
          </a:xfrm>
        </p:grpSpPr>
        <p:sp>
          <p:nvSpPr>
            <p:cNvPr id="4" name="Oval 3"/>
            <p:cNvSpPr/>
            <p:nvPr/>
          </p:nvSpPr>
          <p:spPr>
            <a:xfrm>
              <a:off x="272434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4"/>
            <p:cNvSpPr/>
            <p:nvPr/>
          </p:nvSpPr>
          <p:spPr>
            <a:xfrm>
              <a:off x="291687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310941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330194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3494474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368700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879538" y="1659118"/>
              <a:ext cx="122548" cy="1225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407207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1"/>
            <p:cNvSpPr/>
            <p:nvPr/>
          </p:nvSpPr>
          <p:spPr>
            <a:xfrm>
              <a:off x="426460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3197" y="177870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055123455</a:t>
            </a:r>
            <a:r>
              <a:rPr lang="en-US" sz="2800" dirty="0">
                <a:latin typeface="Consolas" panose="020B0609020204030204" pitchFamily="49" charset="0"/>
              </a:rPr>
              <a:t>82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0531" y="2697778"/>
            <a:ext cx="5155584" cy="102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72946" y="2872812"/>
            <a:ext cx="44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service data is missing or invalid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2946" y="2379196"/>
            <a:ext cx="135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phone service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520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30532" y="3840676"/>
            <a:ext cx="5155582" cy="5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30531" y="2787781"/>
            <a:ext cx="5155583" cy="5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279858" y="1649221"/>
            <a:ext cx="1662804" cy="122548"/>
            <a:chOff x="2724346" y="1659118"/>
            <a:chExt cx="1662804" cy="122548"/>
          </a:xfrm>
        </p:grpSpPr>
        <p:sp>
          <p:nvSpPr>
            <p:cNvPr id="4" name="Oval 3"/>
            <p:cNvSpPr/>
            <p:nvPr/>
          </p:nvSpPr>
          <p:spPr>
            <a:xfrm>
              <a:off x="272434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4"/>
            <p:cNvSpPr/>
            <p:nvPr/>
          </p:nvSpPr>
          <p:spPr>
            <a:xfrm>
              <a:off x="291687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3109410" y="1659118"/>
              <a:ext cx="122548" cy="1225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330194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3494474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3687006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879538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4072070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1"/>
            <p:cNvSpPr/>
            <p:nvPr/>
          </p:nvSpPr>
          <p:spPr>
            <a:xfrm>
              <a:off x="4264602" y="1659118"/>
              <a:ext cx="122548" cy="122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3197" y="17787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0551234555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flag_uk_32.png (32×3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15" y="2911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30531" y="2697778"/>
            <a:ext cx="5155584" cy="1020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72946" y="2872812"/>
            <a:ext cx="44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active until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November 11, 2011 (21:59)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2946" y="3925707"/>
            <a:ext cx="20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active 08:00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– 20:59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0531" y="3736165"/>
            <a:ext cx="5155583" cy="1045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72946" y="2379196"/>
            <a:ext cx="135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phone service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64995" y="3430108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XL-service</a:t>
            </a:r>
            <a:endParaRPr lang="en-US" sz="1600" dirty="0"/>
          </a:p>
        </p:txBody>
      </p:sp>
      <p:pic>
        <p:nvPicPr>
          <p:cNvPr id="2050" name="Picture 2" descr="estonianflag.png (32×3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15" y="39579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030532" y="5000609"/>
            <a:ext cx="5155582" cy="5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72946" y="5085640"/>
            <a:ext cx="279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available awaiting interview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30531" y="4896098"/>
            <a:ext cx="5155583" cy="1045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64995" y="4590041"/>
            <a:ext cx="2607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C# development professional</a:t>
            </a:r>
            <a:endParaRPr lang="en-US" sz="1600" dirty="0"/>
          </a:p>
        </p:txBody>
      </p:sp>
      <p:pic>
        <p:nvPicPr>
          <p:cNvPr id="30" name="Picture 2" descr="flag_uk_32.png (32×3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15" y="51179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1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Серёжа Селезнёв</dc:creator>
  <cp:lastModifiedBy>Серёжа Селезнёв</cp:lastModifiedBy>
  <cp:revision>10</cp:revision>
  <dcterms:created xsi:type="dcterms:W3CDTF">2016-12-08T09:37:48Z</dcterms:created>
  <dcterms:modified xsi:type="dcterms:W3CDTF">2016-12-08T10:17:10Z</dcterms:modified>
</cp:coreProperties>
</file>