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E17-21BF-7286-64E0-2BDBB20C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FD1B1-3FC5-582A-1E83-8271CB9F5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82AD-D968-79C7-95A7-94471766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4BCB-F07A-0FAF-52B7-BACE635D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C1CF-C194-C4D3-4C49-2F4E7CDE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558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5CC-4391-58F3-038E-893D0F6D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D9EF7-C2B2-38F8-BF19-01EB5893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8EF2-4E57-827F-9457-110E7CA9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D937-6E4F-1862-9F30-A64E59D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38E8-83FE-5851-B9E0-EDD87D58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6648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961CF-1D39-7343-B0CD-97F82782C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851FF-734C-5903-BD91-296E86DF9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0F7B-21D6-8F07-665E-AA96055A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6F4A-D46E-7227-7427-4A1F0D32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A310A-B503-AE7C-DE1F-7F66A9DD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9708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24CC-547F-27AE-9777-B517291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140F-F2F4-41BA-2C20-8C6D48FA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1E57-E66F-7A5C-BCB4-2168EEE3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56EC-FCC8-3A88-C900-D4D74AF4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254F-9F3E-4738-659F-110609E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12651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A27C-A3FE-E2A8-F4BE-421C3DD9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BB7EE-BF86-B03F-52EE-21A1DA943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001A-5F6A-6E10-4157-63891381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E91F-7641-C74F-005D-377A2EB1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4F40-3687-E823-ED0F-2B9E324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56111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5E19-6F06-3211-A0A4-C8B5CA53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649B-7966-3A58-0CB2-8014BA4DB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B067-BD81-0B2F-FCD2-ECC6CAE0A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79766-5F11-4A15-BCE4-96EDC175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70D3F-18DE-74EF-45E6-E2D9B4F4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603D-7B6E-7722-815C-9EB241B6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789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9D68-91D1-980F-028B-8885C8D2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3DEE-EEED-1F4F-4DF1-C12BEA73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3A0C3-42B9-FD50-F380-1272C8D8D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6857F-DA3C-8CA2-CC2E-02A6B0092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FE6B5-00BF-EC62-449D-254951CBD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6BEDD-0264-8165-FCB6-5450709E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D1FDA-F451-7A77-52ED-D72604AE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11C8E-D15B-978C-368A-E2B52B93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3869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B96E-24F4-395A-EC77-48E58F31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2691F-6E34-4803-0D4C-86B9BDBC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D3D24-48FF-B611-D33E-225D3CEB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52B6F-ECF4-1BFE-8989-E0484672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5537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D4FC3-9719-5ED9-4C70-91BD9D0A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FAF21-5B1C-FC82-6CAA-6EE7009B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01734-F521-8F27-26AB-2892EFFC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1094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4D2B1-18BE-3DC8-BA61-7CE149E6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406F-C076-C3BF-4DB8-300868F6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C31CD-638B-B5D1-9195-2E0C8EEE9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4087-C00E-2B36-A315-94D4E40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4AC7F-38A5-0C9B-55B8-2F537835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72F9-432B-F09B-8289-9F49AB82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7900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B3BB-3571-76FC-A793-FC57C584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F2503-D438-C2A7-5B6A-2F5BAF471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BB6DA-E637-8EA3-3CDD-FC422FB9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FC280-1A1D-3856-C781-5975CBE5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57A5A-0440-7EB5-259C-26D23EE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22013-B007-3722-CE7F-8B0604FD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874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730E3-DA24-D3F0-9C48-EF2445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F7E22-85CA-7054-6AAA-6B080C100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16C0-4544-D6CA-E611-246549828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64766-F5F2-9E4A-94A1-01C300B76FF1}" type="datetimeFigureOut">
              <a:rPr lang="en-PL" smtClean="0"/>
              <a:t>14/05/2024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4EAF1-0F87-938A-4AC7-9F24E6F2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0879-A9C1-67D7-9B7C-F5F7E71E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0565E-E5B5-DB40-ABE4-A48AF57C2854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6134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unyu.site/neovi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F021-76BE-E9C9-954F-9BA7FCC0E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PL" sz="5600">
                <a:solidFill>
                  <a:srgbClr val="FFFFFF"/>
                </a:solidFill>
              </a:rPr>
              <a:t>OOXML TUI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8FD2-2A6D-CCC8-8768-7B9A30372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PL" sz="2000" dirty="0">
                <a:solidFill>
                  <a:srgbClr val="FFFFFF"/>
                </a:solidFill>
              </a:rPr>
              <a:t>OpenXML Package Manager in your terminal!</a:t>
            </a:r>
          </a:p>
          <a:p>
            <a:pPr algn="r"/>
            <a:endParaRPr lang="en-PL" sz="2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9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5CA1C-FFE2-BC6F-5CAA-FE58BED0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Second slide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47B481-F15D-6AAF-A0F8-C5AA9B726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7027" y="2150091"/>
            <a:ext cx="6194967" cy="357752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77586-FFAF-C2E2-1657-1416576D90C4}"/>
              </a:ext>
            </a:extLst>
          </p:cNvPr>
          <p:cNvSpPr txBox="1"/>
          <p:nvPr/>
        </p:nvSpPr>
        <p:spPr>
          <a:xfrm>
            <a:off x="9219918" y="5527562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PL" sz="700">
                <a:solidFill>
                  <a:srgbClr val="FFFFFF"/>
                </a:solidFill>
                <a:hlinkClick r:id="rId3" tooltip="https://chunyu.site/neovi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PL" sz="700">
                <a:solidFill>
                  <a:srgbClr val="FFFFFF"/>
                </a:solidFill>
              </a:rPr>
              <a:t> by Unknown Author is licensed under </a:t>
            </a:r>
            <a:r>
              <a:rPr lang="en-PL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P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2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OOXML TUI</vt:lpstr>
      <vt:lpstr>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OOXML TUI</dc:title>
  <dc:creator>Sergey Tihon</dc:creator>
  <cp:lastModifiedBy>Sergey Tihon</cp:lastModifiedBy>
  <cp:revision>1</cp:revision>
  <dcterms:created xsi:type="dcterms:W3CDTF">2024-05-14T18:37:31Z</dcterms:created>
  <dcterms:modified xsi:type="dcterms:W3CDTF">2024-05-14T18:40:29Z</dcterms:modified>
</cp:coreProperties>
</file>