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na Naliesna" initials="AN" lastIdx="2" clrIdx="0">
    <p:extLst>
      <p:ext uri="{19B8F6BF-5375-455C-9EA6-DF929625EA0E}">
        <p15:presenceInfo xmlns:p15="http://schemas.microsoft.com/office/powerpoint/2012/main" userId="S-1-5-21-3465154619-3282790773-2173923322-46503" providerId="AD"/>
      </p:ext>
    </p:extLst>
  </p:cmAuthor>
  <p:cmAuthor id="2" name="Veronika Veselkova" initials="VV" lastIdx="1" clrIdx="1">
    <p:extLst>
      <p:ext uri="{19B8F6BF-5375-455C-9EA6-DF929625EA0E}">
        <p15:presenceInfo xmlns:p15="http://schemas.microsoft.com/office/powerpoint/2012/main" userId="S-1-5-21-3465154619-3282790773-2173923322-162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39C2D7"/>
    <a:srgbClr val="008ACF"/>
    <a:srgbClr val="EBEBEB"/>
    <a:srgbClr val="999999"/>
    <a:srgbClr val="F2F2F2"/>
    <a:srgbClr val="484749"/>
    <a:srgbClr val="7F993A"/>
    <a:srgbClr val="FED143"/>
    <a:srgbClr val="188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38"/>
    <p:restoredTop sz="94659"/>
  </p:normalViewPr>
  <p:slideViewPr>
    <p:cSldViewPr snapToGrid="0">
      <p:cViewPr varScale="1">
        <p:scale>
          <a:sx n="239" d="100"/>
          <a:sy n="239" d="100"/>
        </p:scale>
        <p:origin x="192" y="34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al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prstGeom prst="rect">
            <a:avLst/>
          </a:prstGeom>
        </p:spPr>
        <p:txBody>
          <a:bodyPr vert="horz" lIns="27432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96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</p:sldLayoutIdLst>
  <p:hf sldNum="0" hdr="0" dt="0"/>
  <p:txStyles>
    <p:titleStyle>
      <a:lvl1pPr algn="l" defTabSz="342857" rtl="0" eaLnBrk="1" latinLnBrk="0" hangingPunct="1"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Arial Black"/>
        </a:defRPr>
      </a:lvl1pPr>
    </p:titleStyle>
    <p:bodyStyle>
      <a:lvl1pPr marL="257144" indent="-257144" algn="l" defTabSz="342857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143" indent="-214288" algn="l" defTabSz="342857" rtl="0" eaLnBrk="1" latinLnBrk="0" hangingPunct="1">
        <a:spcBef>
          <a:spcPct val="20000"/>
        </a:spcBef>
        <a:buFont typeface="Arial"/>
        <a:buChar char="–"/>
        <a:defRPr sz="1425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144" indent="-171430" algn="l" defTabSz="34285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000" indent="-171430" algn="l" defTabSz="342857" rtl="0" eaLnBrk="1" latinLnBrk="0" hangingPunct="1">
        <a:spcBef>
          <a:spcPct val="20000"/>
        </a:spcBef>
        <a:buFont typeface="Arial"/>
        <a:buChar char="–"/>
        <a:defRPr sz="975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2857" indent="-171430" algn="l" defTabSz="342857" rtl="0" eaLnBrk="1" latinLnBrk="0" hangingPunct="1">
        <a:spcBef>
          <a:spcPct val="20000"/>
        </a:spcBef>
        <a:buFont typeface="Arial"/>
        <a:buChar char="»"/>
        <a:defRPr sz="825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715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com)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9E04F9-2686-04C9-4310-83B402ED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971550"/>
            <a:ext cx="3017838" cy="24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 defTabSz="685783">
              <a:spcAft>
                <a:spcPts val="600"/>
              </a:spcAft>
              <a:buClr>
                <a:srgbClr val="76CDD8"/>
              </a:buClr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222222"/>
                </a:solidFill>
                <a:latin typeface="+mj-lt"/>
                <a:hlinkClick r:id="rId2"/>
              </a:rPr>
              <a:t>https://dotnet.com)/</a:t>
            </a:r>
            <a:endParaRPr lang="en-US" sz="1000" dirty="0">
              <a:solidFill>
                <a:srgbClr val="22222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0654814"/>
      </p:ext>
    </p:extLst>
  </p:cSld>
  <p:clrMapOvr>
    <a:masterClrMapping/>
  </p:clrMapOvr>
</p:sld>
</file>

<file path=ppt/theme/theme1.xml><?xml version="1.0" encoding="utf-8"?>
<a:theme xmlns:a="http://schemas.openxmlformats.org/drawingml/2006/main" name="6_PV-01">
  <a:themeElements>
    <a:clrScheme name="Custom 1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1A9CB0"/>
      </a:hlink>
      <a:folHlink>
        <a:srgbClr val="E99EAF"/>
      </a:folHlink>
    </a:clrScheme>
    <a:fontScheme name="Custom 2">
      <a:majorFont>
        <a:latin typeface="Oswald"/>
        <a:ea typeface=""/>
        <a:cs typeface=""/>
      </a:majorFont>
      <a:minorFont>
        <a:latin typeface="Trebuchet MS"/>
        <a:ea typeface=""/>
        <a:cs typeface="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111AE08B4AB42BF019E2391F81B5D" ma:contentTypeVersion="13" ma:contentTypeDescription="Create a new document." ma:contentTypeScope="" ma:versionID="0d7695997b97b6e03567e3a5140a7033">
  <xsd:schema xmlns:xsd="http://www.w3.org/2001/XMLSchema" xmlns:xs="http://www.w3.org/2001/XMLSchema" xmlns:p="http://schemas.microsoft.com/office/2006/metadata/properties" xmlns:ns2="041cc32d-45c1-4c90-a351-059f1eb8e5c6" xmlns:ns3="eeca4e2e-6f6f-4aa6-ab2e-09fdb8e4ec16" targetNamespace="http://schemas.microsoft.com/office/2006/metadata/properties" ma:root="true" ma:fieldsID="c136057e57621d142491c77fb266ff96" ns2:_="" ns3:_="">
    <xsd:import namespace="041cc32d-45c1-4c90-a351-059f1eb8e5c6"/>
    <xsd:import namespace="eeca4e2e-6f6f-4aa6-ab2e-09fdb8e4ec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cc32d-45c1-4c90-a351-059f1eb8e5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ebda6a7-6b37-4000-ac6c-4fd0a96389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ca4e2e-6f6f-4aa6-ab2e-09fdb8e4ec1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807d178-3c3d-416c-9ccd-634c1cb74f8a}" ma:internalName="TaxCatchAll" ma:showField="CatchAllData" ma:web="eeca4e2e-6f6f-4aa6-ab2e-09fdb8e4ec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1cc32d-45c1-4c90-a351-059f1eb8e5c6">
      <Terms xmlns="http://schemas.microsoft.com/office/infopath/2007/PartnerControls"/>
    </lcf76f155ced4ddcb4097134ff3c332f>
    <TaxCatchAll xmlns="eeca4e2e-6f6f-4aa6-ab2e-09fdb8e4ec16" xsi:nil="true"/>
  </documentManagement>
</p:properties>
</file>

<file path=customXml/itemProps1.xml><?xml version="1.0" encoding="utf-8"?>
<ds:datastoreItem xmlns:ds="http://schemas.openxmlformats.org/officeDocument/2006/customXml" ds:itemID="{BDD3D022-671D-4F83-9D78-14211B7681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1cc32d-45c1-4c90-a351-059f1eb8e5c6"/>
    <ds:schemaRef ds:uri="eeca4e2e-6f6f-4aa6-ab2e-09fdb8e4ec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A103A4-1C5B-4F6F-B80C-E381C72E91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35393B-0D57-422D-96B4-3883630E686A}">
  <ds:schemaRefs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2b48bd38-847a-4b68-a66e-8fb0fc64ab5c"/>
    <ds:schemaRef ds:uri="http://schemas.microsoft.com/office/infopath/2007/PartnerControls"/>
    <ds:schemaRef ds:uri="http://schemas.openxmlformats.org/package/2006/metadata/core-properties"/>
    <ds:schemaRef ds:uri="1c42bc4e-3259-4fa4-b1cf-235b516e0074"/>
    <ds:schemaRef ds:uri="http://schemas.microsoft.com/office/2006/metadata/properties"/>
    <ds:schemaRef ds:uri="041cc32d-45c1-4c90-a351-059f1eb8e5c6"/>
    <ds:schemaRef ds:uri="eeca4e2e-6f6f-4aa6-ab2e-09fdb8e4ec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Oswald</vt:lpstr>
      <vt:lpstr>Trebuchet MS</vt:lpstr>
      <vt:lpstr>6_PV-01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Sergey Tihon</cp:lastModifiedBy>
  <cp:revision>25</cp:revision>
  <cp:lastPrinted>2018-11-15T18:13:13Z</cp:lastPrinted>
  <dcterms:modified xsi:type="dcterms:W3CDTF">2024-10-03T20:59:09Z</dcterms:modified>
  <cp:category/>
</cp:coreProperties>
</file>