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75" r:id="rId4"/>
    <p:sldId id="284" r:id="rId5"/>
    <p:sldId id="281" r:id="rId6"/>
    <p:sldId id="283" r:id="rId7"/>
    <p:sldId id="285" r:id="rId8"/>
    <p:sldId id="282" r:id="rId9"/>
    <p:sldId id="286" r:id="rId10"/>
    <p:sldId id="287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IBM Plex Sans SemiBold" panose="020B070305020300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ij50R2kKbfBlmwODO5wHKSIGQ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767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62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93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00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51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7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0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ey5478/diploma/tree/main/web_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000" dirty="0"/>
              <a:t>«Разработка современного интернет-магазина </a:t>
            </a:r>
            <a:br>
              <a:rPr lang="ru-RU" sz="2000" dirty="0"/>
            </a:br>
            <a:r>
              <a:rPr lang="ru-RU" sz="2000" dirty="0"/>
              <a:t>для упрощения и ускорения технологический процессов.»</a:t>
            </a:r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540000" y="3430950"/>
            <a:ext cx="3852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sz="1800" dirty="0">
                <a:solidFill>
                  <a:srgbClr val="71E76E"/>
                </a:solidFill>
                <a:latin typeface="IBM Plex Sans" panose="020B0503050203000203" pitchFamily="34" charset="0"/>
              </a:rPr>
              <a:t>Программист </a:t>
            </a:r>
            <a:r>
              <a:rPr lang="en-US" sz="1800" dirty="0">
                <a:solidFill>
                  <a:srgbClr val="71E76E"/>
                </a:solidFill>
                <a:latin typeface="IBM Plex Sans" panose="020B0503050203000203" pitchFamily="34" charset="0"/>
              </a:rPr>
              <a:t>python</a:t>
            </a:r>
            <a:endParaRPr sz="1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A19D91-A33F-4A70-AE16-76752981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83250"/>
            <a:ext cx="4209598" cy="3176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000" dirty="0"/>
              <a:t>«Разработка современного интернет-магазина </a:t>
            </a:r>
            <a:br>
              <a:rPr lang="ru-RU" sz="2000" dirty="0"/>
            </a:br>
            <a:r>
              <a:rPr lang="ru-RU" sz="2000" dirty="0"/>
              <a:t>для упрощения и ускорения технологический процессов.»</a:t>
            </a:r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540000" y="3430950"/>
            <a:ext cx="3852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sz="1800" dirty="0">
                <a:solidFill>
                  <a:srgbClr val="71E76E"/>
                </a:solidFill>
                <a:latin typeface="IBM Plex Sans" panose="020B0503050203000203" pitchFamily="34" charset="0"/>
              </a:rPr>
              <a:t>Программист </a:t>
            </a:r>
            <a:r>
              <a:rPr lang="en-US" sz="1800" dirty="0">
                <a:solidFill>
                  <a:srgbClr val="71E76E"/>
                </a:solidFill>
                <a:latin typeface="IBM Plex Sans" panose="020B0503050203000203" pitchFamily="34" charset="0"/>
              </a:rPr>
              <a:t>python</a:t>
            </a:r>
            <a:endParaRPr sz="1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A19D91-A33F-4A70-AE16-76752981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83250"/>
            <a:ext cx="4209598" cy="3176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61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 dirty="0"/>
              <a:t>Давайте знакомиться!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 dirty="0" err="1">
                <a:solidFill>
                  <a:schemeClr val="dk1"/>
                </a:solidFill>
              </a:rPr>
              <a:t>Белик</a:t>
            </a:r>
            <a:r>
              <a:rPr lang="ru-RU" sz="1800" dirty="0">
                <a:solidFill>
                  <a:schemeClr val="dk1"/>
                </a:solidFill>
              </a:rPr>
              <a:t> Сергей Николаевич</a:t>
            </a:r>
            <a:endParaRPr sz="18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3805200" y="1189330"/>
            <a:ext cx="4798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200" dirty="0">
                <a:solidFill>
                  <a:schemeClr val="accent2">
                    <a:lumMod val="50000"/>
                  </a:schemeClr>
                </a:solidFill>
              </a:rPr>
              <a:t>Направление обучения: «Програмист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ru-RU" sz="1200" dirty="0">
                <a:solidFill>
                  <a:schemeClr val="accent2">
                    <a:lumMod val="50000"/>
                  </a:schemeClr>
                </a:solidFill>
              </a:rPr>
              <a:t>»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1200" dirty="0">
                <a:solidFill>
                  <a:schemeClr val="accent2">
                    <a:lumMod val="50000"/>
                  </a:schemeClr>
                </a:solidFill>
              </a:rPr>
              <a:t>в</a:t>
            </a:r>
            <a:r>
              <a:rPr lang="ru" sz="1200" dirty="0">
                <a:solidFill>
                  <a:schemeClr val="accent2">
                    <a:lumMod val="50000"/>
                  </a:schemeClr>
                </a:solidFill>
              </a:rPr>
              <a:t> GeekBrains с 2022 года.</a:t>
            </a:r>
            <a:endParaRPr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3760750" y="1902463"/>
            <a:ext cx="4919700" cy="310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Город Саратов.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200" dirty="0">
                <a:solidFill>
                  <a:schemeClr val="dk1"/>
                </a:solidFill>
              </a:rPr>
              <a:t>Интересуюсь компьютерным «железом», </a:t>
            </a:r>
            <a:r>
              <a:rPr lang="ru-RU" sz="1200" dirty="0">
                <a:solidFill>
                  <a:schemeClr val="dk1"/>
                </a:solidFill>
              </a:rPr>
              <a:t>люблю спорт (посещаю спортивный зал), читаю и занимаюсь саморазвитием</a:t>
            </a:r>
            <a:r>
              <a:rPr lang="ru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200" dirty="0">
                <a:solidFill>
                  <a:schemeClr val="dk1"/>
                </a:solidFill>
              </a:rPr>
              <a:t>Системный администратор с 2021 года.</a:t>
            </a: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Мой проект </a:t>
            </a:r>
            <a:r>
              <a:rPr lang="en-US" sz="1200" dirty="0">
                <a:solidFill>
                  <a:schemeClr val="dk1"/>
                </a:solidFill>
                <a:hlinkClick r:id="rId3"/>
              </a:rPr>
              <a:t>https://github.com/sergey5478/diploma/tree/main/web_project</a:t>
            </a:r>
            <a:endParaRPr lang="ru"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endParaRPr sz="1200" dirty="0">
              <a:solidFill>
                <a:schemeClr val="dk1"/>
              </a:solidFill>
            </a:endParaRPr>
          </a:p>
          <a:p>
            <a:pPr marL="67800" marR="2413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A14887-D3DD-4D44-8B6C-E6B9C258CF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" b="-327"/>
          <a:stretch/>
        </p:blipFill>
        <p:spPr>
          <a:xfrm>
            <a:off x="769846" y="628650"/>
            <a:ext cx="2240054" cy="40645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Цель проекта - </a:t>
            </a: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</a:rPr>
              <a:t>создание современного и функционального интернет-магазина, предоставляющего уникальную платформу для продажи разнообразных строительных материалов, включая трубы и другие важные строительные изделия.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Разработка интернет-магазина осуществлена с целью - обеспечить максимальное удобство и удовлетворение потребностей пользователей. </a:t>
            </a: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Поставленная задача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1. Разработка структуры, дизайна и плана развития сайта.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2. Создание теоретической части.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3. Наполнение информацией практической части.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4. Заключение и презентация.</a:t>
            </a: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Решение задачи / План работы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405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2218850"/>
            <a:ext cx="3079500" cy="8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Первая страница сайта</a:t>
            </a: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Визуальный ряд с комментариями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ACA38B-0129-46C4-9F6C-20B87E4A5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1260000"/>
            <a:ext cx="5733800" cy="32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/>
              <a:t>Python</a:t>
            </a:r>
            <a:r>
              <a:rPr lang="ru-RU" dirty="0"/>
              <a:t> является основой проекта.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Основным инструментом при создании проекта использовался </a:t>
            </a:r>
            <a:r>
              <a:rPr lang="ru-RU" dirty="0" err="1"/>
              <a:t>Django</a:t>
            </a:r>
            <a:r>
              <a:rPr lang="ru-RU" dirty="0"/>
              <a:t>. Концепция Модель-Представление-Шаблон (MVT) - основа фреймворка </a:t>
            </a:r>
            <a:r>
              <a:rPr lang="ru-RU" dirty="0" err="1"/>
              <a:t>Django</a:t>
            </a:r>
            <a:r>
              <a:rPr lang="ru-RU" dirty="0"/>
              <a:t>. Она разделяет приложение на три основных компонента: модель (</a:t>
            </a:r>
            <a:r>
              <a:rPr lang="ru-RU" dirty="0" err="1"/>
              <a:t>Model</a:t>
            </a:r>
            <a:r>
              <a:rPr lang="ru-RU" dirty="0"/>
              <a:t>), представление (</a:t>
            </a:r>
            <a:r>
              <a:rPr lang="ru-RU" dirty="0" err="1"/>
              <a:t>View</a:t>
            </a:r>
            <a:r>
              <a:rPr lang="ru-RU" dirty="0"/>
              <a:t>) и шаблон (</a:t>
            </a:r>
            <a:r>
              <a:rPr lang="ru-RU" dirty="0" err="1"/>
              <a:t>Template</a:t>
            </a:r>
            <a:r>
              <a:rPr lang="ru-RU" dirty="0"/>
              <a:t>).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 </a:t>
            </a:r>
            <a:r>
              <a:rPr lang="ru-RU" dirty="0" err="1"/>
              <a:t>Django</a:t>
            </a:r>
            <a:r>
              <a:rPr lang="ru-RU" dirty="0"/>
              <a:t> одной командой мы создаем проект, второй добавляем приложение. Быстро и удобно.</a:t>
            </a: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Создание сайта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1952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/>
              <a:t>Для удобной работы создал базу данных, используя для этого модель, позволяющую создавать, изменять и удалять записи в базе данных без необходимости написания SQL-запросов. Используемые модели позволяют описывать отношения между таблицами, что делает работу с базой данных удобной и эффективной.</a:t>
            </a: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База данных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1586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Достижения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Начальная версия сайта создана.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Трудности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Для развития необходимо больше времени на развитие.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Достигнутые цели / Итоги 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7866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Создать удобный расширенный поиск, улучшить все страницы.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Расширить базу данных.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Идеи на будущее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5037870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348</Words>
  <Application>Microsoft Office PowerPoint</Application>
  <PresentationFormat>Экран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IBM Plex Sans SemiBold</vt:lpstr>
      <vt:lpstr>Arial</vt:lpstr>
      <vt:lpstr>IBM Plex Sans</vt:lpstr>
      <vt:lpstr>Макет шаблона GB</vt:lpstr>
      <vt:lpstr>«Разработка современного интернет-магазина  для упрощения и ускорения технологический процессов.»</vt:lpstr>
      <vt:lpstr>Белик Сергей Николаевич</vt:lpstr>
      <vt:lpstr>Поставленная задача</vt:lpstr>
      <vt:lpstr>Решение задачи / План работы</vt:lpstr>
      <vt:lpstr>Визуальный ряд с комментариями</vt:lpstr>
      <vt:lpstr>Создание сайта</vt:lpstr>
      <vt:lpstr>База данных</vt:lpstr>
      <vt:lpstr>Достигнутые цели / Итоги </vt:lpstr>
      <vt:lpstr>Идеи на будущее</vt:lpstr>
      <vt:lpstr>«Разработка современного интернет-магазина  для упрощения и ускорения технологический процессов.»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2 1</dc:creator>
  <cp:lastModifiedBy>serzh.ivanov.1977@list.ru</cp:lastModifiedBy>
  <cp:revision>7</cp:revision>
  <dcterms:modified xsi:type="dcterms:W3CDTF">2023-10-22T11:13:55Z</dcterms:modified>
</cp:coreProperties>
</file>