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0E6"/>
    <a:srgbClr val="B6A790"/>
    <a:srgbClr val="7B5E3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5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A8ED-6FE9-43B4-8BFE-F838ABB22102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BB3C-B0F5-41FB-8A1B-E06A4D0273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A8ED-6FE9-43B4-8BFE-F838ABB22102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BB3C-B0F5-41FB-8A1B-E06A4D0273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A8ED-6FE9-43B4-8BFE-F838ABB22102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BB3C-B0F5-41FB-8A1B-E06A4D0273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A8ED-6FE9-43B4-8BFE-F838ABB22102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BB3C-B0F5-41FB-8A1B-E06A4D0273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A8ED-6FE9-43B4-8BFE-F838ABB22102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BB3C-B0F5-41FB-8A1B-E06A4D0273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A8ED-6FE9-43B4-8BFE-F838ABB22102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BB3C-B0F5-41FB-8A1B-E06A4D0273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A8ED-6FE9-43B4-8BFE-F838ABB22102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BB3C-B0F5-41FB-8A1B-E06A4D0273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A8ED-6FE9-43B4-8BFE-F838ABB22102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BB3C-B0F5-41FB-8A1B-E06A4D0273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A8ED-6FE9-43B4-8BFE-F838ABB22102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BB3C-B0F5-41FB-8A1B-E06A4D0273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A8ED-6FE9-43B4-8BFE-F838ABB22102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BB3C-B0F5-41FB-8A1B-E06A4D0273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A8ED-6FE9-43B4-8BFE-F838ABB22102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BB3C-B0F5-41FB-8A1B-E06A4D0273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BA8ED-6FE9-43B4-8BFE-F838ABB22102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BB3C-B0F5-41FB-8A1B-E06A4D02738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ocuments\LastProjectPresentation\Videos\bandicam%202025-05-14%2020-34-37-417.mp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5736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err="1" smtClean="0">
                <a:solidFill>
                  <a:srgbClr val="7B5E3B"/>
                </a:solidFill>
                <a:latin typeface="Georgia" pitchFamily="18" charset="0"/>
                <a:cs typeface="Arial" pitchFamily="34" charset="0"/>
              </a:rPr>
              <a:t>Bookery</a:t>
            </a:r>
            <a:endParaRPr lang="ru-RU" sz="12000" b="1" dirty="0">
              <a:solidFill>
                <a:srgbClr val="7B5E3B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298" y="4286256"/>
            <a:ext cx="66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B6A790"/>
                </a:solidFill>
                <a:latin typeface="Georgia" pitchFamily="18" charset="0"/>
              </a:rPr>
              <a:t>- </a:t>
            </a:r>
            <a:r>
              <a:rPr lang="ru-RU" b="1" dirty="0" smtClean="0">
                <a:solidFill>
                  <a:srgbClr val="B6A790"/>
                </a:solidFill>
                <a:latin typeface="Georgia" pitchFamily="18" charset="0"/>
              </a:rPr>
              <a:t>сайт, который изменит вашу жизнь…</a:t>
            </a:r>
            <a:endParaRPr lang="ru-RU" b="1" dirty="0">
              <a:solidFill>
                <a:srgbClr val="B6A79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4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B5E3B"/>
                </a:solidFill>
                <a:latin typeface="Georgia" pitchFamily="18" charset="0"/>
              </a:rPr>
              <a:t>Bookery</a:t>
            </a:r>
            <a:endParaRPr lang="ru-RU" sz="3600" b="1" dirty="0">
              <a:solidFill>
                <a:srgbClr val="7B5E3B"/>
              </a:solidFill>
              <a:latin typeface="Georg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85794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eorgia" pitchFamily="18" charset="0"/>
              </a:rPr>
              <a:t> </a:t>
            </a:r>
            <a:r>
              <a:rPr lang="ru-RU" sz="2400" dirty="0" smtClean="0">
                <a:latin typeface="Georgia" pitchFamily="18" charset="0"/>
              </a:rPr>
              <a:t>       </a:t>
            </a:r>
            <a:r>
              <a:rPr lang="ru-RU" sz="2200" dirty="0" smtClean="0">
                <a:latin typeface="Georgia" pitchFamily="18" charset="0"/>
              </a:rPr>
              <a:t>Проект</a:t>
            </a:r>
            <a:r>
              <a:rPr lang="ru-RU" sz="2200" i="1" dirty="0" smtClean="0">
                <a:latin typeface="Georgia" pitchFamily="18" charset="0"/>
              </a:rPr>
              <a:t> </a:t>
            </a:r>
            <a:r>
              <a:rPr lang="en-US" sz="2200" i="1" dirty="0" err="1" smtClean="0">
                <a:solidFill>
                  <a:srgbClr val="7B5E3B"/>
                </a:solidFill>
                <a:latin typeface="Georgia" pitchFamily="18" charset="0"/>
              </a:rPr>
              <a:t>Bookery</a:t>
            </a:r>
            <a:r>
              <a:rPr lang="en-US" sz="2200" i="1" dirty="0" smtClean="0">
                <a:latin typeface="Georgia" pitchFamily="18" charset="0"/>
              </a:rPr>
              <a:t> </a:t>
            </a:r>
            <a:r>
              <a:rPr lang="ru-RU" sz="2200" dirty="0" smtClean="0">
                <a:latin typeface="Georgia" pitchFamily="18" charset="0"/>
              </a:rPr>
              <a:t>представляет собой </a:t>
            </a:r>
            <a:r>
              <a:rPr lang="ru-RU" sz="2200" i="1" dirty="0" smtClean="0">
                <a:latin typeface="Georgia" pitchFamily="18" charset="0"/>
              </a:rPr>
              <a:t>открытую </a:t>
            </a:r>
            <a:r>
              <a:rPr lang="ru-RU" sz="2200" i="1" dirty="0" err="1" smtClean="0">
                <a:latin typeface="Georgia" pitchFamily="18" charset="0"/>
              </a:rPr>
              <a:t>онлайн-библиотеку</a:t>
            </a:r>
            <a:r>
              <a:rPr lang="ru-RU" sz="2200" dirty="0" smtClean="0">
                <a:latin typeface="Georgia" pitchFamily="18" charset="0"/>
              </a:rPr>
              <a:t>, направленную на удобство пользователя. За счет политики нашего сайта </a:t>
            </a:r>
            <a:r>
              <a:rPr lang="ru-RU" sz="2200" i="1" dirty="0" smtClean="0">
                <a:latin typeface="Georgia" pitchFamily="18" charset="0"/>
              </a:rPr>
              <a:t>любой человек мира </a:t>
            </a:r>
            <a:r>
              <a:rPr lang="ru-RU" sz="2200" dirty="0" smtClean="0">
                <a:latin typeface="Georgia" pitchFamily="18" charset="0"/>
              </a:rPr>
              <a:t>может за секунду перейти от первого этапа чтения (получение нужной книги) ко второму, более интересному и полезному этапу (изучение нужной книги). </a:t>
            </a:r>
          </a:p>
          <a:p>
            <a:r>
              <a:rPr lang="ru-RU" sz="2200" dirty="0" smtClean="0">
                <a:latin typeface="Georgia" pitchFamily="18" charset="0"/>
              </a:rPr>
              <a:t>        Проект</a:t>
            </a:r>
            <a:r>
              <a:rPr lang="ru-RU" sz="2200" i="1" dirty="0" smtClean="0">
                <a:latin typeface="Georgia" pitchFamily="18" charset="0"/>
              </a:rPr>
              <a:t> </a:t>
            </a:r>
            <a:r>
              <a:rPr lang="en-US" sz="2200" i="1" dirty="0" err="1" smtClean="0">
                <a:solidFill>
                  <a:srgbClr val="7B5E3B"/>
                </a:solidFill>
                <a:latin typeface="Georgia" pitchFamily="18" charset="0"/>
              </a:rPr>
              <a:t>Bookery</a:t>
            </a:r>
            <a:r>
              <a:rPr lang="en-US" sz="2200" i="1" dirty="0" smtClean="0">
                <a:latin typeface="Georgia" pitchFamily="18" charset="0"/>
              </a:rPr>
              <a:t> </a:t>
            </a:r>
            <a:r>
              <a:rPr lang="ru-RU" sz="2200" dirty="0" smtClean="0">
                <a:latin typeface="Georgia" pitchFamily="18" charset="0"/>
              </a:rPr>
              <a:t>не просто экономит время – он </a:t>
            </a:r>
            <a:r>
              <a:rPr lang="ru-RU" sz="2200" i="1" dirty="0" smtClean="0">
                <a:latin typeface="Georgia" pitchFamily="18" charset="0"/>
              </a:rPr>
              <a:t>ускоряет ваше развитие</a:t>
            </a:r>
            <a:r>
              <a:rPr lang="ru-RU" sz="2200" dirty="0" smtClean="0">
                <a:latin typeface="Georgia" pitchFamily="18" charset="0"/>
              </a:rPr>
              <a:t>, многократно увеличивая объемы прочтенной (тем самым полученной) информации. </a:t>
            </a:r>
            <a:endParaRPr lang="ru-RU" sz="2200" dirty="0"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6050" y="4857760"/>
            <a:ext cx="635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B6A790"/>
                </a:solidFill>
                <a:latin typeface="Georgia" pitchFamily="18" charset="0"/>
              </a:rPr>
              <a:t>- </a:t>
            </a:r>
            <a:r>
              <a:rPr lang="en-US" sz="2000" b="1" dirty="0" err="1" smtClean="0">
                <a:solidFill>
                  <a:srgbClr val="B6A790"/>
                </a:solidFill>
                <a:latin typeface="Georgia" pitchFamily="18" charset="0"/>
              </a:rPr>
              <a:t>Bookery</a:t>
            </a:r>
            <a:r>
              <a:rPr lang="en-US" sz="2000" b="1" dirty="0" smtClean="0">
                <a:solidFill>
                  <a:srgbClr val="B6A790"/>
                </a:solidFill>
                <a:latin typeface="Georgia" pitchFamily="18" charset="0"/>
              </a:rPr>
              <a:t> – </a:t>
            </a:r>
            <a:r>
              <a:rPr lang="ru-RU" sz="2000" b="1" dirty="0" smtClean="0">
                <a:solidFill>
                  <a:srgbClr val="B6A790"/>
                </a:solidFill>
                <a:latin typeface="Georgia" pitchFamily="18" charset="0"/>
              </a:rPr>
              <a:t>Ваш ключ к развитию…</a:t>
            </a:r>
            <a:endParaRPr lang="ru-RU" sz="2000" b="1" dirty="0">
              <a:solidFill>
                <a:srgbClr val="B6A79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4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B5E3B"/>
                </a:solidFill>
                <a:latin typeface="Georgia" pitchFamily="18" charset="0"/>
              </a:rPr>
              <a:t>Bookery</a:t>
            </a:r>
            <a:endParaRPr lang="ru-RU" sz="3600" b="1" dirty="0">
              <a:solidFill>
                <a:srgbClr val="7B5E3B"/>
              </a:solidFill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85794"/>
            <a:ext cx="9144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eorgia" pitchFamily="18" charset="0"/>
              </a:rPr>
              <a:t> </a:t>
            </a:r>
            <a:r>
              <a:rPr lang="ru-RU" sz="2400" dirty="0" smtClean="0">
                <a:latin typeface="Georgia" pitchFamily="18" charset="0"/>
              </a:rPr>
              <a:t>       </a:t>
            </a:r>
            <a:r>
              <a:rPr lang="ru-RU" sz="2200" dirty="0" smtClean="0">
                <a:latin typeface="Georgia" pitchFamily="18" charset="0"/>
              </a:rPr>
              <a:t>Увеличивая объемы вашего чтения, проект </a:t>
            </a:r>
            <a:r>
              <a:rPr lang="en-US" sz="2200" i="1" dirty="0" err="1" smtClean="0">
                <a:latin typeface="Georgia" pitchFamily="18" charset="0"/>
              </a:rPr>
              <a:t>Bookery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ru-RU" sz="2200" dirty="0" smtClean="0">
                <a:latin typeface="Georgia" pitchFamily="18" charset="0"/>
              </a:rPr>
              <a:t>ускоряет ваше развитие. Но в чем же выражается это </a:t>
            </a:r>
            <a:r>
              <a:rPr lang="ru-RU" sz="2200" i="1" dirty="0" smtClean="0">
                <a:latin typeface="Georgia" pitchFamily="18" charset="0"/>
              </a:rPr>
              <a:t>развитие</a:t>
            </a:r>
            <a:r>
              <a:rPr lang="en-US" sz="2200" dirty="0" smtClean="0">
                <a:latin typeface="Georgia" pitchFamily="18" charset="0"/>
              </a:rPr>
              <a:t>?</a:t>
            </a:r>
            <a:r>
              <a:rPr lang="ru-RU" sz="2200" dirty="0" smtClean="0">
                <a:latin typeface="Georgia" pitchFamily="18" charset="0"/>
              </a:rPr>
              <a:t> </a:t>
            </a:r>
          </a:p>
          <a:p>
            <a:r>
              <a:rPr lang="ru-RU" sz="2200" dirty="0">
                <a:latin typeface="Georgia" pitchFamily="18" charset="0"/>
              </a:rPr>
              <a:t> </a:t>
            </a:r>
            <a:r>
              <a:rPr lang="ru-RU" sz="2200" dirty="0" smtClean="0">
                <a:latin typeface="Georgia" pitchFamily="18" charset="0"/>
              </a:rPr>
              <a:t>       Есть бесчисленное множество исследований о положительном влиянии книг на мозг, но все они приходят ко одному выводу</a:t>
            </a:r>
            <a:r>
              <a:rPr lang="en-US" sz="2200" dirty="0" smtClean="0">
                <a:latin typeface="Georgia" pitchFamily="18" charset="0"/>
              </a:rPr>
              <a:t>: </a:t>
            </a:r>
            <a:r>
              <a:rPr lang="ru-RU" sz="2200" dirty="0" smtClean="0">
                <a:latin typeface="Georgia" pitchFamily="18" charset="0"/>
              </a:rPr>
              <a:t>читающий человек становится умнее</a:t>
            </a:r>
            <a:r>
              <a:rPr lang="en-US" sz="2200" dirty="0" smtClean="0">
                <a:latin typeface="Georgia" pitchFamily="18" charset="0"/>
              </a:rPr>
              <a:t> (</a:t>
            </a:r>
            <a:r>
              <a:rPr lang="ru-RU" sz="2200" dirty="0">
                <a:latin typeface="Georgia" pitchFamily="18" charset="0"/>
              </a:rPr>
              <a:t>б</a:t>
            </a:r>
            <a:r>
              <a:rPr lang="ru-RU" sz="2200" dirty="0" smtClean="0">
                <a:latin typeface="Georgia" pitchFamily="18" charset="0"/>
              </a:rPr>
              <a:t>удь это расширение словарного запаса, улучшение концентрации и внимания или повышение уровня эмоционального интеллекта</a:t>
            </a:r>
            <a:r>
              <a:rPr lang="en-US" sz="2200" dirty="0" smtClean="0">
                <a:latin typeface="Georgia" pitchFamily="18" charset="0"/>
              </a:rPr>
              <a:t>).</a:t>
            </a:r>
          </a:p>
          <a:p>
            <a:r>
              <a:rPr lang="en-US" sz="2200" dirty="0">
                <a:latin typeface="Georgia" pitchFamily="18" charset="0"/>
              </a:rPr>
              <a:t> </a:t>
            </a:r>
            <a:r>
              <a:rPr lang="en-US" sz="2200" dirty="0" smtClean="0">
                <a:latin typeface="Georgia" pitchFamily="18" charset="0"/>
              </a:rPr>
              <a:t>       </a:t>
            </a:r>
            <a:r>
              <a:rPr lang="ru-RU" sz="2200" dirty="0" smtClean="0">
                <a:latin typeface="Georgia" pitchFamily="18" charset="0"/>
              </a:rPr>
              <a:t>Все эти характеристики играют важную роль для любой личности и позволяют обладателю оных добиваться</a:t>
            </a:r>
            <a:r>
              <a:rPr lang="ru-RU" sz="2200" i="1" dirty="0" smtClean="0">
                <a:latin typeface="Georgia" pitchFamily="18" charset="0"/>
              </a:rPr>
              <a:t> более высоких результатов</a:t>
            </a:r>
            <a:r>
              <a:rPr lang="ru-RU" sz="2200" dirty="0" smtClean="0">
                <a:latin typeface="Georgia" pitchFamily="18" charset="0"/>
              </a:rPr>
              <a:t> в учебе, карьере и личной жизни. </a:t>
            </a:r>
            <a:endParaRPr lang="ru-RU" sz="2200" dirty="0">
              <a:latin typeface="Georgia" pitchFamily="18" charset="0"/>
            </a:endParaRPr>
          </a:p>
          <a:p>
            <a:r>
              <a:rPr lang="ru-RU" sz="2200" dirty="0" smtClean="0">
                <a:latin typeface="Georgia" pitchFamily="18" charset="0"/>
              </a:rPr>
              <a:t>        Именно поэтому </a:t>
            </a:r>
            <a:r>
              <a:rPr lang="en-US" sz="2200" b="1" dirty="0" err="1" smtClean="0">
                <a:solidFill>
                  <a:srgbClr val="B6A790"/>
                </a:solidFill>
                <a:latin typeface="Georgia" pitchFamily="18" charset="0"/>
              </a:rPr>
              <a:t>Bookery</a:t>
            </a:r>
            <a:r>
              <a:rPr lang="en-US" sz="2200" b="1" dirty="0" smtClean="0">
                <a:solidFill>
                  <a:srgbClr val="B6A790"/>
                </a:solidFill>
                <a:latin typeface="Georgia" pitchFamily="18" charset="0"/>
              </a:rPr>
              <a:t> –</a:t>
            </a:r>
            <a:r>
              <a:rPr lang="ru-RU" sz="2200" b="1" dirty="0" smtClean="0">
                <a:solidFill>
                  <a:srgbClr val="B6A790"/>
                </a:solidFill>
                <a:latin typeface="Georgia" pitchFamily="18" charset="0"/>
              </a:rPr>
              <a:t> сайт, который изменит вашу жизнь…</a:t>
            </a:r>
            <a:endParaRPr lang="ru-RU" sz="2200" b="1" dirty="0">
              <a:solidFill>
                <a:srgbClr val="B6A79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4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B5E3B"/>
                </a:solidFill>
                <a:latin typeface="Georgia" pitchFamily="18" charset="0"/>
              </a:rPr>
              <a:t>Bookery</a:t>
            </a:r>
            <a:endParaRPr lang="ru-RU" sz="3600" b="1" dirty="0">
              <a:solidFill>
                <a:srgbClr val="7B5E3B"/>
              </a:solidFill>
              <a:latin typeface="Georg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2918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ru-RU" sz="2200" dirty="0" smtClean="0">
                <a:latin typeface="Georgia" pitchFamily="18" charset="0"/>
              </a:rPr>
              <a:t>Проект </a:t>
            </a:r>
            <a:r>
              <a:rPr lang="en-US" sz="2200" i="1" dirty="0" err="1" smtClean="0">
                <a:latin typeface="Georgia" pitchFamily="18" charset="0"/>
              </a:rPr>
              <a:t>Bookery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ru-RU" sz="2200" dirty="0" smtClean="0">
                <a:latin typeface="Georgia" pitchFamily="18" charset="0"/>
              </a:rPr>
              <a:t>основан на простой и гениальной идее</a:t>
            </a:r>
            <a:r>
              <a:rPr lang="en-US" sz="2200" dirty="0" smtClean="0">
                <a:latin typeface="Georgia" pitchFamily="18" charset="0"/>
              </a:rPr>
              <a:t>: </a:t>
            </a:r>
            <a:r>
              <a:rPr lang="en-US" sz="2200" i="1" dirty="0" smtClean="0">
                <a:latin typeface="Georgia" pitchFamily="18" charset="0"/>
              </a:rPr>
              <a:t>“</a:t>
            </a:r>
            <a:r>
              <a:rPr lang="ru-RU" sz="2200" i="1" dirty="0" smtClean="0">
                <a:latin typeface="Georgia" pitchFamily="18" charset="0"/>
              </a:rPr>
              <a:t>Все гениальное – просто!</a:t>
            </a:r>
            <a:r>
              <a:rPr lang="en-US" sz="2200" i="1" dirty="0" smtClean="0">
                <a:latin typeface="Georgia" pitchFamily="18" charset="0"/>
              </a:rPr>
              <a:t>”</a:t>
            </a:r>
            <a:r>
              <a:rPr lang="ru-RU" sz="2200" dirty="0" smtClean="0">
                <a:latin typeface="Georgia" pitchFamily="18" charset="0"/>
              </a:rPr>
              <a:t>. Это выражается во всех областях работы сайта</a:t>
            </a:r>
            <a:r>
              <a:rPr lang="en-US" sz="2200" dirty="0" smtClean="0">
                <a:latin typeface="Georgia" pitchFamily="18" charset="0"/>
              </a:rPr>
              <a:t>: </a:t>
            </a:r>
            <a:endParaRPr lang="ru-RU" sz="22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4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B5E3B"/>
                </a:solidFill>
                <a:latin typeface="Georgia" pitchFamily="18" charset="0"/>
              </a:rPr>
              <a:t>Bookery</a:t>
            </a:r>
            <a:endParaRPr lang="ru-RU" sz="3600" b="1" dirty="0">
              <a:solidFill>
                <a:srgbClr val="7B5E3B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85794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Georgia" pitchFamily="18" charset="0"/>
              </a:rPr>
              <a:t>1. Простота дизайна</a:t>
            </a:r>
            <a:r>
              <a:rPr lang="en-US" sz="2200" dirty="0" smtClean="0">
                <a:latin typeface="Georgia" pitchFamily="18" charset="0"/>
              </a:rPr>
              <a:t>: </a:t>
            </a:r>
            <a:endParaRPr lang="ru-RU" sz="2200" dirty="0">
              <a:latin typeface="Georgia" pitchFamily="18" charset="0"/>
            </a:endParaRPr>
          </a:p>
        </p:txBody>
      </p:sp>
      <p:pic>
        <p:nvPicPr>
          <p:cNvPr id="6" name="Рисунок 5" descr="site_simpli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1428736"/>
            <a:ext cx="4430415" cy="2179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 descr="site_simplisity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1428736"/>
            <a:ext cx="4432279" cy="2179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38576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B6A790"/>
                </a:solidFill>
                <a:latin typeface="Georgia" pitchFamily="18" charset="0"/>
              </a:rPr>
              <a:t>- </a:t>
            </a:r>
            <a:r>
              <a:rPr lang="ru-RU" b="1" dirty="0" smtClean="0">
                <a:solidFill>
                  <a:srgbClr val="B6A790"/>
                </a:solidFill>
                <a:latin typeface="Georgia" pitchFamily="18" charset="0"/>
              </a:rPr>
              <a:t>Вся информация представлена в </a:t>
            </a:r>
            <a:r>
              <a:rPr lang="ru-RU" b="1" i="1" dirty="0" smtClean="0">
                <a:solidFill>
                  <a:srgbClr val="B6A790"/>
                </a:solidFill>
                <a:latin typeface="Georgia" pitchFamily="18" charset="0"/>
              </a:rPr>
              <a:t>текстовом виде</a:t>
            </a:r>
            <a:endParaRPr lang="ru-RU" b="1" i="1" dirty="0">
              <a:solidFill>
                <a:srgbClr val="B6A790"/>
              </a:solidFill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3857628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 </a:t>
            </a:r>
            <a:r>
              <a:rPr lang="en-US" b="1" dirty="0" smtClean="0">
                <a:solidFill>
                  <a:srgbClr val="B6A790"/>
                </a:solidFill>
                <a:latin typeface="Georgia" pitchFamily="18" charset="0"/>
              </a:rPr>
              <a:t>- </a:t>
            </a:r>
            <a:r>
              <a:rPr lang="ru-RU" b="1" dirty="0" smtClean="0">
                <a:solidFill>
                  <a:srgbClr val="B6A790"/>
                </a:solidFill>
                <a:latin typeface="Georgia" pitchFamily="18" charset="0"/>
              </a:rPr>
              <a:t>А яркая, красочная, но не навязчивая </a:t>
            </a:r>
            <a:r>
              <a:rPr lang="ru-RU" b="1" i="1" dirty="0" smtClean="0">
                <a:solidFill>
                  <a:srgbClr val="B6A790"/>
                </a:solidFill>
                <a:latin typeface="Georgia" pitchFamily="18" charset="0"/>
              </a:rPr>
              <a:t>цветовая гамма </a:t>
            </a:r>
            <a:r>
              <a:rPr lang="ru-RU" b="1" dirty="0" smtClean="0">
                <a:solidFill>
                  <a:srgbClr val="B6A790"/>
                </a:solidFill>
                <a:latin typeface="Georgia" pitchFamily="18" charset="0"/>
              </a:rPr>
              <a:t>позволяет легко отделять один элемент оформления от другого</a:t>
            </a:r>
            <a:endParaRPr lang="ru-RU" b="1" dirty="0">
              <a:solidFill>
                <a:srgbClr val="B6A79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4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B5E3B"/>
                </a:solidFill>
                <a:latin typeface="Georgia" pitchFamily="18" charset="0"/>
              </a:rPr>
              <a:t>Bookery</a:t>
            </a:r>
            <a:endParaRPr lang="ru-RU" sz="3600" b="1" dirty="0">
              <a:solidFill>
                <a:srgbClr val="7B5E3B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85794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Georgia" pitchFamily="18" charset="0"/>
              </a:rPr>
              <a:t>2. Простота использования</a:t>
            </a:r>
            <a:r>
              <a:rPr lang="en-US" sz="2200" dirty="0" smtClean="0">
                <a:latin typeface="Georgia" pitchFamily="18" charset="0"/>
              </a:rPr>
              <a:t>: </a:t>
            </a:r>
            <a:endParaRPr lang="ru-RU" sz="2200" dirty="0">
              <a:latin typeface="Georgia" pitchFamily="18" charset="0"/>
            </a:endParaRPr>
          </a:p>
        </p:txBody>
      </p:sp>
      <p:pic>
        <p:nvPicPr>
          <p:cNvPr id="6" name="bandicam 2025-05-14 20-34-37-417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4414" y="1285860"/>
            <a:ext cx="6786610" cy="5089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4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B5E3B"/>
                </a:solidFill>
                <a:latin typeface="Georgia" pitchFamily="18" charset="0"/>
              </a:rPr>
              <a:t>Bookery</a:t>
            </a:r>
            <a:endParaRPr lang="ru-RU" sz="3600" b="1" dirty="0">
              <a:solidFill>
                <a:srgbClr val="7B5E3B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85794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Georgia" pitchFamily="18" charset="0"/>
              </a:rPr>
              <a:t>3. Простота </a:t>
            </a:r>
            <a:r>
              <a:rPr lang="en-US" sz="2200" dirty="0" smtClean="0">
                <a:latin typeface="Georgia" pitchFamily="18" charset="0"/>
              </a:rPr>
              <a:t>“</a:t>
            </a:r>
            <a:r>
              <a:rPr lang="ru-RU" sz="2200" dirty="0" smtClean="0">
                <a:latin typeface="Georgia" pitchFamily="18" charset="0"/>
              </a:rPr>
              <a:t>под капотом</a:t>
            </a:r>
            <a:r>
              <a:rPr lang="en-US" sz="2200" dirty="0" smtClean="0">
                <a:latin typeface="Georgia" pitchFamily="18" charset="0"/>
              </a:rPr>
              <a:t>”: </a:t>
            </a:r>
            <a:endParaRPr lang="ru-RU" sz="2200" dirty="0">
              <a:latin typeface="Georgia" pitchFamily="18" charset="0"/>
            </a:endParaRPr>
          </a:p>
        </p:txBody>
      </p:sp>
      <p:pic>
        <p:nvPicPr>
          <p:cNvPr id="6" name="Рисунок 5" descr="db_shee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22" y="1285861"/>
            <a:ext cx="7622492" cy="3857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28596" y="5214950"/>
            <a:ext cx="435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B6A790"/>
                </a:solidFill>
              </a:rPr>
              <a:t> </a:t>
            </a:r>
            <a:r>
              <a:rPr lang="en-US" b="1" dirty="0" smtClean="0">
                <a:solidFill>
                  <a:srgbClr val="B6A790"/>
                </a:solidFill>
                <a:latin typeface="Georgia" pitchFamily="18" charset="0"/>
              </a:rPr>
              <a:t>-</a:t>
            </a:r>
            <a:r>
              <a:rPr lang="ru-RU" b="1" dirty="0" smtClean="0">
                <a:solidFill>
                  <a:srgbClr val="B6A790"/>
                </a:solidFill>
                <a:latin typeface="Georgia" pitchFamily="18" charset="0"/>
              </a:rPr>
              <a:t> </a:t>
            </a:r>
            <a:r>
              <a:rPr lang="ru-RU" b="1" i="1" dirty="0" smtClean="0">
                <a:solidFill>
                  <a:srgbClr val="B6A790"/>
                </a:solidFill>
                <a:latin typeface="Georgia" pitchFamily="18" charset="0"/>
              </a:rPr>
              <a:t>База данных </a:t>
            </a:r>
            <a:r>
              <a:rPr lang="ru-RU" b="1" dirty="0" smtClean="0">
                <a:solidFill>
                  <a:srgbClr val="B6A790"/>
                </a:solidFill>
                <a:latin typeface="Georgia" pitchFamily="18" charset="0"/>
              </a:rPr>
              <a:t>из 6 таблиц позволяет с легкостью добавлять, сохранять и получать любую нужную информацию </a:t>
            </a:r>
            <a:endParaRPr lang="ru-RU" b="1" dirty="0">
              <a:solidFill>
                <a:srgbClr val="B6A790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4876" y="5214950"/>
            <a:ext cx="3929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B6A790"/>
                </a:solidFill>
                <a:latin typeface="Georgia" pitchFamily="18" charset="0"/>
              </a:rPr>
              <a:t>- А </a:t>
            </a:r>
            <a:r>
              <a:rPr lang="en-US" b="1" i="1" dirty="0" smtClean="0">
                <a:solidFill>
                  <a:srgbClr val="B6A790"/>
                </a:solidFill>
                <a:latin typeface="Georgia" pitchFamily="18" charset="0"/>
              </a:rPr>
              <a:t>API</a:t>
            </a:r>
            <a:r>
              <a:rPr lang="en-US" b="1" dirty="0" smtClean="0">
                <a:solidFill>
                  <a:srgbClr val="B6A790"/>
                </a:solidFill>
                <a:latin typeface="Georgia" pitchFamily="18" charset="0"/>
              </a:rPr>
              <a:t>, </a:t>
            </a:r>
            <a:r>
              <a:rPr lang="ru-RU" b="1" dirty="0" smtClean="0">
                <a:solidFill>
                  <a:srgbClr val="B6A790"/>
                </a:solidFill>
                <a:latin typeface="Georgia" pitchFamily="18" charset="0"/>
              </a:rPr>
              <a:t>сконструированное по всем правилам</a:t>
            </a:r>
            <a:r>
              <a:rPr lang="en-US" b="1" dirty="0" smtClean="0">
                <a:solidFill>
                  <a:srgbClr val="B6A790"/>
                </a:solidFill>
                <a:latin typeface="Georgia" pitchFamily="18" charset="0"/>
              </a:rPr>
              <a:t> </a:t>
            </a:r>
            <a:r>
              <a:rPr lang="en-US" b="1" i="1" dirty="0" smtClean="0">
                <a:solidFill>
                  <a:srgbClr val="B6A790"/>
                </a:solidFill>
                <a:latin typeface="Georgia" pitchFamily="18" charset="0"/>
              </a:rPr>
              <a:t>REST</a:t>
            </a:r>
            <a:r>
              <a:rPr lang="en-US" b="1" dirty="0" smtClean="0">
                <a:solidFill>
                  <a:srgbClr val="B6A790"/>
                </a:solidFill>
                <a:latin typeface="Georgia" pitchFamily="18" charset="0"/>
              </a:rPr>
              <a:t>, </a:t>
            </a:r>
            <a:r>
              <a:rPr lang="ru-RU" b="1" dirty="0" smtClean="0">
                <a:solidFill>
                  <a:srgbClr val="B6A790"/>
                </a:solidFill>
                <a:latin typeface="Georgia" pitchFamily="18" charset="0"/>
              </a:rPr>
              <a:t>делает взаимодействие с базой данных </a:t>
            </a:r>
            <a:r>
              <a:rPr lang="ru-RU" b="1" i="1" dirty="0" smtClean="0">
                <a:solidFill>
                  <a:srgbClr val="B6A790"/>
                </a:solidFill>
                <a:latin typeface="Georgia" pitchFamily="18" charset="0"/>
              </a:rPr>
              <a:t>невероятно быстрым   </a:t>
            </a:r>
            <a:endParaRPr lang="ru-RU" b="1" i="1" dirty="0">
              <a:solidFill>
                <a:srgbClr val="B6A79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14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B5E3B"/>
                </a:solidFill>
                <a:latin typeface="Georgia" pitchFamily="18" charset="0"/>
              </a:rPr>
              <a:t>Bookery</a:t>
            </a:r>
            <a:endParaRPr lang="ru-RU" sz="3600" b="1" dirty="0">
              <a:solidFill>
                <a:srgbClr val="7B5E3B"/>
              </a:solidFill>
              <a:latin typeface="Georg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8579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 </a:t>
            </a:r>
            <a:r>
              <a:rPr lang="ru-RU" sz="2200" dirty="0" smtClean="0"/>
              <a:t>       </a:t>
            </a:r>
            <a:r>
              <a:rPr lang="ru-RU" sz="2200" dirty="0" smtClean="0">
                <a:latin typeface="Georgia" pitchFamily="18" charset="0"/>
              </a:rPr>
              <a:t>Все эти факторы обеспечивают вам </a:t>
            </a:r>
            <a:r>
              <a:rPr lang="ru-RU" sz="2200" i="1" dirty="0" smtClean="0">
                <a:latin typeface="Georgia" pitchFamily="18" charset="0"/>
              </a:rPr>
              <a:t>комфорт</a:t>
            </a:r>
            <a:r>
              <a:rPr lang="ru-RU" sz="2200" dirty="0" smtClean="0">
                <a:latin typeface="Georgia" pitchFamily="18" charset="0"/>
              </a:rPr>
              <a:t> при использовании нашего сайта. </a:t>
            </a:r>
          </a:p>
          <a:p>
            <a:r>
              <a:rPr lang="ru-RU" sz="2200" dirty="0" smtClean="0">
                <a:latin typeface="Georgia" pitchFamily="18" charset="0"/>
              </a:rPr>
              <a:t> </a:t>
            </a:r>
            <a:r>
              <a:rPr lang="ru-RU" sz="2200" dirty="0" smtClean="0">
                <a:latin typeface="Georgia" pitchFamily="18" charset="0"/>
              </a:rPr>
              <a:t>      Вы точно захотите обращаться к нему </a:t>
            </a:r>
            <a:r>
              <a:rPr lang="ru-RU" sz="2200" i="1" dirty="0" smtClean="0">
                <a:latin typeface="Georgia" pitchFamily="18" charset="0"/>
              </a:rPr>
              <a:t>снова и снова</a:t>
            </a:r>
            <a:r>
              <a:rPr lang="ru-RU" sz="2200" dirty="0" smtClean="0">
                <a:latin typeface="Georgia" pitchFamily="18" charset="0"/>
              </a:rPr>
              <a:t>! </a:t>
            </a:r>
            <a:endParaRPr lang="ru-RU" sz="2200" dirty="0"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2571744"/>
            <a:ext cx="800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B6A790"/>
                </a:solidFill>
                <a:latin typeface="Georgia" pitchFamily="18" charset="0"/>
              </a:rPr>
              <a:t>- </a:t>
            </a:r>
            <a:r>
              <a:rPr lang="en-US" sz="2000" b="1" dirty="0" err="1" smtClean="0">
                <a:solidFill>
                  <a:srgbClr val="B6A790"/>
                </a:solidFill>
                <a:latin typeface="Georgia" pitchFamily="18" charset="0"/>
              </a:rPr>
              <a:t>Bookery</a:t>
            </a:r>
            <a:r>
              <a:rPr lang="en-US" sz="2000" b="1" dirty="0" smtClean="0">
                <a:solidFill>
                  <a:srgbClr val="B6A790"/>
                </a:solidFill>
                <a:latin typeface="Georgia" pitchFamily="18" charset="0"/>
              </a:rPr>
              <a:t> – </a:t>
            </a:r>
            <a:r>
              <a:rPr lang="ru-RU" sz="2000" b="1" dirty="0" smtClean="0">
                <a:solidFill>
                  <a:srgbClr val="B6A790"/>
                </a:solidFill>
                <a:latin typeface="Georgia" pitchFamily="18" charset="0"/>
              </a:rPr>
              <a:t>ваш комфорт под нашей ответственностью…</a:t>
            </a:r>
            <a:endParaRPr lang="ru-RU" sz="2000" b="1" dirty="0">
              <a:solidFill>
                <a:srgbClr val="B6A79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4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B5E3B"/>
                </a:solidFill>
                <a:latin typeface="Georgia" pitchFamily="18" charset="0"/>
              </a:rPr>
              <a:t>Bookery</a:t>
            </a:r>
            <a:endParaRPr lang="ru-RU" sz="3600" b="1" dirty="0">
              <a:solidFill>
                <a:srgbClr val="7B5E3B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85794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Georgia" pitchFamily="18" charset="0"/>
              </a:rPr>
              <a:t>Возможности проекта</a:t>
            </a:r>
            <a:r>
              <a:rPr lang="en-US" sz="2200" dirty="0" smtClean="0">
                <a:latin typeface="Georgia" pitchFamily="18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285860"/>
            <a:ext cx="90011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2200" dirty="0" smtClean="0">
                <a:latin typeface="Georgia" pitchFamily="18" charset="0"/>
              </a:rPr>
              <a:t>1. Найти любую книгу мира за </a:t>
            </a:r>
            <a:r>
              <a:rPr lang="ru-RU" sz="2200" i="1" dirty="0" smtClean="0">
                <a:latin typeface="Georgia" pitchFamily="18" charset="0"/>
              </a:rPr>
              <a:t>считанные секунды</a:t>
            </a:r>
            <a:r>
              <a:rPr lang="en-US" sz="2200" i="1" dirty="0" smtClean="0">
                <a:latin typeface="Georgia" pitchFamily="18" charset="0"/>
              </a:rPr>
              <a:t> </a:t>
            </a:r>
            <a:endParaRPr lang="en-US" sz="2200" i="1" dirty="0" smtClean="0">
              <a:latin typeface="Georgia" pitchFamily="18" charset="0"/>
            </a:endParaRPr>
          </a:p>
          <a:p>
            <a:pPr marL="342900" indent="-342900"/>
            <a:r>
              <a:rPr lang="ru-RU" sz="2200" dirty="0" smtClean="0">
                <a:latin typeface="Georgia" pitchFamily="18" charset="0"/>
              </a:rPr>
              <a:t>2. Ознакомиться с незнакомым писателем</a:t>
            </a:r>
          </a:p>
          <a:p>
            <a:pPr marL="342900" indent="-342900"/>
            <a:r>
              <a:rPr lang="ru-RU" sz="2200" dirty="0" smtClean="0">
                <a:latin typeface="Georgia" pitchFamily="18" charset="0"/>
              </a:rPr>
              <a:t>3. </a:t>
            </a:r>
            <a:r>
              <a:rPr lang="ru-RU" sz="2200" i="1" dirty="0" smtClean="0">
                <a:latin typeface="Georgia" pitchFamily="18" charset="0"/>
              </a:rPr>
              <a:t>Изменить</a:t>
            </a:r>
            <a:r>
              <a:rPr lang="ru-RU" sz="2200" dirty="0" smtClean="0">
                <a:latin typeface="Georgia" pitchFamily="18" charset="0"/>
              </a:rPr>
              <a:t> чью-то жизнь за 3 щелчка (помочь другому начать читательский маршрут)</a:t>
            </a:r>
            <a:r>
              <a:rPr lang="en-US" sz="2200" dirty="0" smtClean="0">
                <a:latin typeface="Georgia" pitchFamily="18" charset="0"/>
              </a:rPr>
              <a:t>: </a:t>
            </a:r>
          </a:p>
          <a:p>
            <a:pPr marL="342900" indent="-342900"/>
            <a:r>
              <a:rPr lang="en-US" sz="2200" dirty="0" smtClean="0">
                <a:latin typeface="Georgia" pitchFamily="18" charset="0"/>
              </a:rPr>
              <a:t>               - </a:t>
            </a:r>
            <a:r>
              <a:rPr lang="ru-RU" sz="2200" dirty="0" smtClean="0">
                <a:latin typeface="Georgia" pitchFamily="18" charset="0"/>
              </a:rPr>
              <a:t>Добавить новый жанр произведений</a:t>
            </a:r>
          </a:p>
          <a:p>
            <a:pPr marL="342900" indent="-342900"/>
            <a:r>
              <a:rPr lang="ru-RU" sz="2200" dirty="0" smtClean="0">
                <a:latin typeface="Georgia" pitchFamily="18" charset="0"/>
              </a:rPr>
              <a:t> </a:t>
            </a:r>
            <a:r>
              <a:rPr lang="ru-RU" sz="2200" dirty="0" smtClean="0">
                <a:latin typeface="Georgia" pitchFamily="18" charset="0"/>
              </a:rPr>
              <a:t>              - </a:t>
            </a:r>
            <a:r>
              <a:rPr lang="en-US" sz="2200" i="1" dirty="0" smtClean="0">
                <a:latin typeface="Georgia" pitchFamily="18" charset="0"/>
              </a:rPr>
              <a:t>“</a:t>
            </a:r>
            <a:r>
              <a:rPr lang="ru-RU" sz="2200" i="1" dirty="0" smtClean="0">
                <a:latin typeface="Georgia" pitchFamily="18" charset="0"/>
              </a:rPr>
              <a:t>Пригласить</a:t>
            </a:r>
            <a:r>
              <a:rPr lang="en-US" sz="2200" i="1" dirty="0" smtClean="0">
                <a:latin typeface="Georgia" pitchFamily="18" charset="0"/>
              </a:rPr>
              <a:t>”</a:t>
            </a:r>
            <a:r>
              <a:rPr lang="ru-RU" sz="2200" i="1" dirty="0" smtClean="0">
                <a:latin typeface="Georgia" pitchFamily="18" charset="0"/>
              </a:rPr>
              <a:t> </a:t>
            </a:r>
            <a:r>
              <a:rPr lang="ru-RU" sz="2200" dirty="0" smtClean="0">
                <a:latin typeface="Georgia" pitchFamily="18" charset="0"/>
              </a:rPr>
              <a:t>нового автора</a:t>
            </a:r>
            <a:endParaRPr lang="en-US" sz="2200" dirty="0" smtClean="0">
              <a:latin typeface="Georgia" pitchFamily="18" charset="0"/>
            </a:endParaRPr>
          </a:p>
          <a:p>
            <a:pPr marL="342900" indent="-342900"/>
            <a:r>
              <a:rPr lang="en-US" sz="2200" dirty="0" smtClean="0">
                <a:latin typeface="Georgia" pitchFamily="18" charset="0"/>
              </a:rPr>
              <a:t> </a:t>
            </a:r>
            <a:r>
              <a:rPr lang="en-US" sz="2200" dirty="0" smtClean="0">
                <a:latin typeface="Georgia" pitchFamily="18" charset="0"/>
              </a:rPr>
              <a:t>              - </a:t>
            </a:r>
            <a:r>
              <a:rPr lang="en-US" sz="2200" i="1" dirty="0" smtClean="0">
                <a:latin typeface="Georgia" pitchFamily="18" charset="0"/>
              </a:rPr>
              <a:t>“</a:t>
            </a:r>
            <a:r>
              <a:rPr lang="ru-RU" sz="2200" i="1" dirty="0" smtClean="0">
                <a:latin typeface="Georgia" pitchFamily="18" charset="0"/>
              </a:rPr>
              <a:t>Принести</a:t>
            </a:r>
            <a:r>
              <a:rPr lang="en-US" sz="2200" i="1" dirty="0" smtClean="0">
                <a:latin typeface="Georgia" pitchFamily="18" charset="0"/>
              </a:rPr>
              <a:t>”</a:t>
            </a:r>
            <a:r>
              <a:rPr lang="ru-RU" sz="2200" i="1" dirty="0" smtClean="0">
                <a:latin typeface="Georgia" pitchFamily="18" charset="0"/>
              </a:rPr>
              <a:t> </a:t>
            </a:r>
            <a:r>
              <a:rPr lang="ru-RU" sz="2200" dirty="0" smtClean="0">
                <a:latin typeface="Georgia" pitchFamily="18" charset="0"/>
              </a:rPr>
              <a:t>свою книгу </a:t>
            </a:r>
          </a:p>
          <a:p>
            <a:pPr marL="342900" indent="-342900"/>
            <a:r>
              <a:rPr lang="ru-RU" sz="2200" dirty="0" smtClean="0">
                <a:latin typeface="Georgia" pitchFamily="18" charset="0"/>
              </a:rPr>
              <a:t> </a:t>
            </a:r>
            <a:r>
              <a:rPr lang="ru-RU" sz="2200" dirty="0" smtClean="0">
                <a:latin typeface="Georgia" pitchFamily="18" charset="0"/>
              </a:rPr>
              <a:t>              - Или убрать </a:t>
            </a:r>
            <a:r>
              <a:rPr lang="ru-RU" sz="2200" i="1" dirty="0" smtClean="0">
                <a:latin typeface="Georgia" pitchFamily="18" charset="0"/>
              </a:rPr>
              <a:t>нежелательную</a:t>
            </a:r>
            <a:r>
              <a:rPr lang="ru-RU" sz="2200" dirty="0" smtClean="0">
                <a:latin typeface="Georgia" pitchFamily="18" charset="0"/>
              </a:rPr>
              <a:t> </a:t>
            </a:r>
          </a:p>
          <a:p>
            <a:pPr marL="342900" indent="-342900"/>
            <a:r>
              <a:rPr lang="ru-RU" sz="2200" dirty="0" smtClean="0">
                <a:latin typeface="Georgia" pitchFamily="18" charset="0"/>
              </a:rPr>
              <a:t>4. </a:t>
            </a:r>
            <a:r>
              <a:rPr lang="en-US" sz="2200" i="1" dirty="0" smtClean="0">
                <a:latin typeface="Georgia" pitchFamily="18" charset="0"/>
              </a:rPr>
              <a:t>API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ru-RU" sz="2200" dirty="0" smtClean="0">
                <a:latin typeface="Georgia" pitchFamily="18" charset="0"/>
              </a:rPr>
              <a:t>нашего проекта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ru-RU" sz="2200" dirty="0" smtClean="0">
                <a:latin typeface="Georgia" pitchFamily="18" charset="0"/>
              </a:rPr>
              <a:t>позволяет</a:t>
            </a:r>
            <a:r>
              <a:rPr lang="en-US" sz="2200" dirty="0" smtClean="0">
                <a:latin typeface="Georgia" pitchFamily="18" charset="0"/>
              </a:rPr>
              <a:t>:</a:t>
            </a:r>
          </a:p>
          <a:p>
            <a:pPr marL="342900" indent="-342900"/>
            <a:r>
              <a:rPr lang="en-US" sz="2200" dirty="0" smtClean="0">
                <a:latin typeface="Georgia" pitchFamily="18" charset="0"/>
              </a:rPr>
              <a:t> </a:t>
            </a:r>
            <a:r>
              <a:rPr lang="en-US" sz="2200" dirty="0" smtClean="0">
                <a:latin typeface="Georgia" pitchFamily="18" charset="0"/>
              </a:rPr>
              <a:t>              - </a:t>
            </a:r>
            <a:r>
              <a:rPr lang="ru-RU" sz="2200" dirty="0" smtClean="0">
                <a:latin typeface="Georgia" pitchFamily="18" charset="0"/>
              </a:rPr>
              <a:t>Получить всех писателей библиотеки</a:t>
            </a:r>
          </a:p>
          <a:p>
            <a:pPr marL="342900" indent="-342900"/>
            <a:r>
              <a:rPr lang="ru-RU" sz="2200" dirty="0" smtClean="0">
                <a:latin typeface="Georgia" pitchFamily="18" charset="0"/>
              </a:rPr>
              <a:t> </a:t>
            </a:r>
            <a:r>
              <a:rPr lang="ru-RU" sz="2200" dirty="0" smtClean="0">
                <a:latin typeface="Georgia" pitchFamily="18" charset="0"/>
              </a:rPr>
              <a:t>              - Получить все жанры на сайте </a:t>
            </a:r>
          </a:p>
          <a:p>
            <a:pPr marL="342900" indent="-342900"/>
            <a:r>
              <a:rPr lang="ru-RU" sz="2200" dirty="0" smtClean="0">
                <a:latin typeface="Georgia" pitchFamily="18" charset="0"/>
              </a:rPr>
              <a:t> </a:t>
            </a:r>
            <a:r>
              <a:rPr lang="ru-RU" sz="2200" dirty="0" smtClean="0">
                <a:latin typeface="Georgia" pitchFamily="18" charset="0"/>
              </a:rPr>
              <a:t>              - Получить все книги на нашем проекте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419</Words>
  <Application>Microsoft Office PowerPoint</Application>
  <PresentationFormat>Экран (4:3)</PresentationFormat>
  <Paragraphs>40</Paragraphs>
  <Slides>9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19</cp:revision>
  <dcterms:created xsi:type="dcterms:W3CDTF">2025-05-14T16:02:22Z</dcterms:created>
  <dcterms:modified xsi:type="dcterms:W3CDTF">2025-05-15T04:23:03Z</dcterms:modified>
</cp:coreProperties>
</file>