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18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1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9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2AB04F-6A95-4B0F-AF7A-2328A1D61462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1BB1E9-92DA-4133-8AED-C94C6D84E53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13456-9999-4352-9530-D6918156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336" y="869980"/>
            <a:ext cx="8131780" cy="2309155"/>
          </a:xfrm>
        </p:spPr>
        <p:txBody>
          <a:bodyPr/>
          <a:lstStyle/>
          <a:p>
            <a:pPr algn="ctr"/>
            <a:r>
              <a:rPr lang="en-US" dirty="0"/>
              <a:t>BEST HACK</a:t>
            </a:r>
            <a:br>
              <a:rPr lang="en-US" dirty="0"/>
            </a:b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195111-E9D6-4391-A664-7978A8FB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6743" y="4390698"/>
            <a:ext cx="2920410" cy="1404045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sz="4800" dirty="0"/>
              <a:t>КОМАНДА: </a:t>
            </a:r>
          </a:p>
          <a:p>
            <a:pPr algn="r"/>
            <a:r>
              <a:rPr lang="en-US" sz="4800" dirty="0"/>
              <a:t>LEAK’ER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332C8-41DC-455F-BDC4-5AC928FE5BC5}"/>
              </a:ext>
            </a:extLst>
          </p:cNvPr>
          <p:cNvSpPr txBox="1"/>
          <p:nvPr/>
        </p:nvSpPr>
        <p:spPr>
          <a:xfrm>
            <a:off x="5667153" y="4390698"/>
            <a:ext cx="416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cap="all" spc="200" dirty="0">
                <a:solidFill>
                  <a:schemeClr val="tx2"/>
                </a:solidFill>
                <a:latin typeface="+mj-lt"/>
              </a:rPr>
              <a:t>Афиногенов Сергей</a:t>
            </a:r>
          </a:p>
          <a:p>
            <a:r>
              <a:rPr lang="ru-RU" sz="2400" cap="all" spc="200" dirty="0">
                <a:solidFill>
                  <a:schemeClr val="tx2"/>
                </a:solidFill>
                <a:latin typeface="+mj-lt"/>
              </a:rPr>
              <a:t>Пантюхов Александр</a:t>
            </a:r>
          </a:p>
          <a:p>
            <a:r>
              <a:rPr lang="ru-RU" sz="2400" cap="all" spc="200" dirty="0">
                <a:solidFill>
                  <a:schemeClr val="tx2"/>
                </a:solidFill>
                <a:latin typeface="+mj-lt"/>
              </a:rPr>
              <a:t>Васильев Юрий</a:t>
            </a:r>
          </a:p>
        </p:txBody>
      </p:sp>
    </p:spTree>
    <p:extLst>
      <p:ext uri="{BB962C8B-B14F-4D97-AF65-F5344CB8AC3E}">
        <p14:creationId xmlns:p14="http://schemas.microsoft.com/office/powerpoint/2010/main" val="21506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F8B2-5AC0-4807-8FA7-4F289AF7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1040-2622-4E12-9DED-1D3CF85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060"/>
            <a:ext cx="10058400" cy="3693829"/>
          </a:xfrm>
        </p:spPr>
        <p:txBody>
          <a:bodyPr>
            <a:normAutofit/>
          </a:bodyPr>
          <a:lstStyle/>
          <a:p>
            <a:r>
              <a:rPr lang="ru-RU" dirty="0"/>
              <a:t>РАЗРАБОТАТЬ МОДЕЛЬ СКЛОННОСТИ К БАНКОВСКОМУ ПРОДУКТУ “ПОТРЕБИТЕЛЬСКИЙ КРЕДИТ”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A89846-882B-4422-8FD9-6BBA0F44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08" y="2607646"/>
            <a:ext cx="7521255" cy="32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2DBCA-9E0F-4B79-B496-B99F3F2F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ПРЕДВАРИТЕЛЬНАЯ 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605A2-2699-429A-A6EC-1F2184A3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0534"/>
            <a:ext cx="10058400" cy="4023360"/>
          </a:xfrm>
        </p:spPr>
        <p:txBody>
          <a:bodyPr/>
          <a:lstStyle/>
          <a:p>
            <a:r>
              <a:rPr lang="ru-RU" dirty="0"/>
              <a:t>ПРЕДВАРИТЕЛЬНЫЙ АНАЛИЗ</a:t>
            </a:r>
          </a:p>
          <a:p>
            <a:r>
              <a:rPr lang="ru-RU" dirty="0"/>
              <a:t>ОБЪЕДИНЕНИЕ ДАТАСЕТОВ</a:t>
            </a:r>
          </a:p>
          <a:p>
            <a:r>
              <a:rPr lang="ru-RU" dirty="0"/>
              <a:t>ОЧИСТКА ДАННЫХ</a:t>
            </a:r>
          </a:p>
          <a:p>
            <a:r>
              <a:rPr lang="ru-RU" dirty="0"/>
              <a:t>НОРМАЛИЗАЦИЯ</a:t>
            </a:r>
          </a:p>
          <a:p>
            <a:r>
              <a:rPr lang="ru-RU" dirty="0"/>
              <a:t>ОБРАБОТКА КАТЕГОРИАЛЬНЫХ ДАННЫХ</a:t>
            </a:r>
          </a:p>
          <a:p>
            <a:r>
              <a:rPr lang="ru-RU" dirty="0"/>
              <a:t>КОРРЕЛЯЦИОННЫЙ АНАЛИЗ</a:t>
            </a:r>
          </a:p>
          <a:p>
            <a:r>
              <a:rPr lang="ru-RU" dirty="0"/>
              <a:t>ОБРАБОТКА КОЛЛИНЕАРНЫХ ПРИЗНАКОВ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4DF6B6-6FF8-4F89-9457-6A840BE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57" y="1987825"/>
            <a:ext cx="7302944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CCD43-77C4-48C1-BD67-9B6AF14B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72947-F7AC-4CEE-A459-BA10793C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840" y="3429000"/>
            <a:ext cx="2529840" cy="244009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84878-74E7-4F65-B263-4FA86188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39" y="1737360"/>
            <a:ext cx="4811596" cy="4570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ED368F-DF72-4A8E-9EC5-FE0DF3A0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7" y="1737360"/>
            <a:ext cx="5348754" cy="45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E238B-5A59-4C90-99EC-DBFAAA8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65A31-8DC7-489F-B420-9A2521AB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F9EF18-43A9-4DBF-A7D6-3ADD07CF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737360"/>
            <a:ext cx="572532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FAFC1-7867-4824-AE74-928ACAF6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ПОСТРОЕНИЕ МОДЕЛИ И ОПТИМИЗАЦИЯ ГИПЕРПАРАМЕТРОВ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479DF-530C-4E7F-948F-BB0E6F456216}"/>
              </a:ext>
            </a:extLst>
          </p:cNvPr>
          <p:cNvSpPr txBox="1"/>
          <p:nvPr/>
        </p:nvSpPr>
        <p:spPr>
          <a:xfrm>
            <a:off x="615783" y="2045673"/>
            <a:ext cx="2763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Модель: </a:t>
            </a:r>
            <a:r>
              <a:rPr lang="en-US" sz="2000" dirty="0" err="1"/>
              <a:t>RandomForestClassifier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5B790B-7AE8-4D0A-A3BB-799CEACA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79" y="1737360"/>
            <a:ext cx="7556601" cy="42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7C62B-832C-4E2F-9690-C16D8E1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9A63F-D5EE-482A-83B2-0857A2C5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63"/>
            <a:ext cx="8645023" cy="3447490"/>
          </a:xfrm>
        </p:spPr>
        <p:txBody>
          <a:bodyPr>
            <a:normAutofit/>
          </a:bodyPr>
          <a:lstStyle/>
          <a:p>
            <a:r>
              <a:rPr lang="ru-RU" sz="2400" dirty="0"/>
              <a:t>В нашем анализе мы использовали модель </a:t>
            </a:r>
            <a:r>
              <a:rPr lang="en-US" sz="2400" dirty="0" err="1"/>
              <a:t>RandomForestClassifier</a:t>
            </a:r>
            <a:r>
              <a:rPr lang="ru-RU" sz="2400" dirty="0"/>
              <a:t>. В качестве метрики мы выбрали </a:t>
            </a:r>
            <a:r>
              <a:rPr lang="en-US" sz="2400" dirty="0"/>
              <a:t>recall</a:t>
            </a:r>
            <a:r>
              <a:rPr lang="ru-RU" sz="2400" dirty="0"/>
              <a:t>. Эта метрика полезна, ведь для нас важнее всего, чтобы каждый, кто заинтересован в потребительском кредите, увидел его рекламу.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B324EF-8852-478B-9709-284E63D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704948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7C62B-832C-4E2F-9690-C16D8E1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E56EE2-5DA8-4F07-80CE-EAADE4BC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7" y="1828576"/>
            <a:ext cx="8678486" cy="3200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6AF5F8-AC35-4947-B5DF-602FD8D2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688" y="1973098"/>
            <a:ext cx="164805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167B-12F9-47C8-A04B-EAE2B38E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758952"/>
            <a:ext cx="11226800" cy="356616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1018080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FFFF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99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BEST HACK DATA SCIENCE</vt:lpstr>
      <vt:lpstr>ЦЕЛЬ ПРОЕКТА</vt:lpstr>
      <vt:lpstr>ПРЕДВАРИТЕЛЬНАЯ ОБРАБОТКА</vt:lpstr>
      <vt:lpstr>АНАЛИЗ</vt:lpstr>
      <vt:lpstr>ВЫБОР МЕТРИКИ</vt:lpstr>
      <vt:lpstr>ПОСТРОЕНИЕ МОДЕЛИ И ОПТИМИЗАЦИЯ ГИПЕРПАРАМЕТРОВ</vt:lpstr>
      <vt:lpstr>ВЫВОДЫ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Пантюхов Александр Андреевич</dc:creator>
  <cp:lastModifiedBy>Sergey Afinogenov</cp:lastModifiedBy>
  <cp:revision>32</cp:revision>
  <dcterms:created xsi:type="dcterms:W3CDTF">2021-03-18T15:14:05Z</dcterms:created>
  <dcterms:modified xsi:type="dcterms:W3CDTF">2021-03-18T20:50:58Z</dcterms:modified>
</cp:coreProperties>
</file>