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4"/>
  </p:notesMasterIdLst>
  <p:sldIdLst>
    <p:sldId id="256" r:id="rId2"/>
    <p:sldId id="427" r:id="rId3"/>
    <p:sldId id="447" r:id="rId4"/>
    <p:sldId id="439" r:id="rId5"/>
    <p:sldId id="436" r:id="rId6"/>
    <p:sldId id="448" r:id="rId7"/>
    <p:sldId id="440" r:id="rId8"/>
    <p:sldId id="441" r:id="rId9"/>
    <p:sldId id="444" r:id="rId10"/>
    <p:sldId id="442" r:id="rId11"/>
    <p:sldId id="443" r:id="rId12"/>
    <p:sldId id="445" r:id="rId13"/>
    <p:sldId id="446" r:id="rId14"/>
    <p:sldId id="449" r:id="rId15"/>
    <p:sldId id="430" r:id="rId16"/>
    <p:sldId id="450" r:id="rId17"/>
    <p:sldId id="451" r:id="rId18"/>
    <p:sldId id="454" r:id="rId19"/>
    <p:sldId id="456" r:id="rId20"/>
    <p:sldId id="452" r:id="rId21"/>
    <p:sldId id="453" r:id="rId22"/>
    <p:sldId id="455" r:id="rId23"/>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042CE1"/>
    <a:srgbClr val="0432FF"/>
    <a:srgbClr val="009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94643" autoAdjust="0"/>
  </p:normalViewPr>
  <p:slideViewPr>
    <p:cSldViewPr>
      <p:cViewPr>
        <p:scale>
          <a:sx n="98" d="100"/>
          <a:sy n="98" d="100"/>
        </p:scale>
        <p:origin x="2184" y="656"/>
      </p:cViewPr>
      <p:guideLst>
        <p:guide orient="horz" pos="2160"/>
        <p:guide pos="2880"/>
      </p:guideLst>
    </p:cSldViewPr>
  </p:slideViewPr>
  <p:outlineViewPr>
    <p:cViewPr>
      <p:scale>
        <a:sx n="33" d="100"/>
        <a:sy n="33" d="100"/>
      </p:scale>
      <p:origin x="0" y="0"/>
    </p:cViewPr>
  </p:outlineViewPr>
  <p:notesTextViewPr>
    <p:cViewPr>
      <p:scale>
        <a:sx n="50" d="100"/>
        <a:sy n="5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E519A18E-363D-0446-8702-0B7F9C3E5B5B}"/>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GB" altLang="en-US"/>
          </a:p>
        </p:txBody>
      </p:sp>
      <p:sp>
        <p:nvSpPr>
          <p:cNvPr id="98307" name="Rectangle 3">
            <a:extLst>
              <a:ext uri="{FF2B5EF4-FFF2-40B4-BE49-F238E27FC236}">
                <a16:creationId xmlns:a16="http://schemas.microsoft.com/office/drawing/2014/main" id="{AFEC19EF-043C-6349-9DB3-C837C55A1003}"/>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GB" altLang="en-US"/>
          </a:p>
        </p:txBody>
      </p:sp>
      <p:sp>
        <p:nvSpPr>
          <p:cNvPr id="15364" name="Rectangle 4">
            <a:extLst>
              <a:ext uri="{FF2B5EF4-FFF2-40B4-BE49-F238E27FC236}">
                <a16:creationId xmlns:a16="http://schemas.microsoft.com/office/drawing/2014/main" id="{4CFBFF04-79FE-334B-9E80-618A0EB323A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a:extLst>
              <a:ext uri="{FF2B5EF4-FFF2-40B4-BE49-F238E27FC236}">
                <a16:creationId xmlns:a16="http://schemas.microsoft.com/office/drawing/2014/main" id="{1F1A94D3-8410-8546-AFF2-BE4DF351F699}"/>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98310" name="Rectangle 6">
            <a:extLst>
              <a:ext uri="{FF2B5EF4-FFF2-40B4-BE49-F238E27FC236}">
                <a16:creationId xmlns:a16="http://schemas.microsoft.com/office/drawing/2014/main" id="{2F9EA6DD-ADED-5249-BCCB-3F8DBC0DE203}"/>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GB" altLang="en-US"/>
          </a:p>
        </p:txBody>
      </p:sp>
      <p:sp>
        <p:nvSpPr>
          <p:cNvPr id="98311" name="Rectangle 7">
            <a:extLst>
              <a:ext uri="{FF2B5EF4-FFF2-40B4-BE49-F238E27FC236}">
                <a16:creationId xmlns:a16="http://schemas.microsoft.com/office/drawing/2014/main" id="{93BE68EF-7361-DE44-91BC-648A2DAD3A6E}"/>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7859AD8-A69E-3442-B583-C13F133F949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pPr>
              <a:defRPr/>
            </a:pPr>
            <a:fld id="{47859AD8-A69E-3442-B583-C13F133F949A}" type="slidenum">
              <a:rPr lang="en-GB" altLang="en-US" smtClean="0"/>
              <a:pPr>
                <a:defRPr/>
              </a:pPr>
              <a:t>22</a:t>
            </a:fld>
            <a:endParaRPr lang="en-GB" altLang="en-US"/>
          </a:p>
        </p:txBody>
      </p:sp>
    </p:spTree>
    <p:extLst>
      <p:ext uri="{BB962C8B-B14F-4D97-AF65-F5344CB8AC3E}">
        <p14:creationId xmlns:p14="http://schemas.microsoft.com/office/powerpoint/2010/main" val="3232954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8A56E20B-C559-4444-A981-F7F94A706EC6}"/>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CB990B23-5563-484D-9EB7-E88AB8C99029}"/>
                </a:ext>
              </a:extLst>
            </p:cNvPr>
            <p:cNvGrpSpPr>
              <a:grpSpLocks/>
            </p:cNvGrpSpPr>
            <p:nvPr/>
          </p:nvGrpSpPr>
          <p:grpSpPr bwMode="auto">
            <a:xfrm>
              <a:off x="183" y="1604"/>
              <a:ext cx="448" cy="299"/>
              <a:chOff x="720" y="336"/>
              <a:chExt cx="624" cy="432"/>
            </a:xfrm>
          </p:grpSpPr>
          <p:sp>
            <p:nvSpPr>
              <p:cNvPr id="12" name="Rectangle 4">
                <a:extLst>
                  <a:ext uri="{FF2B5EF4-FFF2-40B4-BE49-F238E27FC236}">
                    <a16:creationId xmlns:a16="http://schemas.microsoft.com/office/drawing/2014/main" id="{85E51F1C-57EF-8C4F-A9F9-AC8EC171E8C6}"/>
                  </a:ext>
                </a:extLst>
              </p:cNvPr>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sp>
            <p:nvSpPr>
              <p:cNvPr id="13" name="Rectangle 5">
                <a:extLst>
                  <a:ext uri="{FF2B5EF4-FFF2-40B4-BE49-F238E27FC236}">
                    <a16:creationId xmlns:a16="http://schemas.microsoft.com/office/drawing/2014/main" id="{2AE08095-0424-3F4E-91EA-F42A717FCD0F}"/>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grpSp>
        <p:grpSp>
          <p:nvGrpSpPr>
            <p:cNvPr id="6" name="Group 6">
              <a:extLst>
                <a:ext uri="{FF2B5EF4-FFF2-40B4-BE49-F238E27FC236}">
                  <a16:creationId xmlns:a16="http://schemas.microsoft.com/office/drawing/2014/main" id="{0BBBDCEB-A43B-674E-AC40-749B223F7554}"/>
                </a:ext>
              </a:extLst>
            </p:cNvPr>
            <p:cNvGrpSpPr>
              <a:grpSpLocks/>
            </p:cNvGrpSpPr>
            <p:nvPr/>
          </p:nvGrpSpPr>
          <p:grpSpPr bwMode="auto">
            <a:xfrm>
              <a:off x="261" y="1870"/>
              <a:ext cx="465" cy="299"/>
              <a:chOff x="912" y="2640"/>
              <a:chExt cx="672" cy="432"/>
            </a:xfrm>
          </p:grpSpPr>
          <p:sp>
            <p:nvSpPr>
              <p:cNvPr id="10" name="Rectangle 7">
                <a:extLst>
                  <a:ext uri="{FF2B5EF4-FFF2-40B4-BE49-F238E27FC236}">
                    <a16:creationId xmlns:a16="http://schemas.microsoft.com/office/drawing/2014/main" id="{61550EC4-B97E-F347-9CB6-BD8CA381A3C0}"/>
                  </a:ext>
                </a:extLst>
              </p:cNvPr>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sp>
            <p:nvSpPr>
              <p:cNvPr id="11" name="Rectangle 8">
                <a:extLst>
                  <a:ext uri="{FF2B5EF4-FFF2-40B4-BE49-F238E27FC236}">
                    <a16:creationId xmlns:a16="http://schemas.microsoft.com/office/drawing/2014/main" id="{44F9FEB1-4622-A34B-BDA8-F917ECAF3E9B}"/>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grpSp>
        <p:sp>
          <p:nvSpPr>
            <p:cNvPr id="7" name="Rectangle 9">
              <a:extLst>
                <a:ext uri="{FF2B5EF4-FFF2-40B4-BE49-F238E27FC236}">
                  <a16:creationId xmlns:a16="http://schemas.microsoft.com/office/drawing/2014/main" id="{EE5ADED9-ACB4-8B44-A256-F82312871406}"/>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sp>
          <p:nvSpPr>
            <p:cNvPr id="8" name="Rectangle 10">
              <a:extLst>
                <a:ext uri="{FF2B5EF4-FFF2-40B4-BE49-F238E27FC236}">
                  <a16:creationId xmlns:a16="http://schemas.microsoft.com/office/drawing/2014/main" id="{764DC4AA-67D2-BD48-B0ED-DF55BDC2C48E}"/>
                </a:ext>
              </a:extLst>
            </p:cNvPr>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sp>
          <p:nvSpPr>
            <p:cNvPr id="9" name="Rectangle 11">
              <a:extLst>
                <a:ext uri="{FF2B5EF4-FFF2-40B4-BE49-F238E27FC236}">
                  <a16:creationId xmlns:a16="http://schemas.microsoft.com/office/drawing/2014/main" id="{C9962501-8C93-5049-8639-E61D60A34C5F}"/>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en-US" altLang="en-US"/>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pPr lvl="0"/>
            <a:r>
              <a:rPr lang="en-GB" altLang="en-US" noProof="0"/>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GB" altLang="en-US" noProof="0"/>
              <a:t>Click to edit Master subtitle style</a:t>
            </a:r>
          </a:p>
        </p:txBody>
      </p:sp>
      <p:sp>
        <p:nvSpPr>
          <p:cNvPr id="14" name="Rectangle 14">
            <a:extLst>
              <a:ext uri="{FF2B5EF4-FFF2-40B4-BE49-F238E27FC236}">
                <a16:creationId xmlns:a16="http://schemas.microsoft.com/office/drawing/2014/main" id="{B52E4F0C-B56B-F846-A1AC-EE5A80E2933E}"/>
              </a:ext>
            </a:extLst>
          </p:cNvPr>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r>
              <a:rPr lang="en-GB" altLang="en-US"/>
              <a:t>IKP seminar, 1 March 2011</a:t>
            </a:r>
          </a:p>
        </p:txBody>
      </p:sp>
      <p:sp>
        <p:nvSpPr>
          <p:cNvPr id="15" name="Rectangle 15">
            <a:extLst>
              <a:ext uri="{FF2B5EF4-FFF2-40B4-BE49-F238E27FC236}">
                <a16:creationId xmlns:a16="http://schemas.microsoft.com/office/drawing/2014/main" id="{3CDA3F8B-72FE-5D44-939E-2AA31CBD02FB}"/>
              </a:ext>
            </a:extLst>
          </p:cNvPr>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GB" altLang="en-US"/>
              <a:t>Yu. Senichev, FZJ</a:t>
            </a:r>
          </a:p>
        </p:txBody>
      </p:sp>
      <p:sp>
        <p:nvSpPr>
          <p:cNvPr id="16" name="Rectangle 16">
            <a:extLst>
              <a:ext uri="{FF2B5EF4-FFF2-40B4-BE49-F238E27FC236}">
                <a16:creationId xmlns:a16="http://schemas.microsoft.com/office/drawing/2014/main" id="{DF4DB304-9287-BB4B-8074-BE5B38311B07}"/>
              </a:ext>
            </a:extLst>
          </p:cNvPr>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699CCBF5-922F-7C42-9DEE-D77B202575EF}" type="slidenum">
              <a:rPr lang="en-GB" altLang="en-US"/>
              <a:pPr>
                <a:defRPr/>
              </a:pPr>
              <a:t>‹#›</a:t>
            </a:fld>
            <a:endParaRPr lang="en-GB" altLang="en-US"/>
          </a:p>
        </p:txBody>
      </p:sp>
    </p:spTree>
    <p:extLst>
      <p:ext uri="{BB962C8B-B14F-4D97-AF65-F5344CB8AC3E}">
        <p14:creationId xmlns:p14="http://schemas.microsoft.com/office/powerpoint/2010/main" val="57815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1">
            <a:extLst>
              <a:ext uri="{FF2B5EF4-FFF2-40B4-BE49-F238E27FC236}">
                <a16:creationId xmlns:a16="http://schemas.microsoft.com/office/drawing/2014/main" id="{7F67C557-EF77-E44B-98BE-7CE529133B81}"/>
              </a:ext>
            </a:extLst>
          </p:cNvPr>
          <p:cNvSpPr>
            <a:spLocks noGrp="1" noChangeArrowheads="1"/>
          </p:cNvSpPr>
          <p:nvPr>
            <p:ph type="dt" sz="half" idx="10"/>
          </p:nvPr>
        </p:nvSpPr>
        <p:spPr>
          <a:ln/>
        </p:spPr>
        <p:txBody>
          <a:bodyPr/>
          <a:lstStyle>
            <a:lvl1pPr>
              <a:defRPr/>
            </a:lvl1pPr>
          </a:lstStyle>
          <a:p>
            <a:pPr>
              <a:defRPr/>
            </a:pPr>
            <a:r>
              <a:rPr lang="en-GB" altLang="en-US"/>
              <a:t>IKP seminar, 1 March 2011</a:t>
            </a:r>
          </a:p>
        </p:txBody>
      </p:sp>
      <p:sp>
        <p:nvSpPr>
          <p:cNvPr id="5" name="Rectangle 12">
            <a:extLst>
              <a:ext uri="{FF2B5EF4-FFF2-40B4-BE49-F238E27FC236}">
                <a16:creationId xmlns:a16="http://schemas.microsoft.com/office/drawing/2014/main" id="{08E3620D-200E-8A49-9E46-4FC6075FB6FF}"/>
              </a:ext>
            </a:extLst>
          </p:cNvPr>
          <p:cNvSpPr>
            <a:spLocks noGrp="1" noChangeArrowheads="1"/>
          </p:cNvSpPr>
          <p:nvPr>
            <p:ph type="ftr" sz="quarter" idx="11"/>
          </p:nvPr>
        </p:nvSpPr>
        <p:spPr>
          <a:ln/>
        </p:spPr>
        <p:txBody>
          <a:bodyPr/>
          <a:lstStyle>
            <a:lvl1pPr>
              <a:defRPr/>
            </a:lvl1pPr>
          </a:lstStyle>
          <a:p>
            <a:pPr>
              <a:defRPr/>
            </a:pPr>
            <a:r>
              <a:rPr lang="en-GB" altLang="en-US"/>
              <a:t>Yu. Senichev, FZJ</a:t>
            </a:r>
          </a:p>
        </p:txBody>
      </p:sp>
      <p:sp>
        <p:nvSpPr>
          <p:cNvPr id="6" name="Rectangle 13">
            <a:extLst>
              <a:ext uri="{FF2B5EF4-FFF2-40B4-BE49-F238E27FC236}">
                <a16:creationId xmlns:a16="http://schemas.microsoft.com/office/drawing/2014/main" id="{8D4150A9-C643-0646-AF9A-9ADCA4C5120C}"/>
              </a:ext>
            </a:extLst>
          </p:cNvPr>
          <p:cNvSpPr>
            <a:spLocks noGrp="1" noChangeArrowheads="1"/>
          </p:cNvSpPr>
          <p:nvPr>
            <p:ph type="sldNum" sz="quarter" idx="12"/>
          </p:nvPr>
        </p:nvSpPr>
        <p:spPr>
          <a:ln/>
        </p:spPr>
        <p:txBody>
          <a:bodyPr/>
          <a:lstStyle>
            <a:lvl1pPr>
              <a:defRPr/>
            </a:lvl1pPr>
          </a:lstStyle>
          <a:p>
            <a:pPr>
              <a:defRPr/>
            </a:pPr>
            <a:fld id="{91C0E931-6C71-6B44-BFB6-2A7A0926E275}" type="slidenum">
              <a:rPr lang="en-GB" altLang="en-US"/>
              <a:pPr>
                <a:defRPr/>
              </a:pPr>
              <a:t>‹#›</a:t>
            </a:fld>
            <a:endParaRPr lang="en-GB" altLang="en-US"/>
          </a:p>
        </p:txBody>
      </p:sp>
    </p:spTree>
    <p:extLst>
      <p:ext uri="{BB962C8B-B14F-4D97-AF65-F5344CB8AC3E}">
        <p14:creationId xmlns:p14="http://schemas.microsoft.com/office/powerpoint/2010/main" val="551474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1">
            <a:extLst>
              <a:ext uri="{FF2B5EF4-FFF2-40B4-BE49-F238E27FC236}">
                <a16:creationId xmlns:a16="http://schemas.microsoft.com/office/drawing/2014/main" id="{E42C2CAB-10A8-AE42-865F-2350D98C1CBC}"/>
              </a:ext>
            </a:extLst>
          </p:cNvPr>
          <p:cNvSpPr>
            <a:spLocks noGrp="1" noChangeArrowheads="1"/>
          </p:cNvSpPr>
          <p:nvPr>
            <p:ph type="dt" sz="half" idx="10"/>
          </p:nvPr>
        </p:nvSpPr>
        <p:spPr>
          <a:ln/>
        </p:spPr>
        <p:txBody>
          <a:bodyPr/>
          <a:lstStyle>
            <a:lvl1pPr>
              <a:defRPr/>
            </a:lvl1pPr>
          </a:lstStyle>
          <a:p>
            <a:pPr>
              <a:defRPr/>
            </a:pPr>
            <a:r>
              <a:rPr lang="en-GB" altLang="en-US"/>
              <a:t>IKP seminar, 1 March 2011</a:t>
            </a:r>
          </a:p>
        </p:txBody>
      </p:sp>
      <p:sp>
        <p:nvSpPr>
          <p:cNvPr id="5" name="Rectangle 12">
            <a:extLst>
              <a:ext uri="{FF2B5EF4-FFF2-40B4-BE49-F238E27FC236}">
                <a16:creationId xmlns:a16="http://schemas.microsoft.com/office/drawing/2014/main" id="{843ADAE0-882F-A146-8D08-7D9A261CB57B}"/>
              </a:ext>
            </a:extLst>
          </p:cNvPr>
          <p:cNvSpPr>
            <a:spLocks noGrp="1" noChangeArrowheads="1"/>
          </p:cNvSpPr>
          <p:nvPr>
            <p:ph type="ftr" sz="quarter" idx="11"/>
          </p:nvPr>
        </p:nvSpPr>
        <p:spPr>
          <a:ln/>
        </p:spPr>
        <p:txBody>
          <a:bodyPr/>
          <a:lstStyle>
            <a:lvl1pPr>
              <a:defRPr/>
            </a:lvl1pPr>
          </a:lstStyle>
          <a:p>
            <a:pPr>
              <a:defRPr/>
            </a:pPr>
            <a:r>
              <a:rPr lang="en-GB" altLang="en-US"/>
              <a:t>Yu. Senichev, FZJ</a:t>
            </a:r>
          </a:p>
        </p:txBody>
      </p:sp>
      <p:sp>
        <p:nvSpPr>
          <p:cNvPr id="6" name="Rectangle 13">
            <a:extLst>
              <a:ext uri="{FF2B5EF4-FFF2-40B4-BE49-F238E27FC236}">
                <a16:creationId xmlns:a16="http://schemas.microsoft.com/office/drawing/2014/main" id="{5A4BAB47-612F-B24C-A7FB-CFC76930BAAC}"/>
              </a:ext>
            </a:extLst>
          </p:cNvPr>
          <p:cNvSpPr>
            <a:spLocks noGrp="1" noChangeArrowheads="1"/>
          </p:cNvSpPr>
          <p:nvPr>
            <p:ph type="sldNum" sz="quarter" idx="12"/>
          </p:nvPr>
        </p:nvSpPr>
        <p:spPr>
          <a:ln/>
        </p:spPr>
        <p:txBody>
          <a:bodyPr/>
          <a:lstStyle>
            <a:lvl1pPr>
              <a:defRPr/>
            </a:lvl1pPr>
          </a:lstStyle>
          <a:p>
            <a:pPr>
              <a:defRPr/>
            </a:pPr>
            <a:fld id="{E73BF14F-A8F7-F34F-90F8-FBC2CEDE841B}" type="slidenum">
              <a:rPr lang="en-GB" altLang="en-US"/>
              <a:pPr>
                <a:defRPr/>
              </a:pPr>
              <a:t>‹#›</a:t>
            </a:fld>
            <a:endParaRPr lang="en-GB" altLang="en-US"/>
          </a:p>
        </p:txBody>
      </p:sp>
    </p:spTree>
    <p:extLst>
      <p:ext uri="{BB962C8B-B14F-4D97-AF65-F5344CB8AC3E}">
        <p14:creationId xmlns:p14="http://schemas.microsoft.com/office/powerpoint/2010/main" val="1327063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5145088" y="2017713"/>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5145088" y="4151313"/>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11">
            <a:extLst>
              <a:ext uri="{FF2B5EF4-FFF2-40B4-BE49-F238E27FC236}">
                <a16:creationId xmlns:a16="http://schemas.microsoft.com/office/drawing/2014/main" id="{F0D16A9E-3791-9147-ADB4-F7C1ED33FE83}"/>
              </a:ext>
            </a:extLst>
          </p:cNvPr>
          <p:cNvSpPr>
            <a:spLocks noGrp="1" noChangeArrowheads="1"/>
          </p:cNvSpPr>
          <p:nvPr>
            <p:ph type="dt" sz="half" idx="10"/>
          </p:nvPr>
        </p:nvSpPr>
        <p:spPr>
          <a:ln/>
        </p:spPr>
        <p:txBody>
          <a:bodyPr/>
          <a:lstStyle>
            <a:lvl1pPr>
              <a:defRPr/>
            </a:lvl1pPr>
          </a:lstStyle>
          <a:p>
            <a:pPr>
              <a:defRPr/>
            </a:pPr>
            <a:r>
              <a:rPr lang="en-GB" altLang="en-US"/>
              <a:t>IKP seminar, 1 March 2011</a:t>
            </a:r>
          </a:p>
        </p:txBody>
      </p:sp>
      <p:sp>
        <p:nvSpPr>
          <p:cNvPr id="7" name="Rectangle 12">
            <a:extLst>
              <a:ext uri="{FF2B5EF4-FFF2-40B4-BE49-F238E27FC236}">
                <a16:creationId xmlns:a16="http://schemas.microsoft.com/office/drawing/2014/main" id="{F12AA5A5-AD53-A342-9467-316866E7F32D}"/>
              </a:ext>
            </a:extLst>
          </p:cNvPr>
          <p:cNvSpPr>
            <a:spLocks noGrp="1" noChangeArrowheads="1"/>
          </p:cNvSpPr>
          <p:nvPr>
            <p:ph type="ftr" sz="quarter" idx="11"/>
          </p:nvPr>
        </p:nvSpPr>
        <p:spPr>
          <a:ln/>
        </p:spPr>
        <p:txBody>
          <a:bodyPr/>
          <a:lstStyle>
            <a:lvl1pPr>
              <a:defRPr/>
            </a:lvl1pPr>
          </a:lstStyle>
          <a:p>
            <a:pPr>
              <a:defRPr/>
            </a:pPr>
            <a:r>
              <a:rPr lang="en-GB" altLang="en-US"/>
              <a:t>Yu. Senichev, FZJ</a:t>
            </a:r>
          </a:p>
        </p:txBody>
      </p:sp>
      <p:sp>
        <p:nvSpPr>
          <p:cNvPr id="8" name="Rectangle 13">
            <a:extLst>
              <a:ext uri="{FF2B5EF4-FFF2-40B4-BE49-F238E27FC236}">
                <a16:creationId xmlns:a16="http://schemas.microsoft.com/office/drawing/2014/main" id="{94A7FC98-8E62-5840-B8BD-3D59419C9016}"/>
              </a:ext>
            </a:extLst>
          </p:cNvPr>
          <p:cNvSpPr>
            <a:spLocks noGrp="1" noChangeArrowheads="1"/>
          </p:cNvSpPr>
          <p:nvPr>
            <p:ph type="sldNum" sz="quarter" idx="12"/>
          </p:nvPr>
        </p:nvSpPr>
        <p:spPr>
          <a:ln/>
        </p:spPr>
        <p:txBody>
          <a:bodyPr/>
          <a:lstStyle>
            <a:lvl1pPr>
              <a:defRPr/>
            </a:lvl1pPr>
          </a:lstStyle>
          <a:p>
            <a:pPr>
              <a:defRPr/>
            </a:pPr>
            <a:fld id="{278D4624-F18C-1841-BD4C-433D40FF1208}" type="slidenum">
              <a:rPr lang="en-GB" altLang="en-US"/>
              <a:pPr>
                <a:defRPr/>
              </a:pPr>
              <a:t>‹#›</a:t>
            </a:fld>
            <a:endParaRPr lang="en-GB" altLang="en-US"/>
          </a:p>
        </p:txBody>
      </p:sp>
    </p:spTree>
    <p:extLst>
      <p:ext uri="{BB962C8B-B14F-4D97-AF65-F5344CB8AC3E}">
        <p14:creationId xmlns:p14="http://schemas.microsoft.com/office/powerpoint/2010/main" val="38527172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1">
            <a:extLst>
              <a:ext uri="{FF2B5EF4-FFF2-40B4-BE49-F238E27FC236}">
                <a16:creationId xmlns:a16="http://schemas.microsoft.com/office/drawing/2014/main" id="{C4B9F899-520D-8E4A-A3C1-95D1216227BC}"/>
              </a:ext>
            </a:extLst>
          </p:cNvPr>
          <p:cNvSpPr>
            <a:spLocks noGrp="1" noChangeArrowheads="1"/>
          </p:cNvSpPr>
          <p:nvPr>
            <p:ph type="dt" sz="half" idx="10"/>
          </p:nvPr>
        </p:nvSpPr>
        <p:spPr>
          <a:ln/>
        </p:spPr>
        <p:txBody>
          <a:bodyPr/>
          <a:lstStyle>
            <a:lvl1pPr>
              <a:defRPr/>
            </a:lvl1pPr>
          </a:lstStyle>
          <a:p>
            <a:pPr>
              <a:defRPr/>
            </a:pPr>
            <a:r>
              <a:rPr lang="en-GB" altLang="en-US"/>
              <a:t>IKP seminar, 1 March 2011</a:t>
            </a:r>
          </a:p>
        </p:txBody>
      </p:sp>
      <p:sp>
        <p:nvSpPr>
          <p:cNvPr id="6" name="Rectangle 12">
            <a:extLst>
              <a:ext uri="{FF2B5EF4-FFF2-40B4-BE49-F238E27FC236}">
                <a16:creationId xmlns:a16="http://schemas.microsoft.com/office/drawing/2014/main" id="{7C4B5BF7-D0C4-A14F-A056-C0B3B2DE5A94}"/>
              </a:ext>
            </a:extLst>
          </p:cNvPr>
          <p:cNvSpPr>
            <a:spLocks noGrp="1" noChangeArrowheads="1"/>
          </p:cNvSpPr>
          <p:nvPr>
            <p:ph type="ftr" sz="quarter" idx="11"/>
          </p:nvPr>
        </p:nvSpPr>
        <p:spPr>
          <a:ln/>
        </p:spPr>
        <p:txBody>
          <a:bodyPr/>
          <a:lstStyle>
            <a:lvl1pPr>
              <a:defRPr/>
            </a:lvl1pPr>
          </a:lstStyle>
          <a:p>
            <a:pPr>
              <a:defRPr/>
            </a:pPr>
            <a:r>
              <a:rPr lang="en-GB" altLang="en-US"/>
              <a:t>Yu. Senichev, FZJ</a:t>
            </a:r>
          </a:p>
        </p:txBody>
      </p:sp>
      <p:sp>
        <p:nvSpPr>
          <p:cNvPr id="7" name="Rectangle 13">
            <a:extLst>
              <a:ext uri="{FF2B5EF4-FFF2-40B4-BE49-F238E27FC236}">
                <a16:creationId xmlns:a16="http://schemas.microsoft.com/office/drawing/2014/main" id="{5EB0B594-2E5C-B541-8F15-4864BF7AD5B8}"/>
              </a:ext>
            </a:extLst>
          </p:cNvPr>
          <p:cNvSpPr>
            <a:spLocks noGrp="1" noChangeArrowheads="1"/>
          </p:cNvSpPr>
          <p:nvPr>
            <p:ph type="sldNum" sz="quarter" idx="12"/>
          </p:nvPr>
        </p:nvSpPr>
        <p:spPr>
          <a:ln/>
        </p:spPr>
        <p:txBody>
          <a:bodyPr/>
          <a:lstStyle>
            <a:lvl1pPr>
              <a:defRPr/>
            </a:lvl1pPr>
          </a:lstStyle>
          <a:p>
            <a:pPr>
              <a:defRPr/>
            </a:pPr>
            <a:fld id="{A75FE23A-A923-DD46-ABAE-6D3D72254CA5}" type="slidenum">
              <a:rPr lang="en-GB" altLang="en-US"/>
              <a:pPr>
                <a:defRPr/>
              </a:pPr>
              <a:t>‹#›</a:t>
            </a:fld>
            <a:endParaRPr lang="en-GB" altLang="en-US"/>
          </a:p>
        </p:txBody>
      </p:sp>
    </p:spTree>
    <p:extLst>
      <p:ext uri="{BB962C8B-B14F-4D97-AF65-F5344CB8AC3E}">
        <p14:creationId xmlns:p14="http://schemas.microsoft.com/office/powerpoint/2010/main" val="850006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1">
            <a:extLst>
              <a:ext uri="{FF2B5EF4-FFF2-40B4-BE49-F238E27FC236}">
                <a16:creationId xmlns:a16="http://schemas.microsoft.com/office/drawing/2014/main" id="{84E4C5AB-62D2-C94F-A129-9DED2E582C32}"/>
              </a:ext>
            </a:extLst>
          </p:cNvPr>
          <p:cNvSpPr>
            <a:spLocks noGrp="1" noChangeArrowheads="1"/>
          </p:cNvSpPr>
          <p:nvPr>
            <p:ph type="dt" sz="half" idx="10"/>
          </p:nvPr>
        </p:nvSpPr>
        <p:spPr>
          <a:ln/>
        </p:spPr>
        <p:txBody>
          <a:bodyPr/>
          <a:lstStyle>
            <a:lvl1pPr>
              <a:defRPr/>
            </a:lvl1pPr>
          </a:lstStyle>
          <a:p>
            <a:pPr>
              <a:defRPr/>
            </a:pPr>
            <a:r>
              <a:rPr lang="en-GB" altLang="en-US"/>
              <a:t>IKP seminar, 1 March 2011</a:t>
            </a:r>
          </a:p>
        </p:txBody>
      </p:sp>
      <p:sp>
        <p:nvSpPr>
          <p:cNvPr id="5" name="Rectangle 12">
            <a:extLst>
              <a:ext uri="{FF2B5EF4-FFF2-40B4-BE49-F238E27FC236}">
                <a16:creationId xmlns:a16="http://schemas.microsoft.com/office/drawing/2014/main" id="{479ED053-2DD3-F545-A632-D2B21EB9B7C6}"/>
              </a:ext>
            </a:extLst>
          </p:cNvPr>
          <p:cNvSpPr>
            <a:spLocks noGrp="1" noChangeArrowheads="1"/>
          </p:cNvSpPr>
          <p:nvPr>
            <p:ph type="ftr" sz="quarter" idx="11"/>
          </p:nvPr>
        </p:nvSpPr>
        <p:spPr>
          <a:ln/>
        </p:spPr>
        <p:txBody>
          <a:bodyPr/>
          <a:lstStyle>
            <a:lvl1pPr>
              <a:defRPr/>
            </a:lvl1pPr>
          </a:lstStyle>
          <a:p>
            <a:pPr>
              <a:defRPr/>
            </a:pPr>
            <a:r>
              <a:rPr lang="en-GB" altLang="en-US"/>
              <a:t>Yu. Senichev, FZJ</a:t>
            </a:r>
          </a:p>
        </p:txBody>
      </p:sp>
      <p:sp>
        <p:nvSpPr>
          <p:cNvPr id="6" name="Rectangle 13">
            <a:extLst>
              <a:ext uri="{FF2B5EF4-FFF2-40B4-BE49-F238E27FC236}">
                <a16:creationId xmlns:a16="http://schemas.microsoft.com/office/drawing/2014/main" id="{D2951894-C27E-8541-9008-79C7296F9DA5}"/>
              </a:ext>
            </a:extLst>
          </p:cNvPr>
          <p:cNvSpPr>
            <a:spLocks noGrp="1" noChangeArrowheads="1"/>
          </p:cNvSpPr>
          <p:nvPr>
            <p:ph type="sldNum" sz="quarter" idx="12"/>
          </p:nvPr>
        </p:nvSpPr>
        <p:spPr>
          <a:ln/>
        </p:spPr>
        <p:txBody>
          <a:bodyPr/>
          <a:lstStyle>
            <a:lvl1pPr>
              <a:defRPr/>
            </a:lvl1pPr>
          </a:lstStyle>
          <a:p>
            <a:pPr>
              <a:defRPr/>
            </a:pPr>
            <a:fld id="{D21778FF-CDEE-4743-978B-98631B012BED}" type="slidenum">
              <a:rPr lang="en-GB" altLang="en-US"/>
              <a:pPr>
                <a:defRPr/>
              </a:pPr>
              <a:t>‹#›</a:t>
            </a:fld>
            <a:endParaRPr lang="en-GB" altLang="en-US"/>
          </a:p>
        </p:txBody>
      </p:sp>
    </p:spTree>
    <p:extLst>
      <p:ext uri="{BB962C8B-B14F-4D97-AF65-F5344CB8AC3E}">
        <p14:creationId xmlns:p14="http://schemas.microsoft.com/office/powerpoint/2010/main" val="1829072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DD1DC13E-6D3B-DB40-B548-08101F6BAB1C}"/>
              </a:ext>
            </a:extLst>
          </p:cNvPr>
          <p:cNvSpPr>
            <a:spLocks noGrp="1" noChangeArrowheads="1"/>
          </p:cNvSpPr>
          <p:nvPr>
            <p:ph type="dt" sz="half" idx="10"/>
          </p:nvPr>
        </p:nvSpPr>
        <p:spPr>
          <a:ln/>
        </p:spPr>
        <p:txBody>
          <a:bodyPr/>
          <a:lstStyle>
            <a:lvl1pPr>
              <a:defRPr/>
            </a:lvl1pPr>
          </a:lstStyle>
          <a:p>
            <a:pPr>
              <a:defRPr/>
            </a:pPr>
            <a:r>
              <a:rPr lang="en-GB" altLang="en-US"/>
              <a:t>IKP seminar, 1 March 2011</a:t>
            </a:r>
          </a:p>
        </p:txBody>
      </p:sp>
      <p:sp>
        <p:nvSpPr>
          <p:cNvPr id="5" name="Rectangle 12">
            <a:extLst>
              <a:ext uri="{FF2B5EF4-FFF2-40B4-BE49-F238E27FC236}">
                <a16:creationId xmlns:a16="http://schemas.microsoft.com/office/drawing/2014/main" id="{E96F25F5-6A81-6142-8B1E-93EC8832B6AB}"/>
              </a:ext>
            </a:extLst>
          </p:cNvPr>
          <p:cNvSpPr>
            <a:spLocks noGrp="1" noChangeArrowheads="1"/>
          </p:cNvSpPr>
          <p:nvPr>
            <p:ph type="ftr" sz="quarter" idx="11"/>
          </p:nvPr>
        </p:nvSpPr>
        <p:spPr>
          <a:ln/>
        </p:spPr>
        <p:txBody>
          <a:bodyPr/>
          <a:lstStyle>
            <a:lvl1pPr>
              <a:defRPr/>
            </a:lvl1pPr>
          </a:lstStyle>
          <a:p>
            <a:pPr>
              <a:defRPr/>
            </a:pPr>
            <a:r>
              <a:rPr lang="en-GB" altLang="en-US"/>
              <a:t>Yu. Senichev, FZJ</a:t>
            </a:r>
          </a:p>
        </p:txBody>
      </p:sp>
      <p:sp>
        <p:nvSpPr>
          <p:cNvPr id="6" name="Rectangle 13">
            <a:extLst>
              <a:ext uri="{FF2B5EF4-FFF2-40B4-BE49-F238E27FC236}">
                <a16:creationId xmlns:a16="http://schemas.microsoft.com/office/drawing/2014/main" id="{B24C5FE9-7628-0240-A205-258C15987FB0}"/>
              </a:ext>
            </a:extLst>
          </p:cNvPr>
          <p:cNvSpPr>
            <a:spLocks noGrp="1" noChangeArrowheads="1"/>
          </p:cNvSpPr>
          <p:nvPr>
            <p:ph type="sldNum" sz="quarter" idx="12"/>
          </p:nvPr>
        </p:nvSpPr>
        <p:spPr>
          <a:ln/>
        </p:spPr>
        <p:txBody>
          <a:bodyPr/>
          <a:lstStyle>
            <a:lvl1pPr>
              <a:defRPr/>
            </a:lvl1pPr>
          </a:lstStyle>
          <a:p>
            <a:pPr>
              <a:defRPr/>
            </a:pPr>
            <a:fld id="{469D72B5-5771-764D-965A-0B31E43C5E22}" type="slidenum">
              <a:rPr lang="en-GB" altLang="en-US"/>
              <a:pPr>
                <a:defRPr/>
              </a:pPr>
              <a:t>‹#›</a:t>
            </a:fld>
            <a:endParaRPr lang="en-GB" altLang="en-US"/>
          </a:p>
        </p:txBody>
      </p:sp>
    </p:spTree>
    <p:extLst>
      <p:ext uri="{BB962C8B-B14F-4D97-AF65-F5344CB8AC3E}">
        <p14:creationId xmlns:p14="http://schemas.microsoft.com/office/powerpoint/2010/main" val="3415250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1">
            <a:extLst>
              <a:ext uri="{FF2B5EF4-FFF2-40B4-BE49-F238E27FC236}">
                <a16:creationId xmlns:a16="http://schemas.microsoft.com/office/drawing/2014/main" id="{76D5F9C7-2570-1540-B119-64016BF3981D}"/>
              </a:ext>
            </a:extLst>
          </p:cNvPr>
          <p:cNvSpPr>
            <a:spLocks noGrp="1" noChangeArrowheads="1"/>
          </p:cNvSpPr>
          <p:nvPr>
            <p:ph type="dt" sz="half" idx="10"/>
          </p:nvPr>
        </p:nvSpPr>
        <p:spPr>
          <a:ln/>
        </p:spPr>
        <p:txBody>
          <a:bodyPr/>
          <a:lstStyle>
            <a:lvl1pPr>
              <a:defRPr/>
            </a:lvl1pPr>
          </a:lstStyle>
          <a:p>
            <a:pPr>
              <a:defRPr/>
            </a:pPr>
            <a:r>
              <a:rPr lang="en-GB" altLang="en-US"/>
              <a:t>IKP seminar, 1 March 2011</a:t>
            </a:r>
          </a:p>
        </p:txBody>
      </p:sp>
      <p:sp>
        <p:nvSpPr>
          <p:cNvPr id="6" name="Rectangle 12">
            <a:extLst>
              <a:ext uri="{FF2B5EF4-FFF2-40B4-BE49-F238E27FC236}">
                <a16:creationId xmlns:a16="http://schemas.microsoft.com/office/drawing/2014/main" id="{ECE3D4B5-1B3C-D145-B8C2-FD7E4FA6731D}"/>
              </a:ext>
            </a:extLst>
          </p:cNvPr>
          <p:cNvSpPr>
            <a:spLocks noGrp="1" noChangeArrowheads="1"/>
          </p:cNvSpPr>
          <p:nvPr>
            <p:ph type="ftr" sz="quarter" idx="11"/>
          </p:nvPr>
        </p:nvSpPr>
        <p:spPr>
          <a:ln/>
        </p:spPr>
        <p:txBody>
          <a:bodyPr/>
          <a:lstStyle>
            <a:lvl1pPr>
              <a:defRPr/>
            </a:lvl1pPr>
          </a:lstStyle>
          <a:p>
            <a:pPr>
              <a:defRPr/>
            </a:pPr>
            <a:r>
              <a:rPr lang="en-GB" altLang="en-US"/>
              <a:t>Yu. Senichev, FZJ</a:t>
            </a:r>
          </a:p>
        </p:txBody>
      </p:sp>
      <p:sp>
        <p:nvSpPr>
          <p:cNvPr id="7" name="Rectangle 13">
            <a:extLst>
              <a:ext uri="{FF2B5EF4-FFF2-40B4-BE49-F238E27FC236}">
                <a16:creationId xmlns:a16="http://schemas.microsoft.com/office/drawing/2014/main" id="{E7C55D58-6BD6-AA44-99ED-E9B50E6C7AB6}"/>
              </a:ext>
            </a:extLst>
          </p:cNvPr>
          <p:cNvSpPr>
            <a:spLocks noGrp="1" noChangeArrowheads="1"/>
          </p:cNvSpPr>
          <p:nvPr>
            <p:ph type="sldNum" sz="quarter" idx="12"/>
          </p:nvPr>
        </p:nvSpPr>
        <p:spPr>
          <a:ln/>
        </p:spPr>
        <p:txBody>
          <a:bodyPr/>
          <a:lstStyle>
            <a:lvl1pPr>
              <a:defRPr/>
            </a:lvl1pPr>
          </a:lstStyle>
          <a:p>
            <a:pPr>
              <a:defRPr/>
            </a:pPr>
            <a:fld id="{C0CBB23A-BEAD-2647-8A65-AC7CE2B9AED4}" type="slidenum">
              <a:rPr lang="en-GB" altLang="en-US"/>
              <a:pPr>
                <a:defRPr/>
              </a:pPr>
              <a:t>‹#›</a:t>
            </a:fld>
            <a:endParaRPr lang="en-GB" altLang="en-US"/>
          </a:p>
        </p:txBody>
      </p:sp>
    </p:spTree>
    <p:extLst>
      <p:ext uri="{BB962C8B-B14F-4D97-AF65-F5344CB8AC3E}">
        <p14:creationId xmlns:p14="http://schemas.microsoft.com/office/powerpoint/2010/main" val="262853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11">
            <a:extLst>
              <a:ext uri="{FF2B5EF4-FFF2-40B4-BE49-F238E27FC236}">
                <a16:creationId xmlns:a16="http://schemas.microsoft.com/office/drawing/2014/main" id="{925F722B-D3C3-E940-9FDE-F3A6C2AF90AA}"/>
              </a:ext>
            </a:extLst>
          </p:cNvPr>
          <p:cNvSpPr>
            <a:spLocks noGrp="1" noChangeArrowheads="1"/>
          </p:cNvSpPr>
          <p:nvPr>
            <p:ph type="dt" sz="half" idx="10"/>
          </p:nvPr>
        </p:nvSpPr>
        <p:spPr>
          <a:ln/>
        </p:spPr>
        <p:txBody>
          <a:bodyPr/>
          <a:lstStyle>
            <a:lvl1pPr>
              <a:defRPr/>
            </a:lvl1pPr>
          </a:lstStyle>
          <a:p>
            <a:pPr>
              <a:defRPr/>
            </a:pPr>
            <a:r>
              <a:rPr lang="en-GB" altLang="en-US"/>
              <a:t>IKP seminar, 1 March 2011</a:t>
            </a:r>
          </a:p>
        </p:txBody>
      </p:sp>
      <p:sp>
        <p:nvSpPr>
          <p:cNvPr id="8" name="Rectangle 12">
            <a:extLst>
              <a:ext uri="{FF2B5EF4-FFF2-40B4-BE49-F238E27FC236}">
                <a16:creationId xmlns:a16="http://schemas.microsoft.com/office/drawing/2014/main" id="{06F4D0B0-AB70-124C-A4C2-40464B5F1362}"/>
              </a:ext>
            </a:extLst>
          </p:cNvPr>
          <p:cNvSpPr>
            <a:spLocks noGrp="1" noChangeArrowheads="1"/>
          </p:cNvSpPr>
          <p:nvPr>
            <p:ph type="ftr" sz="quarter" idx="11"/>
          </p:nvPr>
        </p:nvSpPr>
        <p:spPr>
          <a:ln/>
        </p:spPr>
        <p:txBody>
          <a:bodyPr/>
          <a:lstStyle>
            <a:lvl1pPr>
              <a:defRPr/>
            </a:lvl1pPr>
          </a:lstStyle>
          <a:p>
            <a:pPr>
              <a:defRPr/>
            </a:pPr>
            <a:r>
              <a:rPr lang="en-GB" altLang="en-US"/>
              <a:t>Yu. Senichev, FZJ</a:t>
            </a:r>
          </a:p>
        </p:txBody>
      </p:sp>
      <p:sp>
        <p:nvSpPr>
          <p:cNvPr id="9" name="Rectangle 13">
            <a:extLst>
              <a:ext uri="{FF2B5EF4-FFF2-40B4-BE49-F238E27FC236}">
                <a16:creationId xmlns:a16="http://schemas.microsoft.com/office/drawing/2014/main" id="{352E725D-D43B-3144-9FEA-FCD833577F89}"/>
              </a:ext>
            </a:extLst>
          </p:cNvPr>
          <p:cNvSpPr>
            <a:spLocks noGrp="1" noChangeArrowheads="1"/>
          </p:cNvSpPr>
          <p:nvPr>
            <p:ph type="sldNum" sz="quarter" idx="12"/>
          </p:nvPr>
        </p:nvSpPr>
        <p:spPr>
          <a:ln/>
        </p:spPr>
        <p:txBody>
          <a:bodyPr/>
          <a:lstStyle>
            <a:lvl1pPr>
              <a:defRPr/>
            </a:lvl1pPr>
          </a:lstStyle>
          <a:p>
            <a:pPr>
              <a:defRPr/>
            </a:pPr>
            <a:fld id="{793725A3-5260-0947-9B2B-D6CFEE416B46}" type="slidenum">
              <a:rPr lang="en-GB" altLang="en-US"/>
              <a:pPr>
                <a:defRPr/>
              </a:pPr>
              <a:t>‹#›</a:t>
            </a:fld>
            <a:endParaRPr lang="en-GB" altLang="en-US"/>
          </a:p>
        </p:txBody>
      </p:sp>
    </p:spTree>
    <p:extLst>
      <p:ext uri="{BB962C8B-B14F-4D97-AF65-F5344CB8AC3E}">
        <p14:creationId xmlns:p14="http://schemas.microsoft.com/office/powerpoint/2010/main" val="1645474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11">
            <a:extLst>
              <a:ext uri="{FF2B5EF4-FFF2-40B4-BE49-F238E27FC236}">
                <a16:creationId xmlns:a16="http://schemas.microsoft.com/office/drawing/2014/main" id="{57E9A284-C0B5-0F45-89B6-DAA26067B871}"/>
              </a:ext>
            </a:extLst>
          </p:cNvPr>
          <p:cNvSpPr>
            <a:spLocks noGrp="1" noChangeArrowheads="1"/>
          </p:cNvSpPr>
          <p:nvPr>
            <p:ph type="dt" sz="half" idx="10"/>
          </p:nvPr>
        </p:nvSpPr>
        <p:spPr>
          <a:ln/>
        </p:spPr>
        <p:txBody>
          <a:bodyPr/>
          <a:lstStyle>
            <a:lvl1pPr>
              <a:defRPr/>
            </a:lvl1pPr>
          </a:lstStyle>
          <a:p>
            <a:pPr>
              <a:defRPr/>
            </a:pPr>
            <a:r>
              <a:rPr lang="en-GB" altLang="en-US"/>
              <a:t>IKP seminar, 1 March 2011</a:t>
            </a:r>
          </a:p>
        </p:txBody>
      </p:sp>
      <p:sp>
        <p:nvSpPr>
          <p:cNvPr id="4" name="Rectangle 12">
            <a:extLst>
              <a:ext uri="{FF2B5EF4-FFF2-40B4-BE49-F238E27FC236}">
                <a16:creationId xmlns:a16="http://schemas.microsoft.com/office/drawing/2014/main" id="{CF140F2C-0836-AA4C-B830-6AB43C36F462}"/>
              </a:ext>
            </a:extLst>
          </p:cNvPr>
          <p:cNvSpPr>
            <a:spLocks noGrp="1" noChangeArrowheads="1"/>
          </p:cNvSpPr>
          <p:nvPr>
            <p:ph type="ftr" sz="quarter" idx="11"/>
          </p:nvPr>
        </p:nvSpPr>
        <p:spPr>
          <a:ln/>
        </p:spPr>
        <p:txBody>
          <a:bodyPr/>
          <a:lstStyle>
            <a:lvl1pPr>
              <a:defRPr/>
            </a:lvl1pPr>
          </a:lstStyle>
          <a:p>
            <a:pPr>
              <a:defRPr/>
            </a:pPr>
            <a:r>
              <a:rPr lang="en-GB" altLang="en-US"/>
              <a:t>Yu. Senichev, FZJ</a:t>
            </a:r>
          </a:p>
        </p:txBody>
      </p:sp>
      <p:sp>
        <p:nvSpPr>
          <p:cNvPr id="5" name="Rectangle 13">
            <a:extLst>
              <a:ext uri="{FF2B5EF4-FFF2-40B4-BE49-F238E27FC236}">
                <a16:creationId xmlns:a16="http://schemas.microsoft.com/office/drawing/2014/main" id="{79131AA4-7659-3343-BAB2-C17632FB05E0}"/>
              </a:ext>
            </a:extLst>
          </p:cNvPr>
          <p:cNvSpPr>
            <a:spLocks noGrp="1" noChangeArrowheads="1"/>
          </p:cNvSpPr>
          <p:nvPr>
            <p:ph type="sldNum" sz="quarter" idx="12"/>
          </p:nvPr>
        </p:nvSpPr>
        <p:spPr>
          <a:ln/>
        </p:spPr>
        <p:txBody>
          <a:bodyPr/>
          <a:lstStyle>
            <a:lvl1pPr>
              <a:defRPr/>
            </a:lvl1pPr>
          </a:lstStyle>
          <a:p>
            <a:pPr>
              <a:defRPr/>
            </a:pPr>
            <a:fld id="{49B4D94C-88CC-FF4A-A557-2AFE1948F54A}" type="slidenum">
              <a:rPr lang="en-GB" altLang="en-US"/>
              <a:pPr>
                <a:defRPr/>
              </a:pPr>
              <a:t>‹#›</a:t>
            </a:fld>
            <a:endParaRPr lang="en-GB" altLang="en-US"/>
          </a:p>
        </p:txBody>
      </p:sp>
    </p:spTree>
    <p:extLst>
      <p:ext uri="{BB962C8B-B14F-4D97-AF65-F5344CB8AC3E}">
        <p14:creationId xmlns:p14="http://schemas.microsoft.com/office/powerpoint/2010/main" val="1376667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D7749441-003E-844E-BBEE-0E85ABF012B9}"/>
              </a:ext>
            </a:extLst>
          </p:cNvPr>
          <p:cNvSpPr>
            <a:spLocks noGrp="1" noChangeArrowheads="1"/>
          </p:cNvSpPr>
          <p:nvPr>
            <p:ph type="dt" sz="half" idx="10"/>
          </p:nvPr>
        </p:nvSpPr>
        <p:spPr>
          <a:ln/>
        </p:spPr>
        <p:txBody>
          <a:bodyPr/>
          <a:lstStyle>
            <a:lvl1pPr>
              <a:defRPr/>
            </a:lvl1pPr>
          </a:lstStyle>
          <a:p>
            <a:pPr>
              <a:defRPr/>
            </a:pPr>
            <a:r>
              <a:rPr lang="en-GB" altLang="en-US"/>
              <a:t>IKP seminar, 1 March 2011</a:t>
            </a:r>
          </a:p>
        </p:txBody>
      </p:sp>
      <p:sp>
        <p:nvSpPr>
          <p:cNvPr id="3" name="Rectangle 12">
            <a:extLst>
              <a:ext uri="{FF2B5EF4-FFF2-40B4-BE49-F238E27FC236}">
                <a16:creationId xmlns:a16="http://schemas.microsoft.com/office/drawing/2014/main" id="{609215A9-F949-C74F-A1A1-02408A1C901F}"/>
              </a:ext>
            </a:extLst>
          </p:cNvPr>
          <p:cNvSpPr>
            <a:spLocks noGrp="1" noChangeArrowheads="1"/>
          </p:cNvSpPr>
          <p:nvPr>
            <p:ph type="ftr" sz="quarter" idx="11"/>
          </p:nvPr>
        </p:nvSpPr>
        <p:spPr>
          <a:ln/>
        </p:spPr>
        <p:txBody>
          <a:bodyPr/>
          <a:lstStyle>
            <a:lvl1pPr>
              <a:defRPr/>
            </a:lvl1pPr>
          </a:lstStyle>
          <a:p>
            <a:pPr>
              <a:defRPr/>
            </a:pPr>
            <a:r>
              <a:rPr lang="en-GB" altLang="en-US"/>
              <a:t>Yu. Senichev, FZJ</a:t>
            </a:r>
          </a:p>
        </p:txBody>
      </p:sp>
      <p:sp>
        <p:nvSpPr>
          <p:cNvPr id="4" name="Rectangle 13">
            <a:extLst>
              <a:ext uri="{FF2B5EF4-FFF2-40B4-BE49-F238E27FC236}">
                <a16:creationId xmlns:a16="http://schemas.microsoft.com/office/drawing/2014/main" id="{51AAB397-30D6-C140-8224-D5309EC1E737}"/>
              </a:ext>
            </a:extLst>
          </p:cNvPr>
          <p:cNvSpPr>
            <a:spLocks noGrp="1" noChangeArrowheads="1"/>
          </p:cNvSpPr>
          <p:nvPr>
            <p:ph type="sldNum" sz="quarter" idx="12"/>
          </p:nvPr>
        </p:nvSpPr>
        <p:spPr>
          <a:ln/>
        </p:spPr>
        <p:txBody>
          <a:bodyPr/>
          <a:lstStyle>
            <a:lvl1pPr>
              <a:defRPr/>
            </a:lvl1pPr>
          </a:lstStyle>
          <a:p>
            <a:pPr>
              <a:defRPr/>
            </a:pPr>
            <a:fld id="{3F676DB9-367A-D044-BACE-7ED5ECCE3353}" type="slidenum">
              <a:rPr lang="en-GB" altLang="en-US"/>
              <a:pPr>
                <a:defRPr/>
              </a:pPr>
              <a:t>‹#›</a:t>
            </a:fld>
            <a:endParaRPr lang="en-GB" altLang="en-US"/>
          </a:p>
        </p:txBody>
      </p:sp>
    </p:spTree>
    <p:extLst>
      <p:ext uri="{BB962C8B-B14F-4D97-AF65-F5344CB8AC3E}">
        <p14:creationId xmlns:p14="http://schemas.microsoft.com/office/powerpoint/2010/main" val="2413161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3318F123-AA4F-2245-AC2A-092FA486105B}"/>
              </a:ext>
            </a:extLst>
          </p:cNvPr>
          <p:cNvSpPr>
            <a:spLocks noGrp="1" noChangeArrowheads="1"/>
          </p:cNvSpPr>
          <p:nvPr>
            <p:ph type="dt" sz="half" idx="10"/>
          </p:nvPr>
        </p:nvSpPr>
        <p:spPr>
          <a:ln/>
        </p:spPr>
        <p:txBody>
          <a:bodyPr/>
          <a:lstStyle>
            <a:lvl1pPr>
              <a:defRPr/>
            </a:lvl1pPr>
          </a:lstStyle>
          <a:p>
            <a:pPr>
              <a:defRPr/>
            </a:pPr>
            <a:r>
              <a:rPr lang="en-GB" altLang="en-US"/>
              <a:t>IKP seminar, 1 March 2011</a:t>
            </a:r>
          </a:p>
        </p:txBody>
      </p:sp>
      <p:sp>
        <p:nvSpPr>
          <p:cNvPr id="6" name="Rectangle 12">
            <a:extLst>
              <a:ext uri="{FF2B5EF4-FFF2-40B4-BE49-F238E27FC236}">
                <a16:creationId xmlns:a16="http://schemas.microsoft.com/office/drawing/2014/main" id="{D5C5EC44-B3C9-1F48-91B5-7F199BEF64C3}"/>
              </a:ext>
            </a:extLst>
          </p:cNvPr>
          <p:cNvSpPr>
            <a:spLocks noGrp="1" noChangeArrowheads="1"/>
          </p:cNvSpPr>
          <p:nvPr>
            <p:ph type="ftr" sz="quarter" idx="11"/>
          </p:nvPr>
        </p:nvSpPr>
        <p:spPr>
          <a:ln/>
        </p:spPr>
        <p:txBody>
          <a:bodyPr/>
          <a:lstStyle>
            <a:lvl1pPr>
              <a:defRPr/>
            </a:lvl1pPr>
          </a:lstStyle>
          <a:p>
            <a:pPr>
              <a:defRPr/>
            </a:pPr>
            <a:r>
              <a:rPr lang="en-GB" altLang="en-US"/>
              <a:t>Yu. Senichev, FZJ</a:t>
            </a:r>
          </a:p>
        </p:txBody>
      </p:sp>
      <p:sp>
        <p:nvSpPr>
          <p:cNvPr id="7" name="Rectangle 13">
            <a:extLst>
              <a:ext uri="{FF2B5EF4-FFF2-40B4-BE49-F238E27FC236}">
                <a16:creationId xmlns:a16="http://schemas.microsoft.com/office/drawing/2014/main" id="{EF704899-413E-FF4E-95A8-5EA0C698DBBB}"/>
              </a:ext>
            </a:extLst>
          </p:cNvPr>
          <p:cNvSpPr>
            <a:spLocks noGrp="1" noChangeArrowheads="1"/>
          </p:cNvSpPr>
          <p:nvPr>
            <p:ph type="sldNum" sz="quarter" idx="12"/>
          </p:nvPr>
        </p:nvSpPr>
        <p:spPr>
          <a:ln/>
        </p:spPr>
        <p:txBody>
          <a:bodyPr/>
          <a:lstStyle>
            <a:lvl1pPr>
              <a:defRPr/>
            </a:lvl1pPr>
          </a:lstStyle>
          <a:p>
            <a:pPr>
              <a:defRPr/>
            </a:pPr>
            <a:fld id="{A9FEB547-53B6-E747-A7D4-1C785D5EB1B9}" type="slidenum">
              <a:rPr lang="en-GB" altLang="en-US"/>
              <a:pPr>
                <a:defRPr/>
              </a:pPr>
              <a:t>‹#›</a:t>
            </a:fld>
            <a:endParaRPr lang="en-GB" altLang="en-US"/>
          </a:p>
        </p:txBody>
      </p:sp>
    </p:spTree>
    <p:extLst>
      <p:ext uri="{BB962C8B-B14F-4D97-AF65-F5344CB8AC3E}">
        <p14:creationId xmlns:p14="http://schemas.microsoft.com/office/powerpoint/2010/main" val="3019633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4BA57DF5-EC4B-E647-87B8-3E97AE2ED246}"/>
              </a:ext>
            </a:extLst>
          </p:cNvPr>
          <p:cNvSpPr>
            <a:spLocks noGrp="1" noChangeArrowheads="1"/>
          </p:cNvSpPr>
          <p:nvPr>
            <p:ph type="dt" sz="half" idx="10"/>
          </p:nvPr>
        </p:nvSpPr>
        <p:spPr>
          <a:ln/>
        </p:spPr>
        <p:txBody>
          <a:bodyPr/>
          <a:lstStyle>
            <a:lvl1pPr>
              <a:defRPr/>
            </a:lvl1pPr>
          </a:lstStyle>
          <a:p>
            <a:pPr>
              <a:defRPr/>
            </a:pPr>
            <a:r>
              <a:rPr lang="en-GB" altLang="en-US"/>
              <a:t>IKP seminar, 1 March 2011</a:t>
            </a:r>
          </a:p>
        </p:txBody>
      </p:sp>
      <p:sp>
        <p:nvSpPr>
          <p:cNvPr id="6" name="Rectangle 12">
            <a:extLst>
              <a:ext uri="{FF2B5EF4-FFF2-40B4-BE49-F238E27FC236}">
                <a16:creationId xmlns:a16="http://schemas.microsoft.com/office/drawing/2014/main" id="{9101D8E7-0339-8145-A236-3FB7169BB5E4}"/>
              </a:ext>
            </a:extLst>
          </p:cNvPr>
          <p:cNvSpPr>
            <a:spLocks noGrp="1" noChangeArrowheads="1"/>
          </p:cNvSpPr>
          <p:nvPr>
            <p:ph type="ftr" sz="quarter" idx="11"/>
          </p:nvPr>
        </p:nvSpPr>
        <p:spPr>
          <a:ln/>
        </p:spPr>
        <p:txBody>
          <a:bodyPr/>
          <a:lstStyle>
            <a:lvl1pPr>
              <a:defRPr/>
            </a:lvl1pPr>
          </a:lstStyle>
          <a:p>
            <a:pPr>
              <a:defRPr/>
            </a:pPr>
            <a:r>
              <a:rPr lang="en-GB" altLang="en-US"/>
              <a:t>Yu. Senichev, FZJ</a:t>
            </a:r>
          </a:p>
        </p:txBody>
      </p:sp>
      <p:sp>
        <p:nvSpPr>
          <p:cNvPr id="7" name="Rectangle 13">
            <a:extLst>
              <a:ext uri="{FF2B5EF4-FFF2-40B4-BE49-F238E27FC236}">
                <a16:creationId xmlns:a16="http://schemas.microsoft.com/office/drawing/2014/main" id="{9E5283EE-2E28-9746-B0A5-AF80184CEE77}"/>
              </a:ext>
            </a:extLst>
          </p:cNvPr>
          <p:cNvSpPr>
            <a:spLocks noGrp="1" noChangeArrowheads="1"/>
          </p:cNvSpPr>
          <p:nvPr>
            <p:ph type="sldNum" sz="quarter" idx="12"/>
          </p:nvPr>
        </p:nvSpPr>
        <p:spPr>
          <a:ln/>
        </p:spPr>
        <p:txBody>
          <a:bodyPr/>
          <a:lstStyle>
            <a:lvl1pPr>
              <a:defRPr/>
            </a:lvl1pPr>
          </a:lstStyle>
          <a:p>
            <a:pPr>
              <a:defRPr/>
            </a:pPr>
            <a:fld id="{D75B31A9-1762-124C-8D27-86460D20A125}" type="slidenum">
              <a:rPr lang="en-GB" altLang="en-US"/>
              <a:pPr>
                <a:defRPr/>
              </a:pPr>
              <a:t>‹#›</a:t>
            </a:fld>
            <a:endParaRPr lang="en-GB" altLang="en-US"/>
          </a:p>
        </p:txBody>
      </p:sp>
    </p:spTree>
    <p:extLst>
      <p:ext uri="{BB962C8B-B14F-4D97-AF65-F5344CB8AC3E}">
        <p14:creationId xmlns:p14="http://schemas.microsoft.com/office/powerpoint/2010/main" val="2142730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4CF9DD-D91D-EB43-8702-C84845FB3F7D}"/>
              </a:ext>
            </a:extLst>
          </p:cNvPr>
          <p:cNvSpPr>
            <a:spLocks noChangeArrowheads="1"/>
          </p:cNvSpPr>
          <p:nvPr/>
        </p:nvSpPr>
        <p:spPr bwMode="ltGray">
          <a:xfrm>
            <a:off x="417513" y="1098550"/>
            <a:ext cx="438150" cy="474663"/>
          </a:xfrm>
          <a:prstGeom prst="rect">
            <a:avLst/>
          </a:prstGeom>
          <a:solidFill>
            <a:schemeClr val="accent2"/>
          </a:soli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ru-RU" altLang="en-US"/>
          </a:p>
        </p:txBody>
      </p:sp>
      <p:sp>
        <p:nvSpPr>
          <p:cNvPr id="1027" name="Rectangle 3">
            <a:extLst>
              <a:ext uri="{FF2B5EF4-FFF2-40B4-BE49-F238E27FC236}">
                <a16:creationId xmlns:a16="http://schemas.microsoft.com/office/drawing/2014/main" id="{08357678-E07D-5041-A793-0B17D16268D8}"/>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ru-RU" altLang="en-US"/>
          </a:p>
        </p:txBody>
      </p:sp>
      <p:sp>
        <p:nvSpPr>
          <p:cNvPr id="1028" name="Rectangle 4">
            <a:extLst>
              <a:ext uri="{FF2B5EF4-FFF2-40B4-BE49-F238E27FC236}">
                <a16:creationId xmlns:a16="http://schemas.microsoft.com/office/drawing/2014/main" id="{DBF5F932-24EC-5142-9207-88926C5F3B71}"/>
              </a:ext>
            </a:extLst>
          </p:cNvPr>
          <p:cNvSpPr>
            <a:spLocks noChangeArrowheads="1"/>
          </p:cNvSpPr>
          <p:nvPr/>
        </p:nvSpPr>
        <p:spPr bwMode="ltGray">
          <a:xfrm>
            <a:off x="541338" y="1520825"/>
            <a:ext cx="422275" cy="474663"/>
          </a:xfrm>
          <a:prstGeom prst="rect">
            <a:avLst/>
          </a:prstGeom>
          <a:solidFill>
            <a:schemeClr val="folHlink"/>
          </a:soli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ru-RU" altLang="en-US"/>
          </a:p>
        </p:txBody>
      </p:sp>
      <p:sp>
        <p:nvSpPr>
          <p:cNvPr id="1029" name="Rectangle 5">
            <a:extLst>
              <a:ext uri="{FF2B5EF4-FFF2-40B4-BE49-F238E27FC236}">
                <a16:creationId xmlns:a16="http://schemas.microsoft.com/office/drawing/2014/main" id="{4DAE1570-EF8F-184D-96B7-129CBD02D1BB}"/>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ru-RU" altLang="en-US"/>
          </a:p>
        </p:txBody>
      </p:sp>
      <p:sp>
        <p:nvSpPr>
          <p:cNvPr id="1030" name="Rectangle 6">
            <a:extLst>
              <a:ext uri="{FF2B5EF4-FFF2-40B4-BE49-F238E27FC236}">
                <a16:creationId xmlns:a16="http://schemas.microsoft.com/office/drawing/2014/main" id="{FD18DCFB-EF77-EA49-935B-A6EB911C214C}"/>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ru-RU" altLang="en-US"/>
          </a:p>
        </p:txBody>
      </p:sp>
      <p:sp>
        <p:nvSpPr>
          <p:cNvPr id="1031" name="Rectangle 7">
            <a:extLst>
              <a:ext uri="{FF2B5EF4-FFF2-40B4-BE49-F238E27FC236}">
                <a16:creationId xmlns:a16="http://schemas.microsoft.com/office/drawing/2014/main" id="{44F18F6F-3504-8840-A992-DEE17FE189B5}"/>
              </a:ext>
            </a:extLst>
          </p:cNvPr>
          <p:cNvSpPr>
            <a:spLocks noChangeArrowheads="1"/>
          </p:cNvSpPr>
          <p:nvPr/>
        </p:nvSpPr>
        <p:spPr bwMode="gray">
          <a:xfrm>
            <a:off x="762000" y="990600"/>
            <a:ext cx="31750" cy="1052513"/>
          </a:xfrm>
          <a:prstGeom prst="rect">
            <a:avLst/>
          </a:prstGeom>
          <a:solidFill>
            <a:schemeClr val="bg2"/>
          </a:soli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ru-RU" altLang="en-US"/>
          </a:p>
        </p:txBody>
      </p:sp>
      <p:sp>
        <p:nvSpPr>
          <p:cNvPr id="1032" name="Rectangle 8">
            <a:extLst>
              <a:ext uri="{FF2B5EF4-FFF2-40B4-BE49-F238E27FC236}">
                <a16:creationId xmlns:a16="http://schemas.microsoft.com/office/drawing/2014/main" id="{A654AE04-0861-1642-830E-659DD96C4890}"/>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ru-RU" altLang="en-US"/>
          </a:p>
        </p:txBody>
      </p:sp>
      <p:sp>
        <p:nvSpPr>
          <p:cNvPr id="1033" name="Rectangle 9">
            <a:extLst>
              <a:ext uri="{FF2B5EF4-FFF2-40B4-BE49-F238E27FC236}">
                <a16:creationId xmlns:a16="http://schemas.microsoft.com/office/drawing/2014/main" id="{2703872B-683D-0E49-B873-687883E5D274}"/>
              </a:ext>
            </a:extLst>
          </p:cNvPr>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GB" altLang="en-US"/>
              <a:t>Click to edit Master title style</a:t>
            </a:r>
          </a:p>
        </p:txBody>
      </p:sp>
      <p:sp>
        <p:nvSpPr>
          <p:cNvPr id="1034" name="Rectangle 10">
            <a:extLst>
              <a:ext uri="{FF2B5EF4-FFF2-40B4-BE49-F238E27FC236}">
                <a16:creationId xmlns:a16="http://schemas.microsoft.com/office/drawing/2014/main" id="{5D6C6909-81E9-9A42-9471-175DA7F36AF4}"/>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64523" name="Rectangle 11">
            <a:extLst>
              <a:ext uri="{FF2B5EF4-FFF2-40B4-BE49-F238E27FC236}">
                <a16:creationId xmlns:a16="http://schemas.microsoft.com/office/drawing/2014/main" id="{038B8535-5402-1B49-B058-B3AE30332FFB}"/>
              </a:ext>
            </a:extLst>
          </p:cNvPr>
          <p:cNvSpPr>
            <a:spLocks noGrp="1" noChangeArrowheads="1"/>
          </p:cNvSpPr>
          <p:nvPr>
            <p:ph type="dt" sz="half" idx="2"/>
          </p:nvPr>
        </p:nvSpPr>
        <p:spPr bwMode="auto">
          <a:xfrm>
            <a:off x="914400" y="63246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r>
              <a:rPr lang="en-GB" altLang="en-US"/>
              <a:t>IKP seminar, 1 March 2011</a:t>
            </a:r>
          </a:p>
        </p:txBody>
      </p:sp>
      <p:sp>
        <p:nvSpPr>
          <p:cNvPr id="64524" name="Rectangle 12">
            <a:extLst>
              <a:ext uri="{FF2B5EF4-FFF2-40B4-BE49-F238E27FC236}">
                <a16:creationId xmlns:a16="http://schemas.microsoft.com/office/drawing/2014/main" id="{797FCA39-DC8F-144E-873F-807161A35CD9}"/>
              </a:ext>
            </a:extLst>
          </p:cNvPr>
          <p:cNvSpPr>
            <a:spLocks noGrp="1" noChangeArrowheads="1"/>
          </p:cNvSpPr>
          <p:nvPr>
            <p:ph type="ftr" sz="quarter" idx="3"/>
          </p:nvPr>
        </p:nvSpPr>
        <p:spPr bwMode="auto">
          <a:xfrm>
            <a:off x="3352800" y="63246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GB" altLang="en-US"/>
              <a:t>Yu. Senichev, FZJ</a:t>
            </a:r>
          </a:p>
        </p:txBody>
      </p:sp>
      <p:sp>
        <p:nvSpPr>
          <p:cNvPr id="64525" name="Rectangle 13">
            <a:extLst>
              <a:ext uri="{FF2B5EF4-FFF2-40B4-BE49-F238E27FC236}">
                <a16:creationId xmlns:a16="http://schemas.microsoft.com/office/drawing/2014/main" id="{B918B303-71CB-BF40-AB32-D7FD9446F412}"/>
              </a:ext>
            </a:extLst>
          </p:cNvPr>
          <p:cNvSpPr>
            <a:spLocks noGrp="1" noChangeArrowheads="1"/>
          </p:cNvSpPr>
          <p:nvPr>
            <p:ph type="sldNum" sz="quarter" idx="4"/>
          </p:nvPr>
        </p:nvSpPr>
        <p:spPr bwMode="auto">
          <a:xfrm>
            <a:off x="6781800" y="63246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9524B501-F3EF-F743-A61B-BCB9B5877F52}"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712"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Date Placeholder 3">
            <a:extLst>
              <a:ext uri="{FF2B5EF4-FFF2-40B4-BE49-F238E27FC236}">
                <a16:creationId xmlns:a16="http://schemas.microsoft.com/office/drawing/2014/main" id="{F21EBD6D-406F-A946-AFE6-94F4C65457C1}"/>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16386" name="Footer Placeholder 4">
            <a:extLst>
              <a:ext uri="{FF2B5EF4-FFF2-40B4-BE49-F238E27FC236}">
                <a16:creationId xmlns:a16="http://schemas.microsoft.com/office/drawing/2014/main" id="{B2E00B40-C035-FF4B-96FE-B6E9D22D12A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16387" name="Slide Number Placeholder 5">
            <a:extLst>
              <a:ext uri="{FF2B5EF4-FFF2-40B4-BE49-F238E27FC236}">
                <a16:creationId xmlns:a16="http://schemas.microsoft.com/office/drawing/2014/main" id="{30B7011C-E88E-D741-A82F-3BF227FC160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D2C57E0B-62D8-7B46-80B3-323A7D31E614}" type="slidenum">
              <a:rPr lang="en-GB" altLang="en-US" sz="1400"/>
              <a:pPr>
                <a:spcBef>
                  <a:spcPct val="0"/>
                </a:spcBef>
                <a:buClrTx/>
                <a:buSzTx/>
                <a:buFontTx/>
                <a:buNone/>
              </a:pPr>
              <a:t>1</a:t>
            </a:fld>
            <a:endParaRPr lang="en-GB" altLang="en-US" sz="1400"/>
          </a:p>
        </p:txBody>
      </p:sp>
      <p:sp>
        <p:nvSpPr>
          <p:cNvPr id="16388" name="Rectangle 2">
            <a:extLst>
              <a:ext uri="{FF2B5EF4-FFF2-40B4-BE49-F238E27FC236}">
                <a16:creationId xmlns:a16="http://schemas.microsoft.com/office/drawing/2014/main" id="{102D0C55-FBD2-5C47-9129-D99E7C9B14F7}"/>
              </a:ext>
            </a:extLst>
          </p:cNvPr>
          <p:cNvSpPr>
            <a:spLocks noGrp="1" noChangeArrowheads="1"/>
          </p:cNvSpPr>
          <p:nvPr>
            <p:ph type="title"/>
          </p:nvPr>
        </p:nvSpPr>
        <p:spPr>
          <a:xfrm>
            <a:off x="1116013" y="2708275"/>
            <a:ext cx="7793037" cy="1143000"/>
          </a:xfrm>
        </p:spPr>
        <p:txBody>
          <a:bodyPr/>
          <a:lstStyle/>
          <a:p>
            <a:pPr algn="ctr" eaLnBrk="1" hangingPunct="1"/>
            <a:r>
              <a:rPr lang="en-US" altLang="en-US" sz="2000" i="1" dirty="0">
                <a:solidFill>
                  <a:schemeClr val="tx1"/>
                </a:solidFill>
              </a:rPr>
              <a:t>Yu. </a:t>
            </a:r>
            <a:r>
              <a:rPr lang="en-US" altLang="en-US" sz="2000" i="1" dirty="0" err="1">
                <a:solidFill>
                  <a:schemeClr val="tx1"/>
                </a:solidFill>
              </a:rPr>
              <a:t>Senichev</a:t>
            </a:r>
            <a:br>
              <a:rPr lang="en-US" altLang="en-US" sz="2000" i="1" dirty="0">
                <a:solidFill>
                  <a:schemeClr val="hlink"/>
                </a:solidFill>
              </a:rPr>
            </a:br>
            <a:br>
              <a:rPr lang="en-US" altLang="en-US" sz="2800" dirty="0">
                <a:solidFill>
                  <a:schemeClr val="hlink"/>
                </a:solidFill>
              </a:rPr>
            </a:br>
            <a:r>
              <a:rPr lang="en-US" altLang="en-US" sz="2800" dirty="0">
                <a:solidFill>
                  <a:srgbClr val="0033CC"/>
                </a:solidFill>
              </a:rPr>
              <a:t>HESR quadrupole and sextupole grouping</a:t>
            </a:r>
            <a:endParaRPr lang="en-GB" altLang="en-US" sz="2800" dirty="0">
              <a:solidFill>
                <a:srgbClr val="0033CC"/>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2220"/>
    </mc:Choice>
    <mc:Fallback xmlns="">
      <p:transition spd="slow" advTm="222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Date Placeholder 3">
            <a:extLst>
              <a:ext uri="{FF2B5EF4-FFF2-40B4-BE49-F238E27FC236}">
                <a16:creationId xmlns:a16="http://schemas.microsoft.com/office/drawing/2014/main" id="{3F83F235-8DE4-5948-8625-C7E87C48C8F8}"/>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25602" name="Footer Placeholder 4">
            <a:extLst>
              <a:ext uri="{FF2B5EF4-FFF2-40B4-BE49-F238E27FC236}">
                <a16:creationId xmlns:a16="http://schemas.microsoft.com/office/drawing/2014/main" id="{10394CDB-9F0C-7B4D-B69D-541CA3A4F59B}"/>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25603" name="Slide Number Placeholder 5">
            <a:extLst>
              <a:ext uri="{FF2B5EF4-FFF2-40B4-BE49-F238E27FC236}">
                <a16:creationId xmlns:a16="http://schemas.microsoft.com/office/drawing/2014/main" id="{3A57B668-51B0-2746-A4BC-FD14DB6B6FB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8EB11544-AD4B-464F-8E5A-38E22AF364D0}" type="slidenum">
              <a:rPr lang="en-GB" altLang="en-US" sz="1400"/>
              <a:pPr>
                <a:spcBef>
                  <a:spcPct val="0"/>
                </a:spcBef>
                <a:buClrTx/>
                <a:buSzTx/>
                <a:buFontTx/>
                <a:buNone/>
              </a:pPr>
              <a:t>10</a:t>
            </a:fld>
            <a:endParaRPr lang="en-GB" altLang="en-US" sz="1400"/>
          </a:p>
        </p:txBody>
      </p:sp>
      <p:sp>
        <p:nvSpPr>
          <p:cNvPr id="25604" name="Rectangle 2">
            <a:extLst>
              <a:ext uri="{FF2B5EF4-FFF2-40B4-BE49-F238E27FC236}">
                <a16:creationId xmlns:a16="http://schemas.microsoft.com/office/drawing/2014/main" id="{0B5DE1AF-062D-CE48-9D79-AC6E42449828}"/>
              </a:ext>
            </a:extLst>
          </p:cNvPr>
          <p:cNvSpPr>
            <a:spLocks noGrp="1" noChangeArrowheads="1"/>
          </p:cNvSpPr>
          <p:nvPr>
            <p:ph type="title"/>
          </p:nvPr>
        </p:nvSpPr>
        <p:spPr/>
        <p:txBody>
          <a:bodyPr/>
          <a:lstStyle/>
          <a:p>
            <a:pPr eaLnBrk="1" hangingPunct="1"/>
            <a:r>
              <a:rPr lang="en-GB" altLang="en-US" sz="2400"/>
              <a:t>DA for LTE option with all errors &gt;60 mm mrad for both planes</a:t>
            </a:r>
            <a:endParaRPr lang="ru-RU" altLang="en-US" sz="2400"/>
          </a:p>
        </p:txBody>
      </p:sp>
      <p:sp>
        <p:nvSpPr>
          <p:cNvPr id="25605" name="Rectangle 3">
            <a:extLst>
              <a:ext uri="{FF2B5EF4-FFF2-40B4-BE49-F238E27FC236}">
                <a16:creationId xmlns:a16="http://schemas.microsoft.com/office/drawing/2014/main" id="{0BE10A0E-B846-144B-8901-2B4C57DBEC26}"/>
              </a:ext>
            </a:extLst>
          </p:cNvPr>
          <p:cNvSpPr>
            <a:spLocks noGrp="1" noChangeArrowheads="1"/>
          </p:cNvSpPr>
          <p:nvPr>
            <p:ph type="body" idx="1"/>
          </p:nvPr>
        </p:nvSpPr>
        <p:spPr/>
        <p:txBody>
          <a:bodyPr/>
          <a:lstStyle/>
          <a:p>
            <a:pPr eaLnBrk="1" hangingPunct="1">
              <a:buFont typeface="Wingdings" pitchFamily="2" charset="2"/>
              <a:buNone/>
            </a:pPr>
            <a:r>
              <a:rPr lang="en-GB" altLang="en-US" sz="2000"/>
              <a:t>X plane dp/p=0.3%(a)			X plane dp/p=0.0%(b)</a:t>
            </a:r>
          </a:p>
          <a:p>
            <a:pPr eaLnBrk="1" hangingPunct="1">
              <a:buFont typeface="Wingdings" pitchFamily="2" charset="2"/>
              <a:buNone/>
            </a:pPr>
            <a:endParaRPr lang="ru-RU" altLang="en-US" sz="2000"/>
          </a:p>
        </p:txBody>
      </p:sp>
      <p:pic>
        <p:nvPicPr>
          <p:cNvPr id="25606" name="Picture 4" descr="XX-error_1_2">
            <a:extLst>
              <a:ext uri="{FF2B5EF4-FFF2-40B4-BE49-F238E27FC236}">
                <a16:creationId xmlns:a16="http://schemas.microsoft.com/office/drawing/2014/main" id="{B24D3712-0BFE-204C-A491-74C911DAF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36838"/>
            <a:ext cx="8947150" cy="351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Date Placeholder 3">
            <a:extLst>
              <a:ext uri="{FF2B5EF4-FFF2-40B4-BE49-F238E27FC236}">
                <a16:creationId xmlns:a16="http://schemas.microsoft.com/office/drawing/2014/main" id="{82E135B0-E7A9-BE45-9857-1060FBC88205}"/>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26626" name="Footer Placeholder 4">
            <a:extLst>
              <a:ext uri="{FF2B5EF4-FFF2-40B4-BE49-F238E27FC236}">
                <a16:creationId xmlns:a16="http://schemas.microsoft.com/office/drawing/2014/main" id="{0C3405EF-B51E-394A-AEF2-68AB12E885FB}"/>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26627" name="Slide Number Placeholder 5">
            <a:extLst>
              <a:ext uri="{FF2B5EF4-FFF2-40B4-BE49-F238E27FC236}">
                <a16:creationId xmlns:a16="http://schemas.microsoft.com/office/drawing/2014/main" id="{2ECB0C40-F3BA-FA4E-A374-0E5CA50D348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E9AB9F5B-C6C2-CE48-81C4-068E676492C2}" type="slidenum">
              <a:rPr lang="en-GB" altLang="en-US" sz="1400"/>
              <a:pPr>
                <a:spcBef>
                  <a:spcPct val="0"/>
                </a:spcBef>
                <a:buClrTx/>
                <a:buSzTx/>
                <a:buFontTx/>
                <a:buNone/>
              </a:pPr>
              <a:t>11</a:t>
            </a:fld>
            <a:endParaRPr lang="en-GB" altLang="en-US" sz="1400"/>
          </a:p>
        </p:txBody>
      </p:sp>
      <p:sp>
        <p:nvSpPr>
          <p:cNvPr id="26628" name="Rectangle 2">
            <a:extLst>
              <a:ext uri="{FF2B5EF4-FFF2-40B4-BE49-F238E27FC236}">
                <a16:creationId xmlns:a16="http://schemas.microsoft.com/office/drawing/2014/main" id="{75C13CC3-3887-4A42-8CAE-4AFF83642E9B}"/>
              </a:ext>
            </a:extLst>
          </p:cNvPr>
          <p:cNvSpPr>
            <a:spLocks noGrp="1" noChangeArrowheads="1"/>
          </p:cNvSpPr>
          <p:nvPr>
            <p:ph type="title"/>
          </p:nvPr>
        </p:nvSpPr>
        <p:spPr/>
        <p:txBody>
          <a:bodyPr/>
          <a:lstStyle/>
          <a:p>
            <a:pPr eaLnBrk="1" hangingPunct="1"/>
            <a:r>
              <a:rPr lang="en-GB" altLang="en-US" sz="2400"/>
              <a:t>DA for LTE option with all errors &gt;60 mm mrad for both planes</a:t>
            </a:r>
            <a:endParaRPr lang="ru-RU" altLang="en-US" sz="2400"/>
          </a:p>
        </p:txBody>
      </p:sp>
      <p:sp>
        <p:nvSpPr>
          <p:cNvPr id="26629" name="Rectangle 3">
            <a:extLst>
              <a:ext uri="{FF2B5EF4-FFF2-40B4-BE49-F238E27FC236}">
                <a16:creationId xmlns:a16="http://schemas.microsoft.com/office/drawing/2014/main" id="{58AD7B86-926D-DA4C-97BF-B2F67F9855D7}"/>
              </a:ext>
            </a:extLst>
          </p:cNvPr>
          <p:cNvSpPr>
            <a:spLocks noGrp="1" noChangeArrowheads="1"/>
          </p:cNvSpPr>
          <p:nvPr>
            <p:ph type="body" idx="1"/>
          </p:nvPr>
        </p:nvSpPr>
        <p:spPr/>
        <p:txBody>
          <a:bodyPr/>
          <a:lstStyle/>
          <a:p>
            <a:pPr eaLnBrk="1" hangingPunct="1">
              <a:buFont typeface="Wingdings" pitchFamily="2" charset="2"/>
              <a:buNone/>
            </a:pPr>
            <a:r>
              <a:rPr lang="en-GB" altLang="en-US" sz="1600"/>
              <a:t>Figure: X plane dp/p=-0.3% (a); Y plane dp/p=0.3%;(b) 0.0%(c); -0.3%(d)</a:t>
            </a:r>
            <a:r>
              <a:rPr lang="en-GB" altLang="en-US"/>
              <a:t>  </a:t>
            </a:r>
            <a:endParaRPr lang="ru-RU" altLang="en-US"/>
          </a:p>
        </p:txBody>
      </p:sp>
      <p:pic>
        <p:nvPicPr>
          <p:cNvPr id="26630" name="Picture 4" descr="XX-error_3_6">
            <a:extLst>
              <a:ext uri="{FF2B5EF4-FFF2-40B4-BE49-F238E27FC236}">
                <a16:creationId xmlns:a16="http://schemas.microsoft.com/office/drawing/2014/main" id="{BA6D8629-C419-7D47-923B-52D7C591BC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636838"/>
            <a:ext cx="4897438"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Date Placeholder 3">
            <a:extLst>
              <a:ext uri="{FF2B5EF4-FFF2-40B4-BE49-F238E27FC236}">
                <a16:creationId xmlns:a16="http://schemas.microsoft.com/office/drawing/2014/main" id="{6E0C807A-78C2-DA4F-B69F-347E23115AC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27650" name="Footer Placeholder 4">
            <a:extLst>
              <a:ext uri="{FF2B5EF4-FFF2-40B4-BE49-F238E27FC236}">
                <a16:creationId xmlns:a16="http://schemas.microsoft.com/office/drawing/2014/main" id="{54C47745-87B8-664A-A03E-FC756DFB587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27651" name="Slide Number Placeholder 5">
            <a:extLst>
              <a:ext uri="{FF2B5EF4-FFF2-40B4-BE49-F238E27FC236}">
                <a16:creationId xmlns:a16="http://schemas.microsoft.com/office/drawing/2014/main" id="{D8BE82A7-58D2-C948-852B-10B3495F3AF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AAD44CE9-A95D-0944-B35E-79CE99DD5A3A}" type="slidenum">
              <a:rPr lang="en-GB" altLang="en-US" sz="1400"/>
              <a:pPr>
                <a:spcBef>
                  <a:spcPct val="0"/>
                </a:spcBef>
                <a:buClrTx/>
                <a:buSzTx/>
                <a:buFontTx/>
                <a:buNone/>
              </a:pPr>
              <a:t>12</a:t>
            </a:fld>
            <a:endParaRPr lang="en-GB" altLang="en-US" sz="1400"/>
          </a:p>
        </p:txBody>
      </p:sp>
      <p:sp>
        <p:nvSpPr>
          <p:cNvPr id="27652" name="Rectangle 2">
            <a:extLst>
              <a:ext uri="{FF2B5EF4-FFF2-40B4-BE49-F238E27FC236}">
                <a16:creationId xmlns:a16="http://schemas.microsoft.com/office/drawing/2014/main" id="{708E0432-6749-B54B-B41F-88C5C9ABF8AB}"/>
              </a:ext>
            </a:extLst>
          </p:cNvPr>
          <p:cNvSpPr>
            <a:spLocks noGrp="1" noChangeArrowheads="1"/>
          </p:cNvSpPr>
          <p:nvPr>
            <p:ph type="title"/>
          </p:nvPr>
        </p:nvSpPr>
        <p:spPr/>
        <p:txBody>
          <a:bodyPr/>
          <a:lstStyle/>
          <a:p>
            <a:pPr eaLnBrk="1" hangingPunct="1"/>
            <a:r>
              <a:rPr lang="en-GB" altLang="en-US" sz="2800"/>
              <a:t>High Transition Energy (</a:t>
            </a:r>
            <a:r>
              <a:rPr lang="el-GR" altLang="en-US" sz="2800">
                <a:latin typeface="Times New Roman" panose="02020603050405020304" pitchFamily="18" charset="0"/>
                <a:cs typeface="Times New Roman" panose="02020603050405020304" pitchFamily="18" charset="0"/>
              </a:rPr>
              <a:t>γ</a:t>
            </a:r>
            <a:r>
              <a:rPr lang="en-GB" altLang="en-US" sz="2800" baseline="-25000">
                <a:latin typeface="Times New Roman" panose="02020603050405020304" pitchFamily="18" charset="0"/>
                <a:cs typeface="Times New Roman" panose="02020603050405020304" pitchFamily="18" charset="0"/>
              </a:rPr>
              <a:t>t</a:t>
            </a:r>
            <a:r>
              <a:rPr lang="en-GB" altLang="en-US" sz="2800">
                <a:latin typeface="Times New Roman" panose="02020603050405020304" pitchFamily="18" charset="0"/>
                <a:cs typeface="Times New Roman" panose="02020603050405020304" pitchFamily="18" charset="0"/>
              </a:rPr>
              <a:t>~i20</a:t>
            </a:r>
            <a:r>
              <a:rPr lang="en-GB" altLang="en-US" sz="2800"/>
              <a:t>) lattice</a:t>
            </a:r>
            <a:endParaRPr lang="ru-RU" altLang="en-US" sz="2800"/>
          </a:p>
        </p:txBody>
      </p:sp>
      <p:sp>
        <p:nvSpPr>
          <p:cNvPr id="27653" name="Rectangle 3">
            <a:extLst>
              <a:ext uri="{FF2B5EF4-FFF2-40B4-BE49-F238E27FC236}">
                <a16:creationId xmlns:a16="http://schemas.microsoft.com/office/drawing/2014/main" id="{DFD8EBAC-8BDC-3E46-AA23-A0BC7FAFD06D}"/>
              </a:ext>
            </a:extLst>
          </p:cNvPr>
          <p:cNvSpPr>
            <a:spLocks noGrp="1" noChangeArrowheads="1"/>
          </p:cNvSpPr>
          <p:nvPr>
            <p:ph type="body" idx="1"/>
          </p:nvPr>
        </p:nvSpPr>
        <p:spPr/>
        <p:txBody>
          <a:bodyPr/>
          <a:lstStyle/>
          <a:p>
            <a:pPr eaLnBrk="1" hangingPunct="1">
              <a:buFont typeface="Wingdings" pitchFamily="2" charset="2"/>
              <a:buNone/>
            </a:pPr>
            <a:r>
              <a:rPr lang="en-GB" altLang="en-US" sz="2000"/>
              <a:t>TWISS function</a:t>
            </a:r>
          </a:p>
          <a:p>
            <a:pPr eaLnBrk="1" hangingPunct="1">
              <a:buFont typeface="Wingdings" pitchFamily="2" charset="2"/>
              <a:buNone/>
            </a:pPr>
            <a:endParaRPr lang="ru-RU" altLang="en-US" sz="2000"/>
          </a:p>
        </p:txBody>
      </p:sp>
      <p:pic>
        <p:nvPicPr>
          <p:cNvPr id="27654" name="Picture 4" descr="ring TWISS_HE">
            <a:extLst>
              <a:ext uri="{FF2B5EF4-FFF2-40B4-BE49-F238E27FC236}">
                <a16:creationId xmlns:a16="http://schemas.microsoft.com/office/drawing/2014/main" id="{7B63C9ED-329E-C542-8C8D-007866396C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2051050"/>
            <a:ext cx="5616575" cy="426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Date Placeholder 3">
            <a:extLst>
              <a:ext uri="{FF2B5EF4-FFF2-40B4-BE49-F238E27FC236}">
                <a16:creationId xmlns:a16="http://schemas.microsoft.com/office/drawing/2014/main" id="{6B6BA27E-F77D-9E48-B1DB-8A52ED889036}"/>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28674" name="Footer Placeholder 4">
            <a:extLst>
              <a:ext uri="{FF2B5EF4-FFF2-40B4-BE49-F238E27FC236}">
                <a16:creationId xmlns:a16="http://schemas.microsoft.com/office/drawing/2014/main" id="{F25D04BF-C8C7-2E4B-B453-4AF10E06DC4C}"/>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28675" name="Slide Number Placeholder 5">
            <a:extLst>
              <a:ext uri="{FF2B5EF4-FFF2-40B4-BE49-F238E27FC236}">
                <a16:creationId xmlns:a16="http://schemas.microsoft.com/office/drawing/2014/main" id="{8CF129AA-AFA2-C042-90D2-E46A6746CF0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3CC6C382-2E05-154B-BB00-8921345CF84C}" type="slidenum">
              <a:rPr lang="en-GB" altLang="en-US" sz="1400"/>
              <a:pPr>
                <a:spcBef>
                  <a:spcPct val="0"/>
                </a:spcBef>
                <a:buClrTx/>
                <a:buSzTx/>
                <a:buFontTx/>
                <a:buNone/>
              </a:pPr>
              <a:t>13</a:t>
            </a:fld>
            <a:endParaRPr lang="en-GB" altLang="en-US" sz="1400"/>
          </a:p>
        </p:txBody>
      </p:sp>
      <p:sp>
        <p:nvSpPr>
          <p:cNvPr id="28676" name="Rectangle 2">
            <a:extLst>
              <a:ext uri="{FF2B5EF4-FFF2-40B4-BE49-F238E27FC236}">
                <a16:creationId xmlns:a16="http://schemas.microsoft.com/office/drawing/2014/main" id="{CF0B685F-7A5D-E140-BCBA-EC8D023702C8}"/>
              </a:ext>
            </a:extLst>
          </p:cNvPr>
          <p:cNvSpPr>
            <a:spLocks noGrp="1" noChangeArrowheads="1"/>
          </p:cNvSpPr>
          <p:nvPr>
            <p:ph type="title"/>
          </p:nvPr>
        </p:nvSpPr>
        <p:spPr/>
        <p:txBody>
          <a:bodyPr/>
          <a:lstStyle/>
          <a:p>
            <a:pPr eaLnBrk="1" hangingPunct="1"/>
            <a:r>
              <a:rPr lang="en-GB" altLang="en-US" sz="2000"/>
              <a:t>DA for HTE option with errors for monochromatic beam~40 mm mrad and at dp/p=</a:t>
            </a:r>
            <a:r>
              <a:rPr lang="en-US" altLang="en-US" sz="2000">
                <a:cs typeface="Tahoma" panose="020B0604030504040204" pitchFamily="34" charset="0"/>
              </a:rPr>
              <a:t>±0.3% DA</a:t>
            </a:r>
            <a:r>
              <a:rPr lang="en-US" altLang="en-US" sz="2000">
                <a:latin typeface="Times New Roman" panose="02020603050405020304" pitchFamily="18" charset="0"/>
                <a:cs typeface="Tahoma" panose="020B0604030504040204" pitchFamily="34" charset="0"/>
              </a:rPr>
              <a:t>→10 mm mrad</a:t>
            </a:r>
            <a:endParaRPr lang="en-US" altLang="en-US" sz="2000">
              <a:latin typeface="Times New Roman" panose="02020603050405020304" pitchFamily="18" charset="0"/>
              <a:cs typeface="Times New Roman" panose="02020603050405020304" pitchFamily="18" charset="0"/>
            </a:endParaRPr>
          </a:p>
        </p:txBody>
      </p:sp>
      <p:pic>
        <p:nvPicPr>
          <p:cNvPr id="28677" name="Picture 5" descr="multipoles">
            <a:extLst>
              <a:ext uri="{FF2B5EF4-FFF2-40B4-BE49-F238E27FC236}">
                <a16:creationId xmlns:a16="http://schemas.microsoft.com/office/drawing/2014/main" id="{EDCD524E-0A5D-3A46-97A9-30CDBD45D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760538"/>
            <a:ext cx="7916863" cy="509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Date Placeholder 3">
            <a:extLst>
              <a:ext uri="{FF2B5EF4-FFF2-40B4-BE49-F238E27FC236}">
                <a16:creationId xmlns:a16="http://schemas.microsoft.com/office/drawing/2014/main" id="{08D747D7-DA2F-8144-A25E-111557428785}"/>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29698" name="Footer Placeholder 4">
            <a:extLst>
              <a:ext uri="{FF2B5EF4-FFF2-40B4-BE49-F238E27FC236}">
                <a16:creationId xmlns:a16="http://schemas.microsoft.com/office/drawing/2014/main" id="{184E788A-A116-1748-812D-52AC897142A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29699" name="Slide Number Placeholder 5">
            <a:extLst>
              <a:ext uri="{FF2B5EF4-FFF2-40B4-BE49-F238E27FC236}">
                <a16:creationId xmlns:a16="http://schemas.microsoft.com/office/drawing/2014/main" id="{CF760B73-28F6-2F45-AC95-F4E04BC233A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21FE8564-13AF-7948-9D5E-BE1CE9D02FD8}" type="slidenum">
              <a:rPr lang="en-GB" altLang="en-US" sz="1400"/>
              <a:pPr>
                <a:spcBef>
                  <a:spcPct val="0"/>
                </a:spcBef>
                <a:buClrTx/>
                <a:buSzTx/>
                <a:buFontTx/>
                <a:buNone/>
              </a:pPr>
              <a:t>14</a:t>
            </a:fld>
            <a:endParaRPr lang="en-GB" altLang="en-US" sz="1400"/>
          </a:p>
        </p:txBody>
      </p:sp>
      <p:sp>
        <p:nvSpPr>
          <p:cNvPr id="29700" name="Rectangle 2">
            <a:extLst>
              <a:ext uri="{FF2B5EF4-FFF2-40B4-BE49-F238E27FC236}">
                <a16:creationId xmlns:a16="http://schemas.microsoft.com/office/drawing/2014/main" id="{99A8E858-C77F-7F4E-8A21-47D85DBB09D2}"/>
              </a:ext>
            </a:extLst>
          </p:cNvPr>
          <p:cNvSpPr>
            <a:spLocks noGrp="1" noChangeArrowheads="1"/>
          </p:cNvSpPr>
          <p:nvPr>
            <p:ph type="title"/>
          </p:nvPr>
        </p:nvSpPr>
        <p:spPr>
          <a:xfrm>
            <a:off x="1150938" y="617538"/>
            <a:ext cx="7793037" cy="650875"/>
          </a:xfrm>
        </p:spPr>
        <p:txBody>
          <a:bodyPr/>
          <a:lstStyle/>
          <a:p>
            <a:pPr algn="ctr" eaLnBrk="1" hangingPunct="1"/>
            <a:r>
              <a:rPr lang="en-GB" altLang="en-US" sz="2000"/>
              <a:t>Table</a:t>
            </a:r>
            <a:endParaRPr lang="ru-RU" altLang="en-US" sz="2000"/>
          </a:p>
        </p:txBody>
      </p:sp>
      <p:sp>
        <p:nvSpPr>
          <p:cNvPr id="29701" name="Rectangle 3">
            <a:extLst>
              <a:ext uri="{FF2B5EF4-FFF2-40B4-BE49-F238E27FC236}">
                <a16:creationId xmlns:a16="http://schemas.microsoft.com/office/drawing/2014/main" id="{27FF59B5-483F-D949-87AD-75901806B3C8}"/>
              </a:ext>
            </a:extLst>
          </p:cNvPr>
          <p:cNvSpPr>
            <a:spLocks noGrp="1" noChangeArrowheads="1"/>
          </p:cNvSpPr>
          <p:nvPr>
            <p:ph type="body" idx="1"/>
          </p:nvPr>
        </p:nvSpPr>
        <p:spPr/>
        <p:txBody>
          <a:bodyPr/>
          <a:lstStyle/>
          <a:p>
            <a:pPr eaLnBrk="1" hangingPunct="1">
              <a:buFont typeface="Wingdings" pitchFamily="2" charset="2"/>
              <a:buNone/>
            </a:pPr>
            <a:r>
              <a:rPr lang="en-GB" altLang="en-US" sz="1000"/>
              <a:t>1.</a:t>
            </a:r>
            <a:endParaRPr lang="ru-RU" altLang="en-US" sz="1000"/>
          </a:p>
        </p:txBody>
      </p:sp>
      <p:pic>
        <p:nvPicPr>
          <p:cNvPr id="29702" name="Picture 4" descr="table">
            <a:extLst>
              <a:ext uri="{FF2B5EF4-FFF2-40B4-BE49-F238E27FC236}">
                <a16:creationId xmlns:a16="http://schemas.microsoft.com/office/drawing/2014/main" id="{74A2171B-0C93-5E48-94FB-29CDF1074D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6038" y="1196975"/>
            <a:ext cx="5154612"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Date Placeholder 3">
            <a:extLst>
              <a:ext uri="{FF2B5EF4-FFF2-40B4-BE49-F238E27FC236}">
                <a16:creationId xmlns:a16="http://schemas.microsoft.com/office/drawing/2014/main" id="{310C1945-D0F9-694E-8A9F-F9073F5DEFC8}"/>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30722" name="Footer Placeholder 4">
            <a:extLst>
              <a:ext uri="{FF2B5EF4-FFF2-40B4-BE49-F238E27FC236}">
                <a16:creationId xmlns:a16="http://schemas.microsoft.com/office/drawing/2014/main" id="{9AD1DCFA-E213-664B-85BA-677A04D7502E}"/>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30723" name="Slide Number Placeholder 5">
            <a:extLst>
              <a:ext uri="{FF2B5EF4-FFF2-40B4-BE49-F238E27FC236}">
                <a16:creationId xmlns:a16="http://schemas.microsoft.com/office/drawing/2014/main" id="{0AE18E9E-3D06-864C-A9CC-940B5044200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65D0C38D-16C5-0D4B-991F-68FA081BACC7}" type="slidenum">
              <a:rPr lang="en-GB" altLang="en-US" sz="1400"/>
              <a:pPr>
                <a:spcBef>
                  <a:spcPct val="0"/>
                </a:spcBef>
                <a:buClrTx/>
                <a:buSzTx/>
                <a:buFontTx/>
                <a:buNone/>
              </a:pPr>
              <a:t>15</a:t>
            </a:fld>
            <a:endParaRPr lang="en-GB" altLang="en-US" sz="1400"/>
          </a:p>
        </p:txBody>
      </p:sp>
      <p:sp>
        <p:nvSpPr>
          <p:cNvPr id="30724" name="Rectangle 2">
            <a:extLst>
              <a:ext uri="{FF2B5EF4-FFF2-40B4-BE49-F238E27FC236}">
                <a16:creationId xmlns:a16="http://schemas.microsoft.com/office/drawing/2014/main" id="{A21EC83B-F8FA-8F4C-B4F6-8611DA28A226}"/>
              </a:ext>
            </a:extLst>
          </p:cNvPr>
          <p:cNvSpPr>
            <a:spLocks noGrp="1" noChangeArrowheads="1"/>
          </p:cNvSpPr>
          <p:nvPr>
            <p:ph type="title"/>
          </p:nvPr>
        </p:nvSpPr>
        <p:spPr>
          <a:xfrm>
            <a:off x="1150938" y="617538"/>
            <a:ext cx="7793037" cy="508000"/>
          </a:xfrm>
        </p:spPr>
        <p:txBody>
          <a:bodyPr/>
          <a:lstStyle/>
          <a:p>
            <a:pPr algn="ctr" eaLnBrk="1" hangingPunct="1"/>
            <a:r>
              <a:rPr lang="en-GB" altLang="en-US" sz="2800">
                <a:solidFill>
                  <a:schemeClr val="hlink"/>
                </a:solidFill>
              </a:rPr>
              <a:t>Conclusion</a:t>
            </a:r>
            <a:endParaRPr lang="ru-RU" altLang="en-US" sz="2800">
              <a:solidFill>
                <a:schemeClr val="hlink"/>
              </a:solidFill>
            </a:endParaRPr>
          </a:p>
        </p:txBody>
      </p:sp>
      <p:sp>
        <p:nvSpPr>
          <p:cNvPr id="30725" name="Rectangle 3">
            <a:extLst>
              <a:ext uri="{FF2B5EF4-FFF2-40B4-BE49-F238E27FC236}">
                <a16:creationId xmlns:a16="http://schemas.microsoft.com/office/drawing/2014/main" id="{0BD704AA-0092-7B44-BCDD-14A30523CB5D}"/>
              </a:ext>
            </a:extLst>
          </p:cNvPr>
          <p:cNvSpPr>
            <a:spLocks noGrp="1" noChangeArrowheads="1"/>
          </p:cNvSpPr>
          <p:nvPr>
            <p:ph type="body" idx="1"/>
          </p:nvPr>
        </p:nvSpPr>
        <p:spPr>
          <a:xfrm>
            <a:off x="971550" y="1773238"/>
            <a:ext cx="7772400" cy="4219575"/>
          </a:xfrm>
        </p:spPr>
        <p:txBody>
          <a:bodyPr/>
          <a:lstStyle/>
          <a:p>
            <a:pPr marL="609600" indent="-609600" eaLnBrk="1" hangingPunct="1">
              <a:lnSpc>
                <a:spcPct val="80000"/>
              </a:lnSpc>
            </a:pPr>
            <a:r>
              <a:rPr lang="en-GB" altLang="en-US" sz="1200" b="1">
                <a:solidFill>
                  <a:schemeClr val="folHlink"/>
                </a:solidFill>
              </a:rPr>
              <a:t>Influence of the chromatic sextupoles and the regular multipoles errors of bend magnets and quadrupoles has been investigated for two options, low and high energy lattices at two sets of multipole errors DW and HS.</a:t>
            </a:r>
            <a:r>
              <a:rPr lang="en-GB" altLang="en-US" sz="1200" b="1"/>
              <a:t> </a:t>
            </a:r>
          </a:p>
          <a:p>
            <a:pPr marL="609600" indent="-609600" eaLnBrk="1" hangingPunct="1">
              <a:lnSpc>
                <a:spcPct val="80000"/>
              </a:lnSpc>
              <a:buFont typeface="Wingdings" pitchFamily="2" charset="2"/>
              <a:buNone/>
            </a:pPr>
            <a:endParaRPr lang="en-GB" altLang="en-US" sz="1200" b="1"/>
          </a:p>
          <a:p>
            <a:pPr marL="609600" indent="-609600" eaLnBrk="1" hangingPunct="1">
              <a:lnSpc>
                <a:spcPct val="80000"/>
              </a:lnSpc>
            </a:pPr>
            <a:r>
              <a:rPr lang="en-GB" altLang="en-US" sz="1200" b="1">
                <a:solidFill>
                  <a:schemeClr val="hlink"/>
                </a:solidFill>
              </a:rPr>
              <a:t>Chromatic sextupoles practically do not influence on the dynamic aperture as it equals approximately 1000 mm mrad at value of the geometrical aperture of 10-20 mm mrad.</a:t>
            </a:r>
          </a:p>
          <a:p>
            <a:pPr marL="609600" indent="-609600" eaLnBrk="1" hangingPunct="1">
              <a:lnSpc>
                <a:spcPct val="80000"/>
              </a:lnSpc>
              <a:buFont typeface="Wingdings" pitchFamily="2" charset="2"/>
              <a:buNone/>
            </a:pPr>
            <a:endParaRPr lang="en-GB" altLang="en-US" sz="1200" b="1">
              <a:solidFill>
                <a:schemeClr val="hlink"/>
              </a:solidFill>
            </a:endParaRPr>
          </a:p>
          <a:p>
            <a:pPr marL="609600" indent="-609600" eaLnBrk="1" hangingPunct="1">
              <a:lnSpc>
                <a:spcPct val="80000"/>
              </a:lnSpc>
            </a:pPr>
            <a:r>
              <a:rPr lang="en-GB" altLang="en-US" sz="1200" b="1">
                <a:solidFill>
                  <a:srgbClr val="33CC33"/>
                </a:solidFill>
              </a:rPr>
              <a:t>The maximum reduction of the geometrical aperture occurs because of the quadrupoles on the straight sections. It is confirmed by the fact that at an increase of the straight section quadrupoles aperture twice from 44.5 mm up to 89 mm the geometrical aperture increases by factor 2-4 (see 6-7 rows in table).</a:t>
            </a:r>
          </a:p>
          <a:p>
            <a:pPr marL="609600" indent="-609600" eaLnBrk="1" hangingPunct="1">
              <a:lnSpc>
                <a:spcPct val="80000"/>
              </a:lnSpc>
              <a:buFont typeface="Wingdings" pitchFamily="2" charset="2"/>
              <a:buNone/>
            </a:pPr>
            <a:endParaRPr lang="en-GB" altLang="en-US" sz="1200" b="1">
              <a:solidFill>
                <a:srgbClr val="33CC33"/>
              </a:solidFill>
            </a:endParaRPr>
          </a:p>
          <a:p>
            <a:pPr marL="609600" indent="-609600" eaLnBrk="1" hangingPunct="1">
              <a:lnSpc>
                <a:spcPct val="80000"/>
              </a:lnSpc>
            </a:pPr>
            <a:r>
              <a:rPr lang="en-GB" altLang="en-US" sz="1200" b="1">
                <a:solidFill>
                  <a:srgbClr val="DC6308"/>
                </a:solidFill>
              </a:rPr>
              <a:t>In the low energy option the multipole errors in bend and quadrupole magnets decrease the dynamic aperture up to value of 100-150 mm mrad. Therefore it is possible to say that they practically do not influence on the stability area, since the geometrical aperture is one order lower, and the restriction comes from the geometrical aperture.</a:t>
            </a:r>
          </a:p>
          <a:p>
            <a:pPr marL="609600" indent="-609600" eaLnBrk="1" hangingPunct="1">
              <a:lnSpc>
                <a:spcPct val="80000"/>
              </a:lnSpc>
              <a:buFont typeface="Wingdings" pitchFamily="2" charset="2"/>
              <a:buNone/>
            </a:pPr>
            <a:endParaRPr lang="en-GB" altLang="en-US" sz="1200" b="1">
              <a:solidFill>
                <a:srgbClr val="DC6308"/>
              </a:solidFill>
            </a:endParaRPr>
          </a:p>
          <a:p>
            <a:pPr marL="609600" indent="-609600" eaLnBrk="1" hangingPunct="1">
              <a:lnSpc>
                <a:spcPct val="80000"/>
              </a:lnSpc>
            </a:pPr>
            <a:r>
              <a:rPr lang="en-GB" altLang="en-US" sz="1200" b="1">
                <a:solidFill>
                  <a:schemeClr val="folHlink"/>
                </a:solidFill>
              </a:rPr>
              <a:t>In the high energy option the multipole errors squeeze the stability region up to the value smaller than the geometrical aperture.</a:t>
            </a:r>
          </a:p>
          <a:p>
            <a:pPr marL="609600" indent="-609600" eaLnBrk="1" hangingPunct="1">
              <a:lnSpc>
                <a:spcPct val="80000"/>
              </a:lnSpc>
              <a:buFont typeface="Wingdings" pitchFamily="2" charset="2"/>
              <a:buNone/>
            </a:pPr>
            <a:endParaRPr lang="en-GB" altLang="en-US" sz="1200" b="1">
              <a:solidFill>
                <a:schemeClr val="folHlink"/>
              </a:solidFill>
            </a:endParaRPr>
          </a:p>
          <a:p>
            <a:pPr marL="609600" indent="-609600" eaLnBrk="1" hangingPunct="1">
              <a:lnSpc>
                <a:spcPct val="80000"/>
              </a:lnSpc>
            </a:pPr>
            <a:r>
              <a:rPr lang="en-GB" altLang="en-US" sz="1200" b="1">
                <a:solidFill>
                  <a:schemeClr val="hlink"/>
                </a:solidFill>
              </a:rPr>
              <a:t>The maximum influence of multipole errors are observed for non-monochromatic particles.</a:t>
            </a:r>
          </a:p>
          <a:p>
            <a:pPr marL="609600" indent="-609600" eaLnBrk="1" hangingPunct="1">
              <a:lnSpc>
                <a:spcPct val="80000"/>
              </a:lnSpc>
              <a:buFont typeface="Wingdings" pitchFamily="2" charset="2"/>
              <a:buNone/>
            </a:pPr>
            <a:endParaRPr lang="en-GB" altLang="en-US" sz="1200" b="1">
              <a:solidFill>
                <a:schemeClr val="hlink"/>
              </a:solidFill>
            </a:endParaRPr>
          </a:p>
          <a:p>
            <a:pPr marL="609600" indent="-609600" eaLnBrk="1" hangingPunct="1">
              <a:lnSpc>
                <a:spcPct val="80000"/>
              </a:lnSpc>
            </a:pPr>
            <a:r>
              <a:rPr lang="en-GB" altLang="en-US" sz="1200" b="1"/>
              <a:t>At multipole errors five times less for option γtr =20 and DW multipoles the Dynamic Aperture recovers up to Geometrical sizes and K2X/K2Y =1.2/-2.2</a:t>
            </a:r>
            <a:endParaRPr lang="ru-RU" altLang="en-US" sz="12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Дата 3">
            <a:extLst>
              <a:ext uri="{FF2B5EF4-FFF2-40B4-BE49-F238E27FC236}">
                <a16:creationId xmlns:a16="http://schemas.microsoft.com/office/drawing/2014/main" id="{BCA174F0-B911-414D-907F-5061CDF73ABE}"/>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400"/>
              <a:t>IKP seminar, 1 March 2011</a:t>
            </a:r>
          </a:p>
        </p:txBody>
      </p:sp>
      <p:sp>
        <p:nvSpPr>
          <p:cNvPr id="32770" name="Нижний колонтитул 4">
            <a:extLst>
              <a:ext uri="{FF2B5EF4-FFF2-40B4-BE49-F238E27FC236}">
                <a16:creationId xmlns:a16="http://schemas.microsoft.com/office/drawing/2014/main" id="{082DF378-AA4A-DC44-AB0B-D7E0754C234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400"/>
              <a:t>Yu. Senichev, FZJ</a:t>
            </a:r>
          </a:p>
        </p:txBody>
      </p:sp>
      <p:sp>
        <p:nvSpPr>
          <p:cNvPr id="32771" name="Номер слайда 5">
            <a:extLst>
              <a:ext uri="{FF2B5EF4-FFF2-40B4-BE49-F238E27FC236}">
                <a16:creationId xmlns:a16="http://schemas.microsoft.com/office/drawing/2014/main" id="{4A01C9CA-A9F0-0F48-9E5A-73153FCC9B9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882AFC03-1875-5D4F-9971-096942E040BB}" type="slidenum">
              <a:rPr lang="en-GB" altLang="en-US" sz="1400"/>
              <a:pPr/>
              <a:t>16</a:t>
            </a:fld>
            <a:endParaRPr lang="en-GB" altLang="en-US" sz="1400"/>
          </a:p>
        </p:txBody>
      </p:sp>
      <p:cxnSp>
        <p:nvCxnSpPr>
          <p:cNvPr id="32772" name="Прямая соединительная линия 10">
            <a:extLst>
              <a:ext uri="{FF2B5EF4-FFF2-40B4-BE49-F238E27FC236}">
                <a16:creationId xmlns:a16="http://schemas.microsoft.com/office/drawing/2014/main" id="{51178C5A-90A0-DD48-A27C-85C73C88246F}"/>
              </a:ext>
            </a:extLst>
          </p:cNvPr>
          <p:cNvCxnSpPr>
            <a:cxnSpLocks/>
          </p:cNvCxnSpPr>
          <p:nvPr/>
        </p:nvCxnSpPr>
        <p:spPr bwMode="auto">
          <a:xfrm flipV="1">
            <a:off x="104775" y="4360863"/>
            <a:ext cx="8661400" cy="4762"/>
          </a:xfrm>
          <a:prstGeom prst="line">
            <a:avLst/>
          </a:prstGeom>
          <a:no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773" name="Прямоугольник 11">
            <a:extLst>
              <a:ext uri="{FF2B5EF4-FFF2-40B4-BE49-F238E27FC236}">
                <a16:creationId xmlns:a16="http://schemas.microsoft.com/office/drawing/2014/main" id="{BF26C30B-1224-BF47-A9D9-F740F1429702}"/>
              </a:ext>
            </a:extLst>
          </p:cNvPr>
          <p:cNvSpPr>
            <a:spLocks noChangeArrowheads="1"/>
          </p:cNvSpPr>
          <p:nvPr/>
        </p:nvSpPr>
        <p:spPr bwMode="auto">
          <a:xfrm>
            <a:off x="2381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74" name="Прямоугольник 29">
            <a:extLst>
              <a:ext uri="{FF2B5EF4-FFF2-40B4-BE49-F238E27FC236}">
                <a16:creationId xmlns:a16="http://schemas.microsoft.com/office/drawing/2014/main" id="{420D34A4-FEE0-C440-B459-6CEF45267857}"/>
              </a:ext>
            </a:extLst>
          </p:cNvPr>
          <p:cNvSpPr>
            <a:spLocks noChangeArrowheads="1"/>
          </p:cNvSpPr>
          <p:nvPr/>
        </p:nvSpPr>
        <p:spPr bwMode="auto">
          <a:xfrm>
            <a:off x="50958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75" name="Прямоугольник 32">
            <a:extLst>
              <a:ext uri="{FF2B5EF4-FFF2-40B4-BE49-F238E27FC236}">
                <a16:creationId xmlns:a16="http://schemas.microsoft.com/office/drawing/2014/main" id="{C5B083AC-0BDC-2644-ABF9-3663AC218E36}"/>
              </a:ext>
            </a:extLst>
          </p:cNvPr>
          <p:cNvSpPr>
            <a:spLocks noChangeArrowheads="1"/>
          </p:cNvSpPr>
          <p:nvPr/>
        </p:nvSpPr>
        <p:spPr bwMode="auto">
          <a:xfrm>
            <a:off x="157163"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76" name="Прямоугольник 34">
            <a:extLst>
              <a:ext uri="{FF2B5EF4-FFF2-40B4-BE49-F238E27FC236}">
                <a16:creationId xmlns:a16="http://schemas.microsoft.com/office/drawing/2014/main" id="{6AE4E6C9-53E6-7048-8C8D-60BA8FDF5724}"/>
              </a:ext>
            </a:extLst>
          </p:cNvPr>
          <p:cNvSpPr>
            <a:spLocks noChangeArrowheads="1"/>
          </p:cNvSpPr>
          <p:nvPr/>
        </p:nvSpPr>
        <p:spPr bwMode="auto">
          <a:xfrm>
            <a:off x="1303338"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77" name="Прямоугольник 35">
            <a:extLst>
              <a:ext uri="{FF2B5EF4-FFF2-40B4-BE49-F238E27FC236}">
                <a16:creationId xmlns:a16="http://schemas.microsoft.com/office/drawing/2014/main" id="{CB702434-1E4A-5A43-8F61-8024B4FE41F3}"/>
              </a:ext>
            </a:extLst>
          </p:cNvPr>
          <p:cNvSpPr>
            <a:spLocks noChangeArrowheads="1"/>
          </p:cNvSpPr>
          <p:nvPr/>
        </p:nvSpPr>
        <p:spPr bwMode="auto">
          <a:xfrm>
            <a:off x="1219200"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78" name="Прямоугольник 36">
            <a:extLst>
              <a:ext uri="{FF2B5EF4-FFF2-40B4-BE49-F238E27FC236}">
                <a16:creationId xmlns:a16="http://schemas.microsoft.com/office/drawing/2014/main" id="{C2B52FAB-998B-A045-B96C-60C3FD6E3642}"/>
              </a:ext>
            </a:extLst>
          </p:cNvPr>
          <p:cNvSpPr>
            <a:spLocks noChangeArrowheads="1"/>
          </p:cNvSpPr>
          <p:nvPr/>
        </p:nvSpPr>
        <p:spPr bwMode="auto">
          <a:xfrm>
            <a:off x="86677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79" name="Прямоугольник 37">
            <a:extLst>
              <a:ext uri="{FF2B5EF4-FFF2-40B4-BE49-F238E27FC236}">
                <a16:creationId xmlns:a16="http://schemas.microsoft.com/office/drawing/2014/main" id="{29958431-B166-EF42-A3C6-CA1C5FDCA93E}"/>
              </a:ext>
            </a:extLst>
          </p:cNvPr>
          <p:cNvSpPr>
            <a:spLocks noChangeArrowheads="1"/>
          </p:cNvSpPr>
          <p:nvPr/>
        </p:nvSpPr>
        <p:spPr bwMode="auto">
          <a:xfrm>
            <a:off x="1655763"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80" name="Прямоугольник 38">
            <a:extLst>
              <a:ext uri="{FF2B5EF4-FFF2-40B4-BE49-F238E27FC236}">
                <a16:creationId xmlns:a16="http://schemas.microsoft.com/office/drawing/2014/main" id="{0E481951-5D9F-7449-BD08-15E9B5C8BC6F}"/>
              </a:ext>
            </a:extLst>
          </p:cNvPr>
          <p:cNvSpPr>
            <a:spLocks noChangeArrowheads="1"/>
          </p:cNvSpPr>
          <p:nvPr/>
        </p:nvSpPr>
        <p:spPr bwMode="auto">
          <a:xfrm>
            <a:off x="201295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81" name="Прямоугольник 39">
            <a:extLst>
              <a:ext uri="{FF2B5EF4-FFF2-40B4-BE49-F238E27FC236}">
                <a16:creationId xmlns:a16="http://schemas.microsoft.com/office/drawing/2014/main" id="{FAE55AA8-33B3-3A41-8CED-1E8263AE86AD}"/>
              </a:ext>
            </a:extLst>
          </p:cNvPr>
          <p:cNvSpPr>
            <a:spLocks noChangeArrowheads="1"/>
          </p:cNvSpPr>
          <p:nvPr/>
        </p:nvSpPr>
        <p:spPr bwMode="auto">
          <a:xfrm>
            <a:off x="1928813"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82" name="Прямоугольник 40">
            <a:extLst>
              <a:ext uri="{FF2B5EF4-FFF2-40B4-BE49-F238E27FC236}">
                <a16:creationId xmlns:a16="http://schemas.microsoft.com/office/drawing/2014/main" id="{D93BA690-0C2A-AA41-833A-3AD6FDCF74D8}"/>
              </a:ext>
            </a:extLst>
          </p:cNvPr>
          <p:cNvSpPr>
            <a:spLocks noChangeArrowheads="1"/>
          </p:cNvSpPr>
          <p:nvPr/>
        </p:nvSpPr>
        <p:spPr bwMode="auto">
          <a:xfrm>
            <a:off x="1576388"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83" name="Прямоугольник 41">
            <a:extLst>
              <a:ext uri="{FF2B5EF4-FFF2-40B4-BE49-F238E27FC236}">
                <a16:creationId xmlns:a16="http://schemas.microsoft.com/office/drawing/2014/main" id="{2E73C6C5-88FB-E24B-B9D2-B36FE61C8C2F}"/>
              </a:ext>
            </a:extLst>
          </p:cNvPr>
          <p:cNvSpPr>
            <a:spLocks noChangeArrowheads="1"/>
          </p:cNvSpPr>
          <p:nvPr/>
        </p:nvSpPr>
        <p:spPr bwMode="auto">
          <a:xfrm>
            <a:off x="2366963"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84" name="Прямоугольник 42">
            <a:extLst>
              <a:ext uri="{FF2B5EF4-FFF2-40B4-BE49-F238E27FC236}">
                <a16:creationId xmlns:a16="http://schemas.microsoft.com/office/drawing/2014/main" id="{7337FE59-C89E-374C-B146-12BAF2CA3A7E}"/>
              </a:ext>
            </a:extLst>
          </p:cNvPr>
          <p:cNvSpPr>
            <a:spLocks noChangeArrowheads="1"/>
          </p:cNvSpPr>
          <p:nvPr/>
        </p:nvSpPr>
        <p:spPr bwMode="auto">
          <a:xfrm>
            <a:off x="272415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85" name="Прямоугольник 43">
            <a:extLst>
              <a:ext uri="{FF2B5EF4-FFF2-40B4-BE49-F238E27FC236}">
                <a16:creationId xmlns:a16="http://schemas.microsoft.com/office/drawing/2014/main" id="{F5E1DD37-7EF1-0E49-A0E6-38F249B875B4}"/>
              </a:ext>
            </a:extLst>
          </p:cNvPr>
          <p:cNvSpPr>
            <a:spLocks noChangeArrowheads="1"/>
          </p:cNvSpPr>
          <p:nvPr/>
        </p:nvSpPr>
        <p:spPr bwMode="auto">
          <a:xfrm>
            <a:off x="2640013"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86" name="Прямоугольник 44">
            <a:extLst>
              <a:ext uri="{FF2B5EF4-FFF2-40B4-BE49-F238E27FC236}">
                <a16:creationId xmlns:a16="http://schemas.microsoft.com/office/drawing/2014/main" id="{B5737DC7-48BE-2B43-A53D-9E61887CFF26}"/>
              </a:ext>
            </a:extLst>
          </p:cNvPr>
          <p:cNvSpPr>
            <a:spLocks noChangeArrowheads="1"/>
          </p:cNvSpPr>
          <p:nvPr/>
        </p:nvSpPr>
        <p:spPr bwMode="auto">
          <a:xfrm>
            <a:off x="2287588"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87" name="Прямоугольник 45">
            <a:extLst>
              <a:ext uri="{FF2B5EF4-FFF2-40B4-BE49-F238E27FC236}">
                <a16:creationId xmlns:a16="http://schemas.microsoft.com/office/drawing/2014/main" id="{E2E8F951-C886-C748-B999-850FC6A9B783}"/>
              </a:ext>
            </a:extLst>
          </p:cNvPr>
          <p:cNvSpPr>
            <a:spLocks noChangeArrowheads="1"/>
          </p:cNvSpPr>
          <p:nvPr/>
        </p:nvSpPr>
        <p:spPr bwMode="auto">
          <a:xfrm>
            <a:off x="307657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88" name="Прямоугольник 46">
            <a:extLst>
              <a:ext uri="{FF2B5EF4-FFF2-40B4-BE49-F238E27FC236}">
                <a16:creationId xmlns:a16="http://schemas.microsoft.com/office/drawing/2014/main" id="{EEA85361-9A37-6C4D-8D54-0CF4B24BBE53}"/>
              </a:ext>
            </a:extLst>
          </p:cNvPr>
          <p:cNvSpPr>
            <a:spLocks noChangeArrowheads="1"/>
          </p:cNvSpPr>
          <p:nvPr/>
        </p:nvSpPr>
        <p:spPr bwMode="auto">
          <a:xfrm>
            <a:off x="343376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89" name="Прямоугольник 47">
            <a:extLst>
              <a:ext uri="{FF2B5EF4-FFF2-40B4-BE49-F238E27FC236}">
                <a16:creationId xmlns:a16="http://schemas.microsoft.com/office/drawing/2014/main" id="{A59CED2E-8297-1C41-BFA0-581A6B3C73F6}"/>
              </a:ext>
            </a:extLst>
          </p:cNvPr>
          <p:cNvSpPr>
            <a:spLocks noChangeArrowheads="1"/>
          </p:cNvSpPr>
          <p:nvPr/>
        </p:nvSpPr>
        <p:spPr bwMode="auto">
          <a:xfrm>
            <a:off x="334962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90" name="Прямоугольник 48">
            <a:extLst>
              <a:ext uri="{FF2B5EF4-FFF2-40B4-BE49-F238E27FC236}">
                <a16:creationId xmlns:a16="http://schemas.microsoft.com/office/drawing/2014/main" id="{2FAC439E-CCB7-DA4C-87F7-A408AB8C25CA}"/>
              </a:ext>
            </a:extLst>
          </p:cNvPr>
          <p:cNvSpPr>
            <a:spLocks noChangeArrowheads="1"/>
          </p:cNvSpPr>
          <p:nvPr/>
        </p:nvSpPr>
        <p:spPr bwMode="auto">
          <a:xfrm>
            <a:off x="2997200"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91" name="Прямоугольник 49">
            <a:extLst>
              <a:ext uri="{FF2B5EF4-FFF2-40B4-BE49-F238E27FC236}">
                <a16:creationId xmlns:a16="http://schemas.microsoft.com/office/drawing/2014/main" id="{D51958F0-7A5A-0743-B4B5-93DA936FE6F1}"/>
              </a:ext>
            </a:extLst>
          </p:cNvPr>
          <p:cNvSpPr>
            <a:spLocks noChangeArrowheads="1"/>
          </p:cNvSpPr>
          <p:nvPr/>
        </p:nvSpPr>
        <p:spPr bwMode="auto">
          <a:xfrm>
            <a:off x="378618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92" name="Прямоугольник 50">
            <a:extLst>
              <a:ext uri="{FF2B5EF4-FFF2-40B4-BE49-F238E27FC236}">
                <a16:creationId xmlns:a16="http://schemas.microsoft.com/office/drawing/2014/main" id="{C27D91D9-C658-4F48-BFDF-4D8FC1ED922A}"/>
              </a:ext>
            </a:extLst>
          </p:cNvPr>
          <p:cNvSpPr>
            <a:spLocks noChangeArrowheads="1"/>
          </p:cNvSpPr>
          <p:nvPr/>
        </p:nvSpPr>
        <p:spPr bwMode="auto">
          <a:xfrm>
            <a:off x="4141788"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93" name="Прямоугольник 51">
            <a:extLst>
              <a:ext uri="{FF2B5EF4-FFF2-40B4-BE49-F238E27FC236}">
                <a16:creationId xmlns:a16="http://schemas.microsoft.com/office/drawing/2014/main" id="{2CD3F2B3-27B6-034F-93BF-97082B105220}"/>
              </a:ext>
            </a:extLst>
          </p:cNvPr>
          <p:cNvSpPr>
            <a:spLocks noChangeArrowheads="1"/>
          </p:cNvSpPr>
          <p:nvPr/>
        </p:nvSpPr>
        <p:spPr bwMode="auto">
          <a:xfrm>
            <a:off x="405923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94" name="Прямоугольник 52">
            <a:extLst>
              <a:ext uri="{FF2B5EF4-FFF2-40B4-BE49-F238E27FC236}">
                <a16:creationId xmlns:a16="http://schemas.microsoft.com/office/drawing/2014/main" id="{1D9673DE-A885-6D41-9F09-F221B4BA1C55}"/>
              </a:ext>
            </a:extLst>
          </p:cNvPr>
          <p:cNvSpPr>
            <a:spLocks noChangeArrowheads="1"/>
          </p:cNvSpPr>
          <p:nvPr/>
        </p:nvSpPr>
        <p:spPr bwMode="auto">
          <a:xfrm>
            <a:off x="370522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95" name="Прямоугольник 53">
            <a:extLst>
              <a:ext uri="{FF2B5EF4-FFF2-40B4-BE49-F238E27FC236}">
                <a16:creationId xmlns:a16="http://schemas.microsoft.com/office/drawing/2014/main" id="{BCB27923-4561-2A4D-BF51-FF5F083A4A1A}"/>
              </a:ext>
            </a:extLst>
          </p:cNvPr>
          <p:cNvSpPr>
            <a:spLocks noChangeArrowheads="1"/>
          </p:cNvSpPr>
          <p:nvPr/>
        </p:nvSpPr>
        <p:spPr bwMode="auto">
          <a:xfrm>
            <a:off x="4494213"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96" name="Прямоугольник 54">
            <a:extLst>
              <a:ext uri="{FF2B5EF4-FFF2-40B4-BE49-F238E27FC236}">
                <a16:creationId xmlns:a16="http://schemas.microsoft.com/office/drawing/2014/main" id="{8A3DE7EA-5B22-DC4F-A0F8-DE74F83CA7BA}"/>
              </a:ext>
            </a:extLst>
          </p:cNvPr>
          <p:cNvSpPr>
            <a:spLocks noChangeArrowheads="1"/>
          </p:cNvSpPr>
          <p:nvPr/>
        </p:nvSpPr>
        <p:spPr bwMode="auto">
          <a:xfrm>
            <a:off x="484981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97" name="Прямоугольник 55">
            <a:extLst>
              <a:ext uri="{FF2B5EF4-FFF2-40B4-BE49-F238E27FC236}">
                <a16:creationId xmlns:a16="http://schemas.microsoft.com/office/drawing/2014/main" id="{BB3BEF02-E736-2B47-B780-37EDDA8ED813}"/>
              </a:ext>
            </a:extLst>
          </p:cNvPr>
          <p:cNvSpPr>
            <a:spLocks noChangeArrowheads="1"/>
          </p:cNvSpPr>
          <p:nvPr/>
        </p:nvSpPr>
        <p:spPr bwMode="auto">
          <a:xfrm>
            <a:off x="4767263"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98" name="Прямоугольник 56">
            <a:extLst>
              <a:ext uri="{FF2B5EF4-FFF2-40B4-BE49-F238E27FC236}">
                <a16:creationId xmlns:a16="http://schemas.microsoft.com/office/drawing/2014/main" id="{58BF0F8E-6516-5948-A3D9-81D0BA747AA5}"/>
              </a:ext>
            </a:extLst>
          </p:cNvPr>
          <p:cNvSpPr>
            <a:spLocks noChangeArrowheads="1"/>
          </p:cNvSpPr>
          <p:nvPr/>
        </p:nvSpPr>
        <p:spPr bwMode="auto">
          <a:xfrm>
            <a:off x="4413250"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799" name="Прямоугольник 57">
            <a:extLst>
              <a:ext uri="{FF2B5EF4-FFF2-40B4-BE49-F238E27FC236}">
                <a16:creationId xmlns:a16="http://schemas.microsoft.com/office/drawing/2014/main" id="{0690B182-55BB-8045-9F49-B80917A82B14}"/>
              </a:ext>
            </a:extLst>
          </p:cNvPr>
          <p:cNvSpPr>
            <a:spLocks noChangeArrowheads="1"/>
          </p:cNvSpPr>
          <p:nvPr/>
        </p:nvSpPr>
        <p:spPr bwMode="auto">
          <a:xfrm>
            <a:off x="52038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00" name="Прямоугольник 58">
            <a:extLst>
              <a:ext uri="{FF2B5EF4-FFF2-40B4-BE49-F238E27FC236}">
                <a16:creationId xmlns:a16="http://schemas.microsoft.com/office/drawing/2014/main" id="{375DC7D7-95B7-1844-9D62-B0A33B7A7CA3}"/>
              </a:ext>
            </a:extLst>
          </p:cNvPr>
          <p:cNvSpPr>
            <a:spLocks noChangeArrowheads="1"/>
          </p:cNvSpPr>
          <p:nvPr/>
        </p:nvSpPr>
        <p:spPr bwMode="auto">
          <a:xfrm>
            <a:off x="555942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01" name="Прямоугольник 59">
            <a:extLst>
              <a:ext uri="{FF2B5EF4-FFF2-40B4-BE49-F238E27FC236}">
                <a16:creationId xmlns:a16="http://schemas.microsoft.com/office/drawing/2014/main" id="{340B8B16-87C5-6D4A-9FFB-76032B3199D4}"/>
              </a:ext>
            </a:extLst>
          </p:cNvPr>
          <p:cNvSpPr>
            <a:spLocks noChangeArrowheads="1"/>
          </p:cNvSpPr>
          <p:nvPr/>
        </p:nvSpPr>
        <p:spPr bwMode="auto">
          <a:xfrm>
            <a:off x="54768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02" name="Прямоугольник 60">
            <a:extLst>
              <a:ext uri="{FF2B5EF4-FFF2-40B4-BE49-F238E27FC236}">
                <a16:creationId xmlns:a16="http://schemas.microsoft.com/office/drawing/2014/main" id="{4CF5CBD1-98EF-FF4C-81E1-355E3314D2AF}"/>
              </a:ext>
            </a:extLst>
          </p:cNvPr>
          <p:cNvSpPr>
            <a:spLocks noChangeArrowheads="1"/>
          </p:cNvSpPr>
          <p:nvPr/>
        </p:nvSpPr>
        <p:spPr bwMode="auto">
          <a:xfrm>
            <a:off x="5122863"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03" name="Прямоугольник 61">
            <a:extLst>
              <a:ext uri="{FF2B5EF4-FFF2-40B4-BE49-F238E27FC236}">
                <a16:creationId xmlns:a16="http://schemas.microsoft.com/office/drawing/2014/main" id="{AAA8A867-D481-5442-B46C-A2A490295967}"/>
              </a:ext>
            </a:extLst>
          </p:cNvPr>
          <p:cNvSpPr>
            <a:spLocks noChangeArrowheads="1"/>
          </p:cNvSpPr>
          <p:nvPr/>
        </p:nvSpPr>
        <p:spPr bwMode="auto">
          <a:xfrm>
            <a:off x="591343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04" name="Прямоугольник 62">
            <a:extLst>
              <a:ext uri="{FF2B5EF4-FFF2-40B4-BE49-F238E27FC236}">
                <a16:creationId xmlns:a16="http://schemas.microsoft.com/office/drawing/2014/main" id="{2E9565F6-2B71-9E42-AD68-1AF4AC1ACEED}"/>
              </a:ext>
            </a:extLst>
          </p:cNvPr>
          <p:cNvSpPr>
            <a:spLocks noChangeArrowheads="1"/>
          </p:cNvSpPr>
          <p:nvPr/>
        </p:nvSpPr>
        <p:spPr bwMode="auto">
          <a:xfrm>
            <a:off x="6269038"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05" name="Прямоугольник 63">
            <a:extLst>
              <a:ext uri="{FF2B5EF4-FFF2-40B4-BE49-F238E27FC236}">
                <a16:creationId xmlns:a16="http://schemas.microsoft.com/office/drawing/2014/main" id="{A23DFAEA-2F18-CC4F-BAF0-6DA60EC2B08C}"/>
              </a:ext>
            </a:extLst>
          </p:cNvPr>
          <p:cNvSpPr>
            <a:spLocks noChangeArrowheads="1"/>
          </p:cNvSpPr>
          <p:nvPr/>
        </p:nvSpPr>
        <p:spPr bwMode="auto">
          <a:xfrm>
            <a:off x="6186488"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06" name="Прямоугольник 64">
            <a:extLst>
              <a:ext uri="{FF2B5EF4-FFF2-40B4-BE49-F238E27FC236}">
                <a16:creationId xmlns:a16="http://schemas.microsoft.com/office/drawing/2014/main" id="{DDA6D4B0-0549-424E-A546-F926CC2E5437}"/>
              </a:ext>
            </a:extLst>
          </p:cNvPr>
          <p:cNvSpPr>
            <a:spLocks noChangeArrowheads="1"/>
          </p:cNvSpPr>
          <p:nvPr/>
        </p:nvSpPr>
        <p:spPr bwMode="auto">
          <a:xfrm>
            <a:off x="583247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07" name="Прямоугольник 65">
            <a:extLst>
              <a:ext uri="{FF2B5EF4-FFF2-40B4-BE49-F238E27FC236}">
                <a16:creationId xmlns:a16="http://schemas.microsoft.com/office/drawing/2014/main" id="{ADE6E742-D480-7D4D-B631-F19F0396EAE3}"/>
              </a:ext>
            </a:extLst>
          </p:cNvPr>
          <p:cNvSpPr>
            <a:spLocks noChangeArrowheads="1"/>
          </p:cNvSpPr>
          <p:nvPr/>
        </p:nvSpPr>
        <p:spPr bwMode="auto">
          <a:xfrm>
            <a:off x="662463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08" name="Прямоугольник 66">
            <a:extLst>
              <a:ext uri="{FF2B5EF4-FFF2-40B4-BE49-F238E27FC236}">
                <a16:creationId xmlns:a16="http://schemas.microsoft.com/office/drawing/2014/main" id="{9321B9EA-1947-1D4B-9C14-F91386C101A1}"/>
              </a:ext>
            </a:extLst>
          </p:cNvPr>
          <p:cNvSpPr>
            <a:spLocks noChangeArrowheads="1"/>
          </p:cNvSpPr>
          <p:nvPr/>
        </p:nvSpPr>
        <p:spPr bwMode="auto">
          <a:xfrm>
            <a:off x="6980238"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09" name="Прямоугольник 67">
            <a:extLst>
              <a:ext uri="{FF2B5EF4-FFF2-40B4-BE49-F238E27FC236}">
                <a16:creationId xmlns:a16="http://schemas.microsoft.com/office/drawing/2014/main" id="{1D7E593C-7702-544D-A369-AE3E8EBCABC9}"/>
              </a:ext>
            </a:extLst>
          </p:cNvPr>
          <p:cNvSpPr>
            <a:spLocks noChangeArrowheads="1"/>
          </p:cNvSpPr>
          <p:nvPr/>
        </p:nvSpPr>
        <p:spPr bwMode="auto">
          <a:xfrm>
            <a:off x="6897688"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10" name="Прямоугольник 68">
            <a:extLst>
              <a:ext uri="{FF2B5EF4-FFF2-40B4-BE49-F238E27FC236}">
                <a16:creationId xmlns:a16="http://schemas.microsoft.com/office/drawing/2014/main" id="{D5A15DD0-AF48-564F-A598-DD79F6E06FF9}"/>
              </a:ext>
            </a:extLst>
          </p:cNvPr>
          <p:cNvSpPr>
            <a:spLocks noChangeArrowheads="1"/>
          </p:cNvSpPr>
          <p:nvPr/>
        </p:nvSpPr>
        <p:spPr bwMode="auto">
          <a:xfrm>
            <a:off x="654367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11" name="Прямоугольник 69">
            <a:extLst>
              <a:ext uri="{FF2B5EF4-FFF2-40B4-BE49-F238E27FC236}">
                <a16:creationId xmlns:a16="http://schemas.microsoft.com/office/drawing/2014/main" id="{A0299CB4-C241-6A4E-BEF8-00B116BBB323}"/>
              </a:ext>
            </a:extLst>
          </p:cNvPr>
          <p:cNvSpPr>
            <a:spLocks noChangeArrowheads="1"/>
          </p:cNvSpPr>
          <p:nvPr/>
        </p:nvSpPr>
        <p:spPr bwMode="auto">
          <a:xfrm>
            <a:off x="733425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12" name="Прямоугольник 71">
            <a:extLst>
              <a:ext uri="{FF2B5EF4-FFF2-40B4-BE49-F238E27FC236}">
                <a16:creationId xmlns:a16="http://schemas.microsoft.com/office/drawing/2014/main" id="{4CCC687C-CAC8-0A4F-B467-C13079B99043}"/>
              </a:ext>
            </a:extLst>
          </p:cNvPr>
          <p:cNvSpPr>
            <a:spLocks noChangeArrowheads="1"/>
          </p:cNvSpPr>
          <p:nvPr/>
        </p:nvSpPr>
        <p:spPr bwMode="auto">
          <a:xfrm>
            <a:off x="7607300"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13" name="Прямоугольник 72">
            <a:extLst>
              <a:ext uri="{FF2B5EF4-FFF2-40B4-BE49-F238E27FC236}">
                <a16:creationId xmlns:a16="http://schemas.microsoft.com/office/drawing/2014/main" id="{DC7AB349-0588-AE45-9953-3B430F8E0F10}"/>
              </a:ext>
            </a:extLst>
          </p:cNvPr>
          <p:cNvSpPr>
            <a:spLocks noChangeArrowheads="1"/>
          </p:cNvSpPr>
          <p:nvPr/>
        </p:nvSpPr>
        <p:spPr bwMode="auto">
          <a:xfrm>
            <a:off x="725328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14" name="Прямоугольник 74">
            <a:extLst>
              <a:ext uri="{FF2B5EF4-FFF2-40B4-BE49-F238E27FC236}">
                <a16:creationId xmlns:a16="http://schemas.microsoft.com/office/drawing/2014/main" id="{CC376A1D-1A88-9E46-8750-0C23F68B9FD8}"/>
              </a:ext>
            </a:extLst>
          </p:cNvPr>
          <p:cNvSpPr>
            <a:spLocks noChangeArrowheads="1"/>
          </p:cNvSpPr>
          <p:nvPr/>
        </p:nvSpPr>
        <p:spPr bwMode="auto">
          <a:xfrm>
            <a:off x="839946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15" name="Прямоугольник 75">
            <a:extLst>
              <a:ext uri="{FF2B5EF4-FFF2-40B4-BE49-F238E27FC236}">
                <a16:creationId xmlns:a16="http://schemas.microsoft.com/office/drawing/2014/main" id="{2B40BE9E-4FD7-1A40-BEB6-EB20F21B5BA5}"/>
              </a:ext>
            </a:extLst>
          </p:cNvPr>
          <p:cNvSpPr>
            <a:spLocks noChangeArrowheads="1"/>
          </p:cNvSpPr>
          <p:nvPr/>
        </p:nvSpPr>
        <p:spPr bwMode="auto">
          <a:xfrm>
            <a:off x="831532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16" name="Прямоугольник 76">
            <a:extLst>
              <a:ext uri="{FF2B5EF4-FFF2-40B4-BE49-F238E27FC236}">
                <a16:creationId xmlns:a16="http://schemas.microsoft.com/office/drawing/2014/main" id="{C3BD9CC7-0256-DD47-BC61-4635993788EB}"/>
              </a:ext>
            </a:extLst>
          </p:cNvPr>
          <p:cNvSpPr>
            <a:spLocks noChangeArrowheads="1"/>
          </p:cNvSpPr>
          <p:nvPr/>
        </p:nvSpPr>
        <p:spPr bwMode="auto">
          <a:xfrm>
            <a:off x="7962900"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2817" name="Прямоугольник 78">
            <a:extLst>
              <a:ext uri="{FF2B5EF4-FFF2-40B4-BE49-F238E27FC236}">
                <a16:creationId xmlns:a16="http://schemas.microsoft.com/office/drawing/2014/main" id="{489544E7-7FD0-404D-AFAF-D53B803A4F8B}"/>
              </a:ext>
            </a:extLst>
          </p:cNvPr>
          <p:cNvSpPr>
            <a:spLocks noChangeArrowheads="1"/>
          </p:cNvSpPr>
          <p:nvPr/>
        </p:nvSpPr>
        <p:spPr bwMode="auto">
          <a:xfrm>
            <a:off x="8667750" y="4376738"/>
            <a:ext cx="46038" cy="647700"/>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32818" name="Прямая соединительная линия 95">
            <a:extLst>
              <a:ext uri="{FF2B5EF4-FFF2-40B4-BE49-F238E27FC236}">
                <a16:creationId xmlns:a16="http://schemas.microsoft.com/office/drawing/2014/main" id="{9AFB1E69-689F-A94A-944E-42A3119B932D}"/>
              </a:ext>
            </a:extLst>
          </p:cNvPr>
          <p:cNvCxnSpPr>
            <a:cxnSpLocks noChangeShapeType="1"/>
            <a:stCxn id="32798" idx="2"/>
          </p:cNvCxnSpPr>
          <p:nvPr/>
        </p:nvCxnSpPr>
        <p:spPr bwMode="auto">
          <a:xfrm>
            <a:off x="4437063" y="5018088"/>
            <a:ext cx="0" cy="71437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19" name="Прямая соединительная линия 99">
            <a:extLst>
              <a:ext uri="{FF2B5EF4-FFF2-40B4-BE49-F238E27FC236}">
                <a16:creationId xmlns:a16="http://schemas.microsoft.com/office/drawing/2014/main" id="{CFA7F7A4-3A70-A444-9879-C7B06AA48382}"/>
              </a:ext>
            </a:extLst>
          </p:cNvPr>
          <p:cNvCxnSpPr>
            <a:cxnSpLocks/>
          </p:cNvCxnSpPr>
          <p:nvPr/>
        </p:nvCxnSpPr>
        <p:spPr bwMode="auto">
          <a:xfrm flipH="1">
            <a:off x="4437063" y="5018088"/>
            <a:ext cx="709612" cy="71437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0" name="Прямая соединительная линия 102">
            <a:extLst>
              <a:ext uri="{FF2B5EF4-FFF2-40B4-BE49-F238E27FC236}">
                <a16:creationId xmlns:a16="http://schemas.microsoft.com/office/drawing/2014/main" id="{72AB0ABE-7DAB-5D4D-A48B-4033AC26795F}"/>
              </a:ext>
            </a:extLst>
          </p:cNvPr>
          <p:cNvCxnSpPr>
            <a:cxnSpLocks noChangeShapeType="1"/>
            <a:stCxn id="32806" idx="2"/>
          </p:cNvCxnSpPr>
          <p:nvPr/>
        </p:nvCxnSpPr>
        <p:spPr bwMode="auto">
          <a:xfrm flipH="1">
            <a:off x="4441825" y="5018088"/>
            <a:ext cx="1412875" cy="71437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1" name="Прямая соединительная линия 105">
            <a:extLst>
              <a:ext uri="{FF2B5EF4-FFF2-40B4-BE49-F238E27FC236}">
                <a16:creationId xmlns:a16="http://schemas.microsoft.com/office/drawing/2014/main" id="{302F2C45-B4C5-904E-9585-8BE55181C4ED}"/>
              </a:ext>
            </a:extLst>
          </p:cNvPr>
          <p:cNvCxnSpPr>
            <a:cxnSpLocks noChangeShapeType="1"/>
            <a:stCxn id="32810" idx="2"/>
          </p:cNvCxnSpPr>
          <p:nvPr/>
        </p:nvCxnSpPr>
        <p:spPr bwMode="auto">
          <a:xfrm flipH="1">
            <a:off x="4441825" y="5018088"/>
            <a:ext cx="2124075" cy="71437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2" name="Прямая соединительная линия 109">
            <a:extLst>
              <a:ext uri="{FF2B5EF4-FFF2-40B4-BE49-F238E27FC236}">
                <a16:creationId xmlns:a16="http://schemas.microsoft.com/office/drawing/2014/main" id="{2E4F24D9-4888-F24B-A500-A743475F0336}"/>
              </a:ext>
            </a:extLst>
          </p:cNvPr>
          <p:cNvCxnSpPr>
            <a:cxnSpLocks noChangeShapeType="1"/>
            <a:stCxn id="32813" idx="2"/>
          </p:cNvCxnSpPr>
          <p:nvPr/>
        </p:nvCxnSpPr>
        <p:spPr bwMode="auto">
          <a:xfrm flipH="1">
            <a:off x="4437063" y="5018088"/>
            <a:ext cx="2838450" cy="71437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3" name="Прямая соединительная линия 112">
            <a:extLst>
              <a:ext uri="{FF2B5EF4-FFF2-40B4-BE49-F238E27FC236}">
                <a16:creationId xmlns:a16="http://schemas.microsoft.com/office/drawing/2014/main" id="{6A2D31AF-37DC-A54F-B09E-F81289F38DBE}"/>
              </a:ext>
            </a:extLst>
          </p:cNvPr>
          <p:cNvCxnSpPr>
            <a:cxnSpLocks noChangeShapeType="1"/>
            <a:stCxn id="32816" idx="2"/>
          </p:cNvCxnSpPr>
          <p:nvPr/>
        </p:nvCxnSpPr>
        <p:spPr bwMode="auto">
          <a:xfrm flipH="1">
            <a:off x="4437063" y="5018088"/>
            <a:ext cx="3548062" cy="71437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4" name="Прямая соединительная линия 114">
            <a:extLst>
              <a:ext uri="{FF2B5EF4-FFF2-40B4-BE49-F238E27FC236}">
                <a16:creationId xmlns:a16="http://schemas.microsoft.com/office/drawing/2014/main" id="{7EBB0407-89F4-3A4A-BE3F-E6D530C6CDAF}"/>
              </a:ext>
            </a:extLst>
          </p:cNvPr>
          <p:cNvCxnSpPr>
            <a:cxnSpLocks noChangeShapeType="1"/>
            <a:stCxn id="32817" idx="2"/>
          </p:cNvCxnSpPr>
          <p:nvPr/>
        </p:nvCxnSpPr>
        <p:spPr bwMode="auto">
          <a:xfrm flipH="1">
            <a:off x="4430713" y="5024438"/>
            <a:ext cx="4260850" cy="712787"/>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5" name="Прямая соединительная линия 123">
            <a:extLst>
              <a:ext uri="{FF2B5EF4-FFF2-40B4-BE49-F238E27FC236}">
                <a16:creationId xmlns:a16="http://schemas.microsoft.com/office/drawing/2014/main" id="{5F978210-50EE-4C45-A749-70E474DCE90D}"/>
              </a:ext>
            </a:extLst>
          </p:cNvPr>
          <p:cNvCxnSpPr>
            <a:cxnSpLocks noChangeShapeType="1"/>
            <a:stCxn id="32794" idx="2"/>
          </p:cNvCxnSpPr>
          <p:nvPr/>
        </p:nvCxnSpPr>
        <p:spPr bwMode="auto">
          <a:xfrm>
            <a:off x="3729038" y="5018088"/>
            <a:ext cx="701675" cy="71437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6" name="Прямая соединительная линия 126">
            <a:extLst>
              <a:ext uri="{FF2B5EF4-FFF2-40B4-BE49-F238E27FC236}">
                <a16:creationId xmlns:a16="http://schemas.microsoft.com/office/drawing/2014/main" id="{938C411B-A5D2-DC40-AD7E-0719A95F8DC7}"/>
              </a:ext>
            </a:extLst>
          </p:cNvPr>
          <p:cNvCxnSpPr>
            <a:cxnSpLocks noChangeShapeType="1"/>
            <a:stCxn id="32790" idx="2"/>
          </p:cNvCxnSpPr>
          <p:nvPr/>
        </p:nvCxnSpPr>
        <p:spPr bwMode="auto">
          <a:xfrm>
            <a:off x="3019425" y="5018088"/>
            <a:ext cx="1420813" cy="71437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7" name="Прямая соединительная линия 130">
            <a:extLst>
              <a:ext uri="{FF2B5EF4-FFF2-40B4-BE49-F238E27FC236}">
                <a16:creationId xmlns:a16="http://schemas.microsoft.com/office/drawing/2014/main" id="{1B6A590D-8422-EC43-BA29-341A939D74C8}"/>
              </a:ext>
            </a:extLst>
          </p:cNvPr>
          <p:cNvCxnSpPr>
            <a:cxnSpLocks noChangeShapeType="1"/>
            <a:stCxn id="32786" idx="2"/>
          </p:cNvCxnSpPr>
          <p:nvPr/>
        </p:nvCxnSpPr>
        <p:spPr bwMode="auto">
          <a:xfrm>
            <a:off x="2309813" y="5018088"/>
            <a:ext cx="2128837" cy="71437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8" name="Прямая соединительная линия 134">
            <a:extLst>
              <a:ext uri="{FF2B5EF4-FFF2-40B4-BE49-F238E27FC236}">
                <a16:creationId xmlns:a16="http://schemas.microsoft.com/office/drawing/2014/main" id="{9E05D4E5-172A-4F4F-9F21-3D48022128DE}"/>
              </a:ext>
            </a:extLst>
          </p:cNvPr>
          <p:cNvCxnSpPr>
            <a:cxnSpLocks noChangeShapeType="1"/>
            <a:stCxn id="32782" idx="2"/>
          </p:cNvCxnSpPr>
          <p:nvPr/>
        </p:nvCxnSpPr>
        <p:spPr bwMode="auto">
          <a:xfrm>
            <a:off x="1598613" y="5018088"/>
            <a:ext cx="2840037" cy="71437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9" name="Прямая соединительная линия 137">
            <a:extLst>
              <a:ext uri="{FF2B5EF4-FFF2-40B4-BE49-F238E27FC236}">
                <a16:creationId xmlns:a16="http://schemas.microsoft.com/office/drawing/2014/main" id="{9EB2B752-6F3B-5240-9AEC-51DC750BF2B5}"/>
              </a:ext>
            </a:extLst>
          </p:cNvPr>
          <p:cNvCxnSpPr>
            <a:cxnSpLocks noChangeShapeType="1"/>
            <a:stCxn id="32778" idx="2"/>
          </p:cNvCxnSpPr>
          <p:nvPr/>
        </p:nvCxnSpPr>
        <p:spPr bwMode="auto">
          <a:xfrm>
            <a:off x="889000" y="5018088"/>
            <a:ext cx="3529013" cy="71437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30" name="Прямая соединительная линия 142">
            <a:extLst>
              <a:ext uri="{FF2B5EF4-FFF2-40B4-BE49-F238E27FC236}">
                <a16:creationId xmlns:a16="http://schemas.microsoft.com/office/drawing/2014/main" id="{FA45B966-CA97-DB43-A940-07A7F1EF2F09}"/>
              </a:ext>
            </a:extLst>
          </p:cNvPr>
          <p:cNvCxnSpPr>
            <a:cxnSpLocks noChangeShapeType="1"/>
            <a:stCxn id="32775" idx="2"/>
          </p:cNvCxnSpPr>
          <p:nvPr/>
        </p:nvCxnSpPr>
        <p:spPr bwMode="auto">
          <a:xfrm>
            <a:off x="179388" y="5018088"/>
            <a:ext cx="4251325" cy="71437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831" name="Овал 145">
            <a:extLst>
              <a:ext uri="{FF2B5EF4-FFF2-40B4-BE49-F238E27FC236}">
                <a16:creationId xmlns:a16="http://schemas.microsoft.com/office/drawing/2014/main" id="{18F07884-DAD6-0342-B508-1905DE8CAC19}"/>
              </a:ext>
            </a:extLst>
          </p:cNvPr>
          <p:cNvSpPr>
            <a:spLocks noChangeArrowheads="1"/>
          </p:cNvSpPr>
          <p:nvPr/>
        </p:nvSpPr>
        <p:spPr bwMode="auto">
          <a:xfrm>
            <a:off x="4383088" y="5670550"/>
            <a:ext cx="107950" cy="107950"/>
          </a:xfrm>
          <a:prstGeom prst="ellipse">
            <a:avLst/>
          </a:prstGeom>
          <a:solidFill>
            <a:schemeClr val="accent2"/>
          </a:solidFill>
          <a:ln w="9525"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148" name="Прямая соединительная линия 147">
            <a:extLst>
              <a:ext uri="{FF2B5EF4-FFF2-40B4-BE49-F238E27FC236}">
                <a16:creationId xmlns:a16="http://schemas.microsoft.com/office/drawing/2014/main" id="{9E2EDE71-C645-6A41-962D-55DCE6EA0D66}"/>
              </a:ext>
            </a:extLst>
          </p:cNvPr>
          <p:cNvCxnSpPr>
            <a:cxnSpLocks/>
          </p:cNvCxnSpPr>
          <p:nvPr/>
        </p:nvCxnSpPr>
        <p:spPr bwMode="auto">
          <a:xfrm flipV="1">
            <a:off x="104775"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2" name="Прямая соединительная линия 151">
            <a:extLst>
              <a:ext uri="{FF2B5EF4-FFF2-40B4-BE49-F238E27FC236}">
                <a16:creationId xmlns:a16="http://schemas.microsoft.com/office/drawing/2014/main" id="{EA39D098-581A-DF4D-9960-A486DD67EC71}"/>
              </a:ext>
            </a:extLst>
          </p:cNvPr>
          <p:cNvCxnSpPr>
            <a:cxnSpLocks/>
          </p:cNvCxnSpPr>
          <p:nvPr/>
        </p:nvCxnSpPr>
        <p:spPr bwMode="auto">
          <a:xfrm flipV="1">
            <a:off x="8756650"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3" name="Прямая соединительная линия 152">
            <a:extLst>
              <a:ext uri="{FF2B5EF4-FFF2-40B4-BE49-F238E27FC236}">
                <a16:creationId xmlns:a16="http://schemas.microsoft.com/office/drawing/2014/main" id="{A56FE941-B888-7B43-B306-ACDEBAD8F2BF}"/>
              </a:ext>
            </a:extLst>
          </p:cNvPr>
          <p:cNvCxnSpPr>
            <a:cxnSpLocks/>
          </p:cNvCxnSpPr>
          <p:nvPr/>
        </p:nvCxnSpPr>
        <p:spPr bwMode="auto">
          <a:xfrm flipV="1">
            <a:off x="2316163" y="2492375"/>
            <a:ext cx="0" cy="188436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4" name="Прямая соединительная линия 153">
            <a:extLst>
              <a:ext uri="{FF2B5EF4-FFF2-40B4-BE49-F238E27FC236}">
                <a16:creationId xmlns:a16="http://schemas.microsoft.com/office/drawing/2014/main" id="{6A8ED4F8-C472-EB44-A32E-395BE604E747}"/>
              </a:ext>
            </a:extLst>
          </p:cNvPr>
          <p:cNvCxnSpPr>
            <a:cxnSpLocks/>
          </p:cNvCxnSpPr>
          <p:nvPr/>
        </p:nvCxnSpPr>
        <p:spPr bwMode="auto">
          <a:xfrm flipV="1">
            <a:off x="4438650"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5" name="Прямая соединительная линия 154">
            <a:extLst>
              <a:ext uri="{FF2B5EF4-FFF2-40B4-BE49-F238E27FC236}">
                <a16:creationId xmlns:a16="http://schemas.microsoft.com/office/drawing/2014/main" id="{041E8D1F-6DE1-A346-92BC-3F91DFDD4329}"/>
              </a:ext>
            </a:extLst>
          </p:cNvPr>
          <p:cNvCxnSpPr>
            <a:cxnSpLocks/>
          </p:cNvCxnSpPr>
          <p:nvPr/>
        </p:nvCxnSpPr>
        <p:spPr bwMode="auto">
          <a:xfrm flipV="1">
            <a:off x="6565900" y="25050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837" name="Прямая соединительная линия 156">
            <a:extLst>
              <a:ext uri="{FF2B5EF4-FFF2-40B4-BE49-F238E27FC236}">
                <a16:creationId xmlns:a16="http://schemas.microsoft.com/office/drawing/2014/main" id="{1961DDF2-0B79-D043-8359-7DB356F81906}"/>
              </a:ext>
            </a:extLst>
          </p:cNvPr>
          <p:cNvCxnSpPr>
            <a:cxnSpLocks/>
          </p:cNvCxnSpPr>
          <p:nvPr/>
        </p:nvCxnSpPr>
        <p:spPr bwMode="auto">
          <a:xfrm>
            <a:off x="104775" y="3644900"/>
            <a:ext cx="8661400" cy="0"/>
          </a:xfrm>
          <a:prstGeom prst="line">
            <a:avLst/>
          </a:prstGeom>
          <a:no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38" name="Прямая соединительная линия 159">
            <a:extLst>
              <a:ext uri="{FF2B5EF4-FFF2-40B4-BE49-F238E27FC236}">
                <a16:creationId xmlns:a16="http://schemas.microsoft.com/office/drawing/2014/main" id="{339A7F8D-7804-6E44-AADD-C4C9A613AE10}"/>
              </a:ext>
            </a:extLst>
          </p:cNvPr>
          <p:cNvCxnSpPr>
            <a:cxnSpLocks/>
          </p:cNvCxnSpPr>
          <p:nvPr/>
        </p:nvCxnSpPr>
        <p:spPr bwMode="auto">
          <a:xfrm>
            <a:off x="82550" y="3068638"/>
            <a:ext cx="8661400" cy="0"/>
          </a:xfrm>
          <a:prstGeom prst="line">
            <a:avLst/>
          </a:prstGeom>
          <a:no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39" name="Прямая соединительная линия 160">
            <a:extLst>
              <a:ext uri="{FF2B5EF4-FFF2-40B4-BE49-F238E27FC236}">
                <a16:creationId xmlns:a16="http://schemas.microsoft.com/office/drawing/2014/main" id="{00444772-7AE9-1346-BB2C-E0F943795E41}"/>
              </a:ext>
            </a:extLst>
          </p:cNvPr>
          <p:cNvCxnSpPr>
            <a:cxnSpLocks/>
          </p:cNvCxnSpPr>
          <p:nvPr/>
        </p:nvCxnSpPr>
        <p:spPr bwMode="auto">
          <a:xfrm flipV="1">
            <a:off x="533400" y="3079750"/>
            <a:ext cx="719138" cy="252413"/>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0" name="Прямая соединительная линия 164">
            <a:extLst>
              <a:ext uri="{FF2B5EF4-FFF2-40B4-BE49-F238E27FC236}">
                <a16:creationId xmlns:a16="http://schemas.microsoft.com/office/drawing/2014/main" id="{0855FAE2-C9B6-F048-821A-44D4D61398FB}"/>
              </a:ext>
            </a:extLst>
          </p:cNvPr>
          <p:cNvCxnSpPr>
            <a:cxnSpLocks/>
          </p:cNvCxnSpPr>
          <p:nvPr/>
        </p:nvCxnSpPr>
        <p:spPr bwMode="auto">
          <a:xfrm>
            <a:off x="1252538" y="3078163"/>
            <a:ext cx="719137" cy="25082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1" name="Прямая соединительная линия 167">
            <a:extLst>
              <a:ext uri="{FF2B5EF4-FFF2-40B4-BE49-F238E27FC236}">
                <a16:creationId xmlns:a16="http://schemas.microsoft.com/office/drawing/2014/main" id="{252D765C-04BF-AE4E-9005-9F6C0A1BF111}"/>
              </a:ext>
            </a:extLst>
          </p:cNvPr>
          <p:cNvCxnSpPr>
            <a:cxnSpLocks/>
          </p:cNvCxnSpPr>
          <p:nvPr/>
        </p:nvCxnSpPr>
        <p:spPr bwMode="auto">
          <a:xfrm>
            <a:off x="1252538" y="3078163"/>
            <a:ext cx="0" cy="25082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2" name="Прямая соединительная линия 171">
            <a:extLst>
              <a:ext uri="{FF2B5EF4-FFF2-40B4-BE49-F238E27FC236}">
                <a16:creationId xmlns:a16="http://schemas.microsoft.com/office/drawing/2014/main" id="{9918F529-9B21-DC45-8103-5B6C68052613}"/>
              </a:ext>
            </a:extLst>
          </p:cNvPr>
          <p:cNvCxnSpPr>
            <a:cxnSpLocks/>
          </p:cNvCxnSpPr>
          <p:nvPr/>
        </p:nvCxnSpPr>
        <p:spPr bwMode="auto">
          <a:xfrm flipV="1">
            <a:off x="2667000" y="3071813"/>
            <a:ext cx="720725" cy="25082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3" name="Прямая соединительная линия 172">
            <a:extLst>
              <a:ext uri="{FF2B5EF4-FFF2-40B4-BE49-F238E27FC236}">
                <a16:creationId xmlns:a16="http://schemas.microsoft.com/office/drawing/2014/main" id="{CC269D0F-2F1F-284D-8DE3-C14BDDF02909}"/>
              </a:ext>
            </a:extLst>
          </p:cNvPr>
          <p:cNvCxnSpPr>
            <a:cxnSpLocks/>
          </p:cNvCxnSpPr>
          <p:nvPr/>
        </p:nvCxnSpPr>
        <p:spPr bwMode="auto">
          <a:xfrm>
            <a:off x="3386138" y="3068638"/>
            <a:ext cx="720725" cy="252412"/>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4" name="Прямая соединительная линия 173">
            <a:extLst>
              <a:ext uri="{FF2B5EF4-FFF2-40B4-BE49-F238E27FC236}">
                <a16:creationId xmlns:a16="http://schemas.microsoft.com/office/drawing/2014/main" id="{A2D321C3-560C-DC4E-8538-6C9534BB70BD}"/>
              </a:ext>
            </a:extLst>
          </p:cNvPr>
          <p:cNvCxnSpPr>
            <a:cxnSpLocks/>
          </p:cNvCxnSpPr>
          <p:nvPr/>
        </p:nvCxnSpPr>
        <p:spPr bwMode="auto">
          <a:xfrm>
            <a:off x="3386138" y="3068638"/>
            <a:ext cx="0" cy="252412"/>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5" name="Прямая соединительная линия 174">
            <a:extLst>
              <a:ext uri="{FF2B5EF4-FFF2-40B4-BE49-F238E27FC236}">
                <a16:creationId xmlns:a16="http://schemas.microsoft.com/office/drawing/2014/main" id="{E3C2522B-2894-6841-A34C-D38E2AACCF12}"/>
              </a:ext>
            </a:extLst>
          </p:cNvPr>
          <p:cNvCxnSpPr>
            <a:cxnSpLocks/>
          </p:cNvCxnSpPr>
          <p:nvPr/>
        </p:nvCxnSpPr>
        <p:spPr bwMode="auto">
          <a:xfrm flipV="1">
            <a:off x="4768850" y="3073400"/>
            <a:ext cx="720725" cy="252413"/>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6" name="Прямая соединительная линия 175">
            <a:extLst>
              <a:ext uri="{FF2B5EF4-FFF2-40B4-BE49-F238E27FC236}">
                <a16:creationId xmlns:a16="http://schemas.microsoft.com/office/drawing/2014/main" id="{44692B55-0D1F-6E4B-8D50-E3601DC5F9C7}"/>
              </a:ext>
            </a:extLst>
          </p:cNvPr>
          <p:cNvCxnSpPr>
            <a:cxnSpLocks/>
          </p:cNvCxnSpPr>
          <p:nvPr/>
        </p:nvCxnSpPr>
        <p:spPr bwMode="auto">
          <a:xfrm>
            <a:off x="5489575" y="3071813"/>
            <a:ext cx="719138" cy="252412"/>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7" name="Прямая соединительная линия 176">
            <a:extLst>
              <a:ext uri="{FF2B5EF4-FFF2-40B4-BE49-F238E27FC236}">
                <a16:creationId xmlns:a16="http://schemas.microsoft.com/office/drawing/2014/main" id="{9F90765C-7FBD-2B42-BF6C-4CB59D37BD8D}"/>
              </a:ext>
            </a:extLst>
          </p:cNvPr>
          <p:cNvCxnSpPr>
            <a:cxnSpLocks/>
          </p:cNvCxnSpPr>
          <p:nvPr/>
        </p:nvCxnSpPr>
        <p:spPr bwMode="auto">
          <a:xfrm>
            <a:off x="5489575" y="3071813"/>
            <a:ext cx="0" cy="252412"/>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8" name="Прямая соединительная линия 177">
            <a:extLst>
              <a:ext uri="{FF2B5EF4-FFF2-40B4-BE49-F238E27FC236}">
                <a16:creationId xmlns:a16="http://schemas.microsoft.com/office/drawing/2014/main" id="{766FC575-BA89-8A4B-A4F8-3963C59FC3F2}"/>
              </a:ext>
            </a:extLst>
          </p:cNvPr>
          <p:cNvCxnSpPr>
            <a:cxnSpLocks/>
          </p:cNvCxnSpPr>
          <p:nvPr/>
        </p:nvCxnSpPr>
        <p:spPr bwMode="auto">
          <a:xfrm flipV="1">
            <a:off x="6921500" y="3071813"/>
            <a:ext cx="720725" cy="25082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49" name="Прямая соединительная линия 178">
            <a:extLst>
              <a:ext uri="{FF2B5EF4-FFF2-40B4-BE49-F238E27FC236}">
                <a16:creationId xmlns:a16="http://schemas.microsoft.com/office/drawing/2014/main" id="{8BFB23BA-5275-4043-95CD-4D4425858534}"/>
              </a:ext>
            </a:extLst>
          </p:cNvPr>
          <p:cNvCxnSpPr>
            <a:cxnSpLocks/>
          </p:cNvCxnSpPr>
          <p:nvPr/>
        </p:nvCxnSpPr>
        <p:spPr bwMode="auto">
          <a:xfrm>
            <a:off x="7642225" y="3068638"/>
            <a:ext cx="719138" cy="252412"/>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50" name="Прямая соединительная линия 179">
            <a:extLst>
              <a:ext uri="{FF2B5EF4-FFF2-40B4-BE49-F238E27FC236}">
                <a16:creationId xmlns:a16="http://schemas.microsoft.com/office/drawing/2014/main" id="{55B6B295-6784-E946-BA17-3FC4288EA679}"/>
              </a:ext>
            </a:extLst>
          </p:cNvPr>
          <p:cNvCxnSpPr>
            <a:cxnSpLocks/>
          </p:cNvCxnSpPr>
          <p:nvPr/>
        </p:nvCxnSpPr>
        <p:spPr bwMode="auto">
          <a:xfrm>
            <a:off x="7642225" y="3068638"/>
            <a:ext cx="0" cy="252412"/>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51" name="Прямая соединительная линия 223">
            <a:extLst>
              <a:ext uri="{FF2B5EF4-FFF2-40B4-BE49-F238E27FC236}">
                <a16:creationId xmlns:a16="http://schemas.microsoft.com/office/drawing/2014/main" id="{4B9C8CBB-C3BD-2B4E-A7F2-DCE1B05FC4BF}"/>
              </a:ext>
            </a:extLst>
          </p:cNvPr>
          <p:cNvCxnSpPr>
            <a:cxnSpLocks/>
          </p:cNvCxnSpPr>
          <p:nvPr/>
        </p:nvCxnSpPr>
        <p:spPr bwMode="auto">
          <a:xfrm>
            <a:off x="107950" y="2492375"/>
            <a:ext cx="8661400" cy="0"/>
          </a:xfrm>
          <a:prstGeom prst="line">
            <a:avLst/>
          </a:prstGeom>
          <a:no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52" name="Прямая соединительная линия 227">
            <a:extLst>
              <a:ext uri="{FF2B5EF4-FFF2-40B4-BE49-F238E27FC236}">
                <a16:creationId xmlns:a16="http://schemas.microsoft.com/office/drawing/2014/main" id="{C9B3CE40-5238-BB49-8EC9-96039E52B85B}"/>
              </a:ext>
            </a:extLst>
          </p:cNvPr>
          <p:cNvCxnSpPr>
            <a:cxnSpLocks/>
          </p:cNvCxnSpPr>
          <p:nvPr/>
        </p:nvCxnSpPr>
        <p:spPr bwMode="auto">
          <a:xfrm flipV="1">
            <a:off x="534988" y="2495550"/>
            <a:ext cx="719137" cy="252413"/>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53" name="Прямая соединительная линия 228">
            <a:extLst>
              <a:ext uri="{FF2B5EF4-FFF2-40B4-BE49-F238E27FC236}">
                <a16:creationId xmlns:a16="http://schemas.microsoft.com/office/drawing/2014/main" id="{872C278E-4CD7-9348-A34C-C0AF2A3296A1}"/>
              </a:ext>
            </a:extLst>
          </p:cNvPr>
          <p:cNvCxnSpPr>
            <a:cxnSpLocks/>
          </p:cNvCxnSpPr>
          <p:nvPr/>
        </p:nvCxnSpPr>
        <p:spPr bwMode="auto">
          <a:xfrm>
            <a:off x="1254125" y="2492375"/>
            <a:ext cx="719138" cy="252413"/>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54" name="Прямая соединительная линия 229">
            <a:extLst>
              <a:ext uri="{FF2B5EF4-FFF2-40B4-BE49-F238E27FC236}">
                <a16:creationId xmlns:a16="http://schemas.microsoft.com/office/drawing/2014/main" id="{A559C1A5-F53B-B34D-A115-659EF15ED561}"/>
              </a:ext>
            </a:extLst>
          </p:cNvPr>
          <p:cNvCxnSpPr>
            <a:cxnSpLocks/>
          </p:cNvCxnSpPr>
          <p:nvPr/>
        </p:nvCxnSpPr>
        <p:spPr bwMode="auto">
          <a:xfrm>
            <a:off x="1254125" y="2492375"/>
            <a:ext cx="0" cy="252413"/>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55" name="Прямая соединительная линия 230">
            <a:extLst>
              <a:ext uri="{FF2B5EF4-FFF2-40B4-BE49-F238E27FC236}">
                <a16:creationId xmlns:a16="http://schemas.microsoft.com/office/drawing/2014/main" id="{C09BBFAC-0CB6-4144-A947-211613267F44}"/>
              </a:ext>
            </a:extLst>
          </p:cNvPr>
          <p:cNvCxnSpPr>
            <a:cxnSpLocks/>
          </p:cNvCxnSpPr>
          <p:nvPr/>
        </p:nvCxnSpPr>
        <p:spPr bwMode="auto">
          <a:xfrm flipV="1">
            <a:off x="2670175" y="2501900"/>
            <a:ext cx="719138" cy="252413"/>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56" name="Прямая соединительная линия 231">
            <a:extLst>
              <a:ext uri="{FF2B5EF4-FFF2-40B4-BE49-F238E27FC236}">
                <a16:creationId xmlns:a16="http://schemas.microsoft.com/office/drawing/2014/main" id="{F8824F2A-70EE-6840-9988-82BF40704A99}"/>
              </a:ext>
            </a:extLst>
          </p:cNvPr>
          <p:cNvCxnSpPr>
            <a:cxnSpLocks/>
          </p:cNvCxnSpPr>
          <p:nvPr/>
        </p:nvCxnSpPr>
        <p:spPr bwMode="auto">
          <a:xfrm>
            <a:off x="3389313" y="2500313"/>
            <a:ext cx="719137" cy="25082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57" name="Прямая соединительная линия 232">
            <a:extLst>
              <a:ext uri="{FF2B5EF4-FFF2-40B4-BE49-F238E27FC236}">
                <a16:creationId xmlns:a16="http://schemas.microsoft.com/office/drawing/2014/main" id="{22FC17F0-5CBC-5742-82CD-5AF9D9011E9D}"/>
              </a:ext>
            </a:extLst>
          </p:cNvPr>
          <p:cNvCxnSpPr>
            <a:cxnSpLocks/>
          </p:cNvCxnSpPr>
          <p:nvPr/>
        </p:nvCxnSpPr>
        <p:spPr bwMode="auto">
          <a:xfrm>
            <a:off x="3389313" y="2500313"/>
            <a:ext cx="0" cy="25082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58" name="Прямая соединительная линия 233">
            <a:extLst>
              <a:ext uri="{FF2B5EF4-FFF2-40B4-BE49-F238E27FC236}">
                <a16:creationId xmlns:a16="http://schemas.microsoft.com/office/drawing/2014/main" id="{B88D6B60-7C2D-7A4B-B2FF-8229A734DCF9}"/>
              </a:ext>
            </a:extLst>
          </p:cNvPr>
          <p:cNvCxnSpPr>
            <a:cxnSpLocks/>
          </p:cNvCxnSpPr>
          <p:nvPr/>
        </p:nvCxnSpPr>
        <p:spPr bwMode="auto">
          <a:xfrm flipV="1">
            <a:off x="4783138" y="2495550"/>
            <a:ext cx="719137" cy="252413"/>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59" name="Прямая соединительная линия 234">
            <a:extLst>
              <a:ext uri="{FF2B5EF4-FFF2-40B4-BE49-F238E27FC236}">
                <a16:creationId xmlns:a16="http://schemas.microsoft.com/office/drawing/2014/main" id="{0A7D234B-0BDB-934C-9ADA-0D094FBAA5C5}"/>
              </a:ext>
            </a:extLst>
          </p:cNvPr>
          <p:cNvCxnSpPr>
            <a:cxnSpLocks/>
          </p:cNvCxnSpPr>
          <p:nvPr/>
        </p:nvCxnSpPr>
        <p:spPr bwMode="auto">
          <a:xfrm>
            <a:off x="5502275" y="2493963"/>
            <a:ext cx="719138" cy="252412"/>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60" name="Прямая соединительная линия 235">
            <a:extLst>
              <a:ext uri="{FF2B5EF4-FFF2-40B4-BE49-F238E27FC236}">
                <a16:creationId xmlns:a16="http://schemas.microsoft.com/office/drawing/2014/main" id="{C47BE84E-541F-404D-B73D-5BA56ACC2747}"/>
              </a:ext>
            </a:extLst>
          </p:cNvPr>
          <p:cNvCxnSpPr>
            <a:cxnSpLocks/>
          </p:cNvCxnSpPr>
          <p:nvPr/>
        </p:nvCxnSpPr>
        <p:spPr bwMode="auto">
          <a:xfrm>
            <a:off x="5502275" y="2493963"/>
            <a:ext cx="0" cy="252412"/>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61" name="Прямая соединительная линия 236">
            <a:extLst>
              <a:ext uri="{FF2B5EF4-FFF2-40B4-BE49-F238E27FC236}">
                <a16:creationId xmlns:a16="http://schemas.microsoft.com/office/drawing/2014/main" id="{43D3FC1B-A7F2-F045-BFE2-3BA315547268}"/>
              </a:ext>
            </a:extLst>
          </p:cNvPr>
          <p:cNvCxnSpPr>
            <a:cxnSpLocks/>
          </p:cNvCxnSpPr>
          <p:nvPr/>
        </p:nvCxnSpPr>
        <p:spPr bwMode="auto">
          <a:xfrm flipV="1">
            <a:off x="6921500" y="2497138"/>
            <a:ext cx="720725" cy="252412"/>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62" name="Прямая соединительная линия 237">
            <a:extLst>
              <a:ext uri="{FF2B5EF4-FFF2-40B4-BE49-F238E27FC236}">
                <a16:creationId xmlns:a16="http://schemas.microsoft.com/office/drawing/2014/main" id="{7C647687-B418-114D-BB1F-4896BDADC73F}"/>
              </a:ext>
            </a:extLst>
          </p:cNvPr>
          <p:cNvCxnSpPr>
            <a:cxnSpLocks/>
          </p:cNvCxnSpPr>
          <p:nvPr/>
        </p:nvCxnSpPr>
        <p:spPr bwMode="auto">
          <a:xfrm>
            <a:off x="7642225" y="2495550"/>
            <a:ext cx="719138" cy="25082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63" name="Прямая соединительная линия 238">
            <a:extLst>
              <a:ext uri="{FF2B5EF4-FFF2-40B4-BE49-F238E27FC236}">
                <a16:creationId xmlns:a16="http://schemas.microsoft.com/office/drawing/2014/main" id="{1565F0A6-4B05-2546-A773-B1659CC42808}"/>
              </a:ext>
            </a:extLst>
          </p:cNvPr>
          <p:cNvCxnSpPr>
            <a:cxnSpLocks/>
          </p:cNvCxnSpPr>
          <p:nvPr/>
        </p:nvCxnSpPr>
        <p:spPr bwMode="auto">
          <a:xfrm>
            <a:off x="7642225" y="2495550"/>
            <a:ext cx="0" cy="250825"/>
          </a:xfrm>
          <a:prstGeom prst="line">
            <a:avLst/>
          </a:prstGeom>
          <a:no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864" name="TextBox 240">
            <a:extLst>
              <a:ext uri="{FF2B5EF4-FFF2-40B4-BE49-F238E27FC236}">
                <a16:creationId xmlns:a16="http://schemas.microsoft.com/office/drawing/2014/main" id="{9B7EFD0D-C503-B84D-B532-919E5D218470}"/>
              </a:ext>
            </a:extLst>
          </p:cNvPr>
          <p:cNvSpPr txBox="1">
            <a:spLocks noChangeArrowheads="1"/>
          </p:cNvSpPr>
          <p:nvPr/>
        </p:nvSpPr>
        <p:spPr bwMode="auto">
          <a:xfrm>
            <a:off x="3154363" y="3305175"/>
            <a:ext cx="4778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solidFill>
                  <a:srgbClr val="1627C2"/>
                </a:solidFill>
                <a:latin typeface="Calibri" panose="020F0502020204030204" pitchFamily="34" charset="0"/>
                <a:ea typeface="Baskerville" panose="02020502070401020303" pitchFamily="18" charset="0"/>
                <a:cs typeface="Calibri" panose="020F0502020204030204" pitchFamily="34" charset="0"/>
              </a:rPr>
              <a:t>QF1</a:t>
            </a:r>
            <a:endParaRPr lang="ru-RU" altLang="ru-RU" sz="1200" b="1">
              <a:solidFill>
                <a:srgbClr val="1627C2"/>
              </a:solidFill>
              <a:latin typeface="Calibri" panose="020F0502020204030204" pitchFamily="34" charset="0"/>
              <a:ea typeface="Baskerville" panose="02020502070401020303" pitchFamily="18" charset="0"/>
              <a:cs typeface="Calibri" panose="020F0502020204030204" pitchFamily="34" charset="0"/>
            </a:endParaRPr>
          </a:p>
        </p:txBody>
      </p:sp>
      <p:sp>
        <p:nvSpPr>
          <p:cNvPr id="242" name="TextBox 241">
            <a:extLst>
              <a:ext uri="{FF2B5EF4-FFF2-40B4-BE49-F238E27FC236}">
                <a16:creationId xmlns:a16="http://schemas.microsoft.com/office/drawing/2014/main" id="{08516171-CCA0-4E4A-813E-9FDD15F60C88}"/>
              </a:ext>
            </a:extLst>
          </p:cNvPr>
          <p:cNvSpPr txBox="1"/>
          <p:nvPr/>
        </p:nvSpPr>
        <p:spPr>
          <a:xfrm>
            <a:off x="2427288" y="3305175"/>
            <a:ext cx="477837" cy="276225"/>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253" name="TextBox 252">
            <a:extLst>
              <a:ext uri="{FF2B5EF4-FFF2-40B4-BE49-F238E27FC236}">
                <a16:creationId xmlns:a16="http://schemas.microsoft.com/office/drawing/2014/main" id="{882E238A-EFAB-2A43-B3A3-DE425B14D70D}"/>
              </a:ext>
            </a:extLst>
          </p:cNvPr>
          <p:cNvSpPr txBox="1"/>
          <p:nvPr/>
        </p:nvSpPr>
        <p:spPr>
          <a:xfrm>
            <a:off x="3886200" y="3305175"/>
            <a:ext cx="479425" cy="276225"/>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32867" name="TextBox 253">
            <a:extLst>
              <a:ext uri="{FF2B5EF4-FFF2-40B4-BE49-F238E27FC236}">
                <a16:creationId xmlns:a16="http://schemas.microsoft.com/office/drawing/2014/main" id="{AE689771-D106-F84F-AAF9-442EA58DE3BF}"/>
              </a:ext>
            </a:extLst>
          </p:cNvPr>
          <p:cNvSpPr txBox="1">
            <a:spLocks noChangeArrowheads="1"/>
          </p:cNvSpPr>
          <p:nvPr/>
        </p:nvSpPr>
        <p:spPr bwMode="auto">
          <a:xfrm>
            <a:off x="5262563" y="3303588"/>
            <a:ext cx="477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solidFill>
                  <a:srgbClr val="1627C2"/>
                </a:solidFill>
                <a:latin typeface="Calibri" panose="020F0502020204030204" pitchFamily="34" charset="0"/>
                <a:ea typeface="Baskerville" panose="02020502070401020303" pitchFamily="18" charset="0"/>
                <a:cs typeface="Calibri" panose="020F0502020204030204" pitchFamily="34" charset="0"/>
              </a:rPr>
              <a:t>QF1</a:t>
            </a:r>
            <a:endParaRPr lang="ru-RU" altLang="ru-RU" sz="1200" b="1">
              <a:solidFill>
                <a:srgbClr val="1627C2"/>
              </a:solidFill>
              <a:latin typeface="Calibri" panose="020F0502020204030204" pitchFamily="34" charset="0"/>
              <a:ea typeface="Baskerville" panose="02020502070401020303" pitchFamily="18" charset="0"/>
              <a:cs typeface="Calibri" panose="020F0502020204030204" pitchFamily="34" charset="0"/>
            </a:endParaRPr>
          </a:p>
        </p:txBody>
      </p:sp>
      <p:sp>
        <p:nvSpPr>
          <p:cNvPr id="255" name="TextBox 254">
            <a:extLst>
              <a:ext uri="{FF2B5EF4-FFF2-40B4-BE49-F238E27FC236}">
                <a16:creationId xmlns:a16="http://schemas.microsoft.com/office/drawing/2014/main" id="{E73F7741-4B3C-FB4A-B6A4-ED7760142C4F}"/>
              </a:ext>
            </a:extLst>
          </p:cNvPr>
          <p:cNvSpPr txBox="1"/>
          <p:nvPr/>
        </p:nvSpPr>
        <p:spPr>
          <a:xfrm>
            <a:off x="4535488" y="3302000"/>
            <a:ext cx="477837" cy="277813"/>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256" name="TextBox 255">
            <a:extLst>
              <a:ext uri="{FF2B5EF4-FFF2-40B4-BE49-F238E27FC236}">
                <a16:creationId xmlns:a16="http://schemas.microsoft.com/office/drawing/2014/main" id="{C68D7F0D-FCBB-8941-B5AF-CD76B8BAA31D}"/>
              </a:ext>
            </a:extLst>
          </p:cNvPr>
          <p:cNvSpPr txBox="1"/>
          <p:nvPr/>
        </p:nvSpPr>
        <p:spPr>
          <a:xfrm>
            <a:off x="5994400" y="3302000"/>
            <a:ext cx="479425" cy="277813"/>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32870" name="TextBox 256">
            <a:extLst>
              <a:ext uri="{FF2B5EF4-FFF2-40B4-BE49-F238E27FC236}">
                <a16:creationId xmlns:a16="http://schemas.microsoft.com/office/drawing/2014/main" id="{43E23C09-D8D8-5845-B1FA-49E5F2DC8DDB}"/>
              </a:ext>
            </a:extLst>
          </p:cNvPr>
          <p:cNvSpPr txBox="1">
            <a:spLocks noChangeArrowheads="1"/>
          </p:cNvSpPr>
          <p:nvPr/>
        </p:nvSpPr>
        <p:spPr bwMode="auto">
          <a:xfrm>
            <a:off x="7421563" y="3308350"/>
            <a:ext cx="4778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solidFill>
                  <a:srgbClr val="1627C2"/>
                </a:solidFill>
                <a:latin typeface="Calibri" panose="020F0502020204030204" pitchFamily="34" charset="0"/>
                <a:ea typeface="Baskerville" panose="02020502070401020303" pitchFamily="18" charset="0"/>
                <a:cs typeface="Calibri" panose="020F0502020204030204" pitchFamily="34" charset="0"/>
              </a:rPr>
              <a:t>QF1</a:t>
            </a:r>
            <a:endParaRPr lang="ru-RU" altLang="ru-RU" sz="1200" b="1">
              <a:solidFill>
                <a:srgbClr val="1627C2"/>
              </a:solidFill>
              <a:latin typeface="Calibri" panose="020F0502020204030204" pitchFamily="34" charset="0"/>
              <a:ea typeface="Baskerville" panose="02020502070401020303" pitchFamily="18" charset="0"/>
              <a:cs typeface="Calibri" panose="020F0502020204030204" pitchFamily="34" charset="0"/>
            </a:endParaRPr>
          </a:p>
        </p:txBody>
      </p:sp>
      <p:sp>
        <p:nvSpPr>
          <p:cNvPr id="258" name="TextBox 257">
            <a:extLst>
              <a:ext uri="{FF2B5EF4-FFF2-40B4-BE49-F238E27FC236}">
                <a16:creationId xmlns:a16="http://schemas.microsoft.com/office/drawing/2014/main" id="{FFB35763-A68D-9A46-8E6C-77E3CDBFD83B}"/>
              </a:ext>
            </a:extLst>
          </p:cNvPr>
          <p:cNvSpPr txBox="1"/>
          <p:nvPr/>
        </p:nvSpPr>
        <p:spPr>
          <a:xfrm>
            <a:off x="6694488" y="3308350"/>
            <a:ext cx="477837" cy="276225"/>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259" name="TextBox 258">
            <a:extLst>
              <a:ext uri="{FF2B5EF4-FFF2-40B4-BE49-F238E27FC236}">
                <a16:creationId xmlns:a16="http://schemas.microsoft.com/office/drawing/2014/main" id="{52DE58CA-D2AB-2F40-AF65-8E8AF7C353AD}"/>
              </a:ext>
            </a:extLst>
          </p:cNvPr>
          <p:cNvSpPr txBox="1"/>
          <p:nvPr/>
        </p:nvSpPr>
        <p:spPr>
          <a:xfrm>
            <a:off x="8153400" y="3308350"/>
            <a:ext cx="477838" cy="276225"/>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32873" name="TextBox 259">
            <a:extLst>
              <a:ext uri="{FF2B5EF4-FFF2-40B4-BE49-F238E27FC236}">
                <a16:creationId xmlns:a16="http://schemas.microsoft.com/office/drawing/2014/main" id="{824AC7EE-1081-754C-A969-EB03736E2A82}"/>
              </a:ext>
            </a:extLst>
          </p:cNvPr>
          <p:cNvSpPr txBox="1">
            <a:spLocks noChangeArrowheads="1"/>
          </p:cNvSpPr>
          <p:nvPr/>
        </p:nvSpPr>
        <p:spPr bwMode="auto">
          <a:xfrm>
            <a:off x="1042988" y="3308350"/>
            <a:ext cx="477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solidFill>
                  <a:srgbClr val="1627C2"/>
                </a:solidFill>
                <a:latin typeface="Calibri" panose="020F0502020204030204" pitchFamily="34" charset="0"/>
                <a:ea typeface="Baskerville" panose="02020502070401020303" pitchFamily="18" charset="0"/>
                <a:cs typeface="Calibri" panose="020F0502020204030204" pitchFamily="34" charset="0"/>
              </a:rPr>
              <a:t>QF1</a:t>
            </a:r>
            <a:endParaRPr lang="ru-RU" altLang="ru-RU" sz="1200" b="1">
              <a:solidFill>
                <a:srgbClr val="1627C2"/>
              </a:solidFill>
              <a:latin typeface="Calibri" panose="020F0502020204030204" pitchFamily="34" charset="0"/>
              <a:ea typeface="Baskerville" panose="02020502070401020303" pitchFamily="18" charset="0"/>
              <a:cs typeface="Calibri" panose="020F0502020204030204" pitchFamily="34" charset="0"/>
            </a:endParaRPr>
          </a:p>
        </p:txBody>
      </p:sp>
      <p:sp>
        <p:nvSpPr>
          <p:cNvPr id="261" name="TextBox 260">
            <a:extLst>
              <a:ext uri="{FF2B5EF4-FFF2-40B4-BE49-F238E27FC236}">
                <a16:creationId xmlns:a16="http://schemas.microsoft.com/office/drawing/2014/main" id="{C75B4348-8742-444D-AC10-AB1F5BFAEFE0}"/>
              </a:ext>
            </a:extLst>
          </p:cNvPr>
          <p:cNvSpPr txBox="1"/>
          <p:nvPr/>
        </p:nvSpPr>
        <p:spPr>
          <a:xfrm>
            <a:off x="315913" y="3306763"/>
            <a:ext cx="477837" cy="277812"/>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262" name="TextBox 261">
            <a:extLst>
              <a:ext uri="{FF2B5EF4-FFF2-40B4-BE49-F238E27FC236}">
                <a16:creationId xmlns:a16="http://schemas.microsoft.com/office/drawing/2014/main" id="{60E1CC6F-690F-0140-8740-1E0FE63F41E2}"/>
              </a:ext>
            </a:extLst>
          </p:cNvPr>
          <p:cNvSpPr txBox="1"/>
          <p:nvPr/>
        </p:nvSpPr>
        <p:spPr>
          <a:xfrm>
            <a:off x="1774825" y="3306763"/>
            <a:ext cx="477838" cy="277812"/>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32876" name="TextBox 262">
            <a:extLst>
              <a:ext uri="{FF2B5EF4-FFF2-40B4-BE49-F238E27FC236}">
                <a16:creationId xmlns:a16="http://schemas.microsoft.com/office/drawing/2014/main" id="{1A82D570-C6F5-6345-956D-7CD6DA78534A}"/>
              </a:ext>
            </a:extLst>
          </p:cNvPr>
          <p:cNvSpPr txBox="1">
            <a:spLocks noChangeArrowheads="1"/>
          </p:cNvSpPr>
          <p:nvPr/>
        </p:nvSpPr>
        <p:spPr bwMode="auto">
          <a:xfrm>
            <a:off x="3155950" y="2740025"/>
            <a:ext cx="4778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solidFill>
                  <a:srgbClr val="1627C2"/>
                </a:solidFill>
                <a:latin typeface="Calibri" panose="020F0502020204030204" pitchFamily="34" charset="0"/>
                <a:ea typeface="Baskerville" panose="02020502070401020303" pitchFamily="18" charset="0"/>
                <a:cs typeface="Calibri" panose="020F0502020204030204" pitchFamily="34" charset="0"/>
              </a:rPr>
              <a:t>QF1</a:t>
            </a:r>
            <a:endParaRPr lang="ru-RU" altLang="ru-RU" sz="1200" b="1">
              <a:solidFill>
                <a:srgbClr val="1627C2"/>
              </a:solidFill>
              <a:latin typeface="Calibri" panose="020F0502020204030204" pitchFamily="34" charset="0"/>
              <a:ea typeface="Baskerville" panose="02020502070401020303" pitchFamily="18" charset="0"/>
              <a:cs typeface="Calibri" panose="020F0502020204030204" pitchFamily="34" charset="0"/>
            </a:endParaRPr>
          </a:p>
        </p:txBody>
      </p:sp>
      <p:sp>
        <p:nvSpPr>
          <p:cNvPr id="264" name="TextBox 263">
            <a:extLst>
              <a:ext uri="{FF2B5EF4-FFF2-40B4-BE49-F238E27FC236}">
                <a16:creationId xmlns:a16="http://schemas.microsoft.com/office/drawing/2014/main" id="{1B4D1F96-6B5D-7047-9760-332F4ECF8151}"/>
              </a:ext>
            </a:extLst>
          </p:cNvPr>
          <p:cNvSpPr txBox="1"/>
          <p:nvPr/>
        </p:nvSpPr>
        <p:spPr>
          <a:xfrm>
            <a:off x="2428875" y="2740025"/>
            <a:ext cx="477838" cy="277813"/>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265" name="TextBox 264">
            <a:extLst>
              <a:ext uri="{FF2B5EF4-FFF2-40B4-BE49-F238E27FC236}">
                <a16:creationId xmlns:a16="http://schemas.microsoft.com/office/drawing/2014/main" id="{6832348C-8DCB-DD45-961F-7B47B15FEB67}"/>
              </a:ext>
            </a:extLst>
          </p:cNvPr>
          <p:cNvSpPr txBox="1"/>
          <p:nvPr/>
        </p:nvSpPr>
        <p:spPr>
          <a:xfrm>
            <a:off x="3889375" y="2740025"/>
            <a:ext cx="477838" cy="277813"/>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32879" name="TextBox 265">
            <a:extLst>
              <a:ext uri="{FF2B5EF4-FFF2-40B4-BE49-F238E27FC236}">
                <a16:creationId xmlns:a16="http://schemas.microsoft.com/office/drawing/2014/main" id="{D70BB5A0-6D6D-AD43-88FF-B2589DA5875C}"/>
              </a:ext>
            </a:extLst>
          </p:cNvPr>
          <p:cNvSpPr txBox="1">
            <a:spLocks noChangeArrowheads="1"/>
          </p:cNvSpPr>
          <p:nvPr/>
        </p:nvSpPr>
        <p:spPr bwMode="auto">
          <a:xfrm>
            <a:off x="5264150" y="2738438"/>
            <a:ext cx="4794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solidFill>
                  <a:srgbClr val="1627C2"/>
                </a:solidFill>
                <a:latin typeface="Calibri" panose="020F0502020204030204" pitchFamily="34" charset="0"/>
                <a:ea typeface="Baskerville" panose="02020502070401020303" pitchFamily="18" charset="0"/>
                <a:cs typeface="Calibri" panose="020F0502020204030204" pitchFamily="34" charset="0"/>
              </a:rPr>
              <a:t>QF1</a:t>
            </a:r>
            <a:endParaRPr lang="ru-RU" altLang="ru-RU" sz="1200" b="1">
              <a:solidFill>
                <a:srgbClr val="1627C2"/>
              </a:solidFill>
              <a:latin typeface="Calibri" panose="020F0502020204030204" pitchFamily="34" charset="0"/>
              <a:ea typeface="Baskerville" panose="02020502070401020303" pitchFamily="18" charset="0"/>
              <a:cs typeface="Calibri" panose="020F0502020204030204" pitchFamily="34" charset="0"/>
            </a:endParaRPr>
          </a:p>
        </p:txBody>
      </p:sp>
      <p:sp>
        <p:nvSpPr>
          <p:cNvPr id="267" name="TextBox 266">
            <a:extLst>
              <a:ext uri="{FF2B5EF4-FFF2-40B4-BE49-F238E27FC236}">
                <a16:creationId xmlns:a16="http://schemas.microsoft.com/office/drawing/2014/main" id="{DD9DC21A-1A94-CA4D-9A0E-B9A5E472C906}"/>
              </a:ext>
            </a:extLst>
          </p:cNvPr>
          <p:cNvSpPr txBox="1"/>
          <p:nvPr/>
        </p:nvSpPr>
        <p:spPr>
          <a:xfrm>
            <a:off x="4537075" y="2738438"/>
            <a:ext cx="479425" cy="276225"/>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268" name="TextBox 267">
            <a:extLst>
              <a:ext uri="{FF2B5EF4-FFF2-40B4-BE49-F238E27FC236}">
                <a16:creationId xmlns:a16="http://schemas.microsoft.com/office/drawing/2014/main" id="{14DD822A-2624-0A44-A5C8-F19342A6BB0C}"/>
              </a:ext>
            </a:extLst>
          </p:cNvPr>
          <p:cNvSpPr txBox="1"/>
          <p:nvPr/>
        </p:nvSpPr>
        <p:spPr>
          <a:xfrm>
            <a:off x="5997575" y="2738438"/>
            <a:ext cx="477838" cy="276225"/>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32882" name="TextBox 268">
            <a:extLst>
              <a:ext uri="{FF2B5EF4-FFF2-40B4-BE49-F238E27FC236}">
                <a16:creationId xmlns:a16="http://schemas.microsoft.com/office/drawing/2014/main" id="{0C36B45B-90AA-3648-9345-BB60FA8B6630}"/>
              </a:ext>
            </a:extLst>
          </p:cNvPr>
          <p:cNvSpPr txBox="1">
            <a:spLocks noChangeArrowheads="1"/>
          </p:cNvSpPr>
          <p:nvPr/>
        </p:nvSpPr>
        <p:spPr bwMode="auto">
          <a:xfrm>
            <a:off x="7423150" y="2743200"/>
            <a:ext cx="5302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solidFill>
                  <a:srgbClr val="FF0000"/>
                </a:solidFill>
                <a:latin typeface="Calibri" panose="020F0502020204030204" pitchFamily="34" charset="0"/>
                <a:ea typeface="Baskerville" panose="02020502070401020303" pitchFamily="18" charset="0"/>
                <a:cs typeface="Calibri" panose="020F0502020204030204" pitchFamily="34" charset="0"/>
              </a:rPr>
              <a:t>QFE1</a:t>
            </a:r>
            <a:endParaRPr lang="ru-RU" altLang="ru-RU" sz="1200" b="1">
              <a:solidFill>
                <a:srgbClr val="FF0000"/>
              </a:solidFill>
              <a:latin typeface="Calibri" panose="020F0502020204030204" pitchFamily="34" charset="0"/>
              <a:ea typeface="Baskerville" panose="02020502070401020303" pitchFamily="18" charset="0"/>
              <a:cs typeface="Calibri" panose="020F0502020204030204" pitchFamily="34" charset="0"/>
            </a:endParaRPr>
          </a:p>
        </p:txBody>
      </p:sp>
      <p:sp>
        <p:nvSpPr>
          <p:cNvPr id="270" name="TextBox 269">
            <a:extLst>
              <a:ext uri="{FF2B5EF4-FFF2-40B4-BE49-F238E27FC236}">
                <a16:creationId xmlns:a16="http://schemas.microsoft.com/office/drawing/2014/main" id="{BB816125-9273-FE4B-AFA8-AE69F7762B8A}"/>
              </a:ext>
            </a:extLst>
          </p:cNvPr>
          <p:cNvSpPr txBox="1"/>
          <p:nvPr/>
        </p:nvSpPr>
        <p:spPr>
          <a:xfrm>
            <a:off x="6696075" y="2743200"/>
            <a:ext cx="477838" cy="277813"/>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32884" name="TextBox 270">
            <a:extLst>
              <a:ext uri="{FF2B5EF4-FFF2-40B4-BE49-F238E27FC236}">
                <a16:creationId xmlns:a16="http://schemas.microsoft.com/office/drawing/2014/main" id="{9A10DD32-EC0B-E440-909F-F1F4DDD19B92}"/>
              </a:ext>
            </a:extLst>
          </p:cNvPr>
          <p:cNvSpPr txBox="1">
            <a:spLocks noChangeArrowheads="1"/>
          </p:cNvSpPr>
          <p:nvPr/>
        </p:nvSpPr>
        <p:spPr bwMode="auto">
          <a:xfrm>
            <a:off x="8154988" y="2743200"/>
            <a:ext cx="5111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solidFill>
                  <a:srgbClr val="7030A0"/>
                </a:solidFill>
                <a:latin typeface="Calibri" panose="020F0502020204030204" pitchFamily="34" charset="0"/>
                <a:ea typeface="Baskerville" panose="02020502070401020303" pitchFamily="18" charset="0"/>
                <a:cs typeface="Calibri" panose="020F0502020204030204" pitchFamily="34" charset="0"/>
              </a:rPr>
              <a:t>QFE2</a:t>
            </a:r>
            <a:endParaRPr lang="ru-RU" altLang="ru-RU" sz="1200" b="1">
              <a:solidFill>
                <a:srgbClr val="7030A0"/>
              </a:solidFill>
              <a:latin typeface="Calibri" panose="020F0502020204030204" pitchFamily="34" charset="0"/>
              <a:ea typeface="Baskerville" panose="02020502070401020303" pitchFamily="18" charset="0"/>
              <a:cs typeface="Calibri" panose="020F0502020204030204" pitchFamily="34" charset="0"/>
            </a:endParaRPr>
          </a:p>
        </p:txBody>
      </p:sp>
      <p:sp>
        <p:nvSpPr>
          <p:cNvPr id="32885" name="TextBox 271">
            <a:extLst>
              <a:ext uri="{FF2B5EF4-FFF2-40B4-BE49-F238E27FC236}">
                <a16:creationId xmlns:a16="http://schemas.microsoft.com/office/drawing/2014/main" id="{7703E655-FD80-8546-8B26-70FBBA45449C}"/>
              </a:ext>
            </a:extLst>
          </p:cNvPr>
          <p:cNvSpPr txBox="1">
            <a:spLocks noChangeArrowheads="1"/>
          </p:cNvSpPr>
          <p:nvPr/>
        </p:nvSpPr>
        <p:spPr bwMode="auto">
          <a:xfrm>
            <a:off x="1044575" y="2743200"/>
            <a:ext cx="5381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solidFill>
                  <a:srgbClr val="FF0000"/>
                </a:solidFill>
                <a:latin typeface="Calibri" panose="020F0502020204030204" pitchFamily="34" charset="0"/>
                <a:ea typeface="Baskerville" panose="02020502070401020303" pitchFamily="18" charset="0"/>
                <a:cs typeface="Calibri" panose="020F0502020204030204" pitchFamily="34" charset="0"/>
              </a:rPr>
              <a:t>QFE1</a:t>
            </a:r>
            <a:endParaRPr lang="ru-RU" altLang="ru-RU" sz="1200" b="1">
              <a:solidFill>
                <a:srgbClr val="FF0000"/>
              </a:solidFill>
              <a:latin typeface="Calibri" panose="020F0502020204030204" pitchFamily="34" charset="0"/>
              <a:ea typeface="Baskerville" panose="02020502070401020303" pitchFamily="18" charset="0"/>
              <a:cs typeface="Calibri" panose="020F0502020204030204" pitchFamily="34" charset="0"/>
            </a:endParaRPr>
          </a:p>
        </p:txBody>
      </p:sp>
      <p:sp>
        <p:nvSpPr>
          <p:cNvPr id="32886" name="TextBox 272">
            <a:extLst>
              <a:ext uri="{FF2B5EF4-FFF2-40B4-BE49-F238E27FC236}">
                <a16:creationId xmlns:a16="http://schemas.microsoft.com/office/drawing/2014/main" id="{B2F972A7-C5F9-E446-9E59-8A855B176504}"/>
              </a:ext>
            </a:extLst>
          </p:cNvPr>
          <p:cNvSpPr txBox="1">
            <a:spLocks noChangeArrowheads="1"/>
          </p:cNvSpPr>
          <p:nvPr/>
        </p:nvSpPr>
        <p:spPr bwMode="auto">
          <a:xfrm>
            <a:off x="317500" y="2743200"/>
            <a:ext cx="531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solidFill>
                  <a:srgbClr val="7030A0"/>
                </a:solidFill>
                <a:latin typeface="Calibri" panose="020F0502020204030204" pitchFamily="34" charset="0"/>
                <a:ea typeface="Baskerville" panose="02020502070401020303" pitchFamily="18" charset="0"/>
                <a:cs typeface="Calibri" panose="020F0502020204030204" pitchFamily="34" charset="0"/>
              </a:rPr>
              <a:t>QFE2</a:t>
            </a:r>
            <a:endParaRPr lang="ru-RU" altLang="ru-RU" sz="1200" b="1">
              <a:solidFill>
                <a:srgbClr val="7030A0"/>
              </a:solidFill>
              <a:latin typeface="Calibri" panose="020F0502020204030204" pitchFamily="34" charset="0"/>
              <a:ea typeface="Baskerville" panose="02020502070401020303" pitchFamily="18" charset="0"/>
              <a:cs typeface="Calibri" panose="020F0502020204030204" pitchFamily="34" charset="0"/>
            </a:endParaRPr>
          </a:p>
        </p:txBody>
      </p:sp>
      <p:sp>
        <p:nvSpPr>
          <p:cNvPr id="274" name="TextBox 273">
            <a:extLst>
              <a:ext uri="{FF2B5EF4-FFF2-40B4-BE49-F238E27FC236}">
                <a16:creationId xmlns:a16="http://schemas.microsoft.com/office/drawing/2014/main" id="{EA702B1E-2366-544F-AD43-8260BBED7168}"/>
              </a:ext>
            </a:extLst>
          </p:cNvPr>
          <p:cNvSpPr txBox="1"/>
          <p:nvPr/>
        </p:nvSpPr>
        <p:spPr>
          <a:xfrm>
            <a:off x="1776413" y="2743200"/>
            <a:ext cx="477837" cy="276225"/>
          </a:xfrm>
          <a:prstGeom prst="rect">
            <a:avLst/>
          </a:prstGeom>
          <a:noFill/>
        </p:spPr>
        <p:txBody>
          <a:bodyPr>
            <a:spAutoFit/>
          </a:bodyPr>
          <a:lstStyle/>
          <a:p>
            <a:pPr eaLnBrk="1" hangingPunct="1">
              <a:defRPr/>
            </a:pPr>
            <a:r>
              <a:rPr lang="en-US"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rPr>
              <a:t>QF2</a:t>
            </a:r>
            <a:endParaRPr lang="ru-RU" sz="1200" b="1" dirty="0">
              <a:solidFill>
                <a:schemeClr val="accent1">
                  <a:lumMod val="75000"/>
                </a:schemeClr>
              </a:solidFill>
              <a:latin typeface="Calibri" panose="020F0502020204030204" pitchFamily="34" charset="0"/>
              <a:ea typeface="Baskerville" panose="02020502070401020303" pitchFamily="18" charset="0"/>
              <a:cs typeface="Calibri" panose="020F0502020204030204" pitchFamily="34" charset="0"/>
            </a:endParaRPr>
          </a:p>
        </p:txBody>
      </p:sp>
      <p:sp>
        <p:nvSpPr>
          <p:cNvPr id="32888" name="TextBox 274">
            <a:extLst>
              <a:ext uri="{FF2B5EF4-FFF2-40B4-BE49-F238E27FC236}">
                <a16:creationId xmlns:a16="http://schemas.microsoft.com/office/drawing/2014/main" id="{8025CD7D-7A46-3E41-82E4-5FC7AC35A97A}"/>
              </a:ext>
            </a:extLst>
          </p:cNvPr>
          <p:cNvSpPr txBox="1">
            <a:spLocks noChangeArrowheads="1"/>
          </p:cNvSpPr>
          <p:nvPr/>
        </p:nvSpPr>
        <p:spPr bwMode="auto">
          <a:xfrm>
            <a:off x="4257675" y="5748338"/>
            <a:ext cx="4540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solidFill>
                  <a:srgbClr val="212121"/>
                </a:solidFill>
                <a:latin typeface="Calibri" panose="020F0502020204030204" pitchFamily="34" charset="0"/>
                <a:ea typeface="Baskerville" panose="02020502070401020303" pitchFamily="18" charset="0"/>
                <a:cs typeface="Calibri" panose="020F0502020204030204" pitchFamily="34" charset="0"/>
              </a:rPr>
              <a:t>QD</a:t>
            </a:r>
            <a:endParaRPr lang="ru-RU" altLang="ru-RU" sz="1200" b="1">
              <a:solidFill>
                <a:srgbClr val="212121"/>
              </a:solidFill>
              <a:latin typeface="Calibri" panose="020F0502020204030204" pitchFamily="34" charset="0"/>
              <a:ea typeface="Baskerville" panose="02020502070401020303" pitchFamily="18" charset="0"/>
              <a:cs typeface="Calibri" panose="020F0502020204030204" pitchFamily="34" charset="0"/>
            </a:endParaRPr>
          </a:p>
        </p:txBody>
      </p:sp>
      <p:sp>
        <p:nvSpPr>
          <p:cNvPr id="32889" name="TextBox 276">
            <a:extLst>
              <a:ext uri="{FF2B5EF4-FFF2-40B4-BE49-F238E27FC236}">
                <a16:creationId xmlns:a16="http://schemas.microsoft.com/office/drawing/2014/main" id="{242D7ADD-42FA-FF42-8BCD-F2A3B5441B9A}"/>
              </a:ext>
            </a:extLst>
          </p:cNvPr>
          <p:cNvSpPr txBox="1">
            <a:spLocks noChangeArrowheads="1"/>
          </p:cNvSpPr>
          <p:nvPr/>
        </p:nvSpPr>
        <p:spPr bwMode="auto">
          <a:xfrm>
            <a:off x="8770938" y="2663825"/>
            <a:ext cx="4778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latin typeface="Calibri" panose="020F0502020204030204" pitchFamily="34" charset="0"/>
                <a:ea typeface="Baskerville" panose="02020502070401020303" pitchFamily="18" charset="0"/>
                <a:cs typeface="Calibri" panose="020F0502020204030204" pitchFamily="34" charset="0"/>
              </a:rPr>
              <a:t>ES</a:t>
            </a:r>
            <a:endParaRPr lang="ru-RU" altLang="ru-RU" sz="1200" b="1">
              <a:latin typeface="Calibri" panose="020F0502020204030204" pitchFamily="34" charset="0"/>
              <a:ea typeface="Baskerville" panose="02020502070401020303" pitchFamily="18" charset="0"/>
              <a:cs typeface="Calibri" panose="020F0502020204030204" pitchFamily="34" charset="0"/>
            </a:endParaRPr>
          </a:p>
        </p:txBody>
      </p:sp>
      <p:sp>
        <p:nvSpPr>
          <p:cNvPr id="32890" name="TextBox 277">
            <a:extLst>
              <a:ext uri="{FF2B5EF4-FFF2-40B4-BE49-F238E27FC236}">
                <a16:creationId xmlns:a16="http://schemas.microsoft.com/office/drawing/2014/main" id="{EB1CAFF4-848C-4646-9951-95D7E6B7D23B}"/>
              </a:ext>
            </a:extLst>
          </p:cNvPr>
          <p:cNvSpPr txBox="1">
            <a:spLocks noChangeArrowheads="1"/>
          </p:cNvSpPr>
          <p:nvPr/>
        </p:nvSpPr>
        <p:spPr bwMode="auto">
          <a:xfrm>
            <a:off x="8775700" y="3241675"/>
            <a:ext cx="4778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a:latin typeface="Calibri" panose="020F0502020204030204" pitchFamily="34" charset="0"/>
                <a:ea typeface="Baskerville" panose="02020502070401020303" pitchFamily="18" charset="0"/>
                <a:cs typeface="Calibri" panose="020F0502020204030204" pitchFamily="34" charset="0"/>
              </a:rPr>
              <a:t>AS</a:t>
            </a:r>
            <a:endParaRPr lang="ru-RU" altLang="ru-RU" sz="1200" b="1">
              <a:latin typeface="Calibri" panose="020F0502020204030204" pitchFamily="34" charset="0"/>
              <a:ea typeface="Baskerville" panose="02020502070401020303" pitchFamily="18"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3" name="Прямая соединительная линия 10">
            <a:extLst>
              <a:ext uri="{FF2B5EF4-FFF2-40B4-BE49-F238E27FC236}">
                <a16:creationId xmlns:a16="http://schemas.microsoft.com/office/drawing/2014/main" id="{D4D3AAA6-3BE4-0E44-BB04-2665F7095716}"/>
              </a:ext>
            </a:extLst>
          </p:cNvPr>
          <p:cNvCxnSpPr>
            <a:cxnSpLocks/>
          </p:cNvCxnSpPr>
          <p:nvPr/>
        </p:nvCxnSpPr>
        <p:spPr bwMode="auto">
          <a:xfrm>
            <a:off x="185738" y="4365625"/>
            <a:ext cx="8651875" cy="3175"/>
          </a:xfrm>
          <a:prstGeom prst="line">
            <a:avLst/>
          </a:prstGeom>
          <a:no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4" name="Прямоугольник 11">
            <a:extLst>
              <a:ext uri="{FF2B5EF4-FFF2-40B4-BE49-F238E27FC236}">
                <a16:creationId xmlns:a16="http://schemas.microsoft.com/office/drawing/2014/main" id="{938CF592-AA60-2347-BBA0-BC030E819293}"/>
              </a:ext>
            </a:extLst>
          </p:cNvPr>
          <p:cNvSpPr>
            <a:spLocks noChangeArrowheads="1"/>
          </p:cNvSpPr>
          <p:nvPr/>
        </p:nvSpPr>
        <p:spPr bwMode="auto">
          <a:xfrm>
            <a:off x="31908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5" name="Прямоугольник 29">
            <a:extLst>
              <a:ext uri="{FF2B5EF4-FFF2-40B4-BE49-F238E27FC236}">
                <a16:creationId xmlns:a16="http://schemas.microsoft.com/office/drawing/2014/main" id="{4693376C-511F-E044-B290-F68FDF2D32AF}"/>
              </a:ext>
            </a:extLst>
          </p:cNvPr>
          <p:cNvSpPr>
            <a:spLocks noChangeArrowheads="1"/>
          </p:cNvSpPr>
          <p:nvPr/>
        </p:nvSpPr>
        <p:spPr bwMode="auto">
          <a:xfrm>
            <a:off x="590550"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6" name="Прямоугольник 32">
            <a:extLst>
              <a:ext uri="{FF2B5EF4-FFF2-40B4-BE49-F238E27FC236}">
                <a16:creationId xmlns:a16="http://schemas.microsoft.com/office/drawing/2014/main" id="{F0BFABE8-7745-D947-B3C7-48B28AFDB6A2}"/>
              </a:ext>
            </a:extLst>
          </p:cNvPr>
          <p:cNvSpPr>
            <a:spLocks noChangeArrowheads="1"/>
          </p:cNvSpPr>
          <p:nvPr/>
        </p:nvSpPr>
        <p:spPr bwMode="auto">
          <a:xfrm>
            <a:off x="23812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7" name="Прямоугольник 34">
            <a:extLst>
              <a:ext uri="{FF2B5EF4-FFF2-40B4-BE49-F238E27FC236}">
                <a16:creationId xmlns:a16="http://schemas.microsoft.com/office/drawing/2014/main" id="{02C63BF6-C4C7-2741-9E4B-040EAF46780A}"/>
              </a:ext>
            </a:extLst>
          </p:cNvPr>
          <p:cNvSpPr>
            <a:spLocks noChangeArrowheads="1"/>
          </p:cNvSpPr>
          <p:nvPr/>
        </p:nvSpPr>
        <p:spPr bwMode="auto">
          <a:xfrm>
            <a:off x="13843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8" name="Прямоугольник 35">
            <a:extLst>
              <a:ext uri="{FF2B5EF4-FFF2-40B4-BE49-F238E27FC236}">
                <a16:creationId xmlns:a16="http://schemas.microsoft.com/office/drawing/2014/main" id="{E5DE2DB8-68FB-C64E-9F84-5C8F2BBCB817}"/>
              </a:ext>
            </a:extLst>
          </p:cNvPr>
          <p:cNvSpPr>
            <a:spLocks noChangeArrowheads="1"/>
          </p:cNvSpPr>
          <p:nvPr/>
        </p:nvSpPr>
        <p:spPr bwMode="auto">
          <a:xfrm>
            <a:off x="1300163"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9" name="Прямоугольник 36">
            <a:extLst>
              <a:ext uri="{FF2B5EF4-FFF2-40B4-BE49-F238E27FC236}">
                <a16:creationId xmlns:a16="http://schemas.microsoft.com/office/drawing/2014/main" id="{89C3A900-8944-0D4B-8431-8DC68F3E7244}"/>
              </a:ext>
            </a:extLst>
          </p:cNvPr>
          <p:cNvSpPr>
            <a:spLocks noChangeArrowheads="1"/>
          </p:cNvSpPr>
          <p:nvPr/>
        </p:nvSpPr>
        <p:spPr bwMode="auto">
          <a:xfrm>
            <a:off x="9477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0" name="Прямоугольник 37">
            <a:extLst>
              <a:ext uri="{FF2B5EF4-FFF2-40B4-BE49-F238E27FC236}">
                <a16:creationId xmlns:a16="http://schemas.microsoft.com/office/drawing/2014/main" id="{F54CA47B-5A2C-4840-828D-C07D10D4B5A7}"/>
              </a:ext>
            </a:extLst>
          </p:cNvPr>
          <p:cNvSpPr>
            <a:spLocks noChangeArrowheads="1"/>
          </p:cNvSpPr>
          <p:nvPr/>
        </p:nvSpPr>
        <p:spPr bwMode="auto">
          <a:xfrm>
            <a:off x="17367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1" name="Прямоугольник 38">
            <a:extLst>
              <a:ext uri="{FF2B5EF4-FFF2-40B4-BE49-F238E27FC236}">
                <a16:creationId xmlns:a16="http://schemas.microsoft.com/office/drawing/2014/main" id="{919DCADD-57E0-7549-8765-01088650B150}"/>
              </a:ext>
            </a:extLst>
          </p:cNvPr>
          <p:cNvSpPr>
            <a:spLocks noChangeArrowheads="1"/>
          </p:cNvSpPr>
          <p:nvPr/>
        </p:nvSpPr>
        <p:spPr bwMode="auto">
          <a:xfrm>
            <a:off x="209391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2" name="Прямоугольник 39">
            <a:extLst>
              <a:ext uri="{FF2B5EF4-FFF2-40B4-BE49-F238E27FC236}">
                <a16:creationId xmlns:a16="http://schemas.microsoft.com/office/drawing/2014/main" id="{B0A6B945-C6CA-E04D-9DC3-C380BE3775AC}"/>
              </a:ext>
            </a:extLst>
          </p:cNvPr>
          <p:cNvSpPr>
            <a:spLocks noChangeArrowheads="1"/>
          </p:cNvSpPr>
          <p:nvPr/>
        </p:nvSpPr>
        <p:spPr bwMode="auto">
          <a:xfrm>
            <a:off x="20097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3" name="Прямоугольник 40">
            <a:extLst>
              <a:ext uri="{FF2B5EF4-FFF2-40B4-BE49-F238E27FC236}">
                <a16:creationId xmlns:a16="http://schemas.microsoft.com/office/drawing/2014/main" id="{D3155775-DB04-BC4A-BEEB-6906BC0E8848}"/>
              </a:ext>
            </a:extLst>
          </p:cNvPr>
          <p:cNvSpPr>
            <a:spLocks noChangeArrowheads="1"/>
          </p:cNvSpPr>
          <p:nvPr/>
        </p:nvSpPr>
        <p:spPr bwMode="auto">
          <a:xfrm>
            <a:off x="1657350"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4" name="Прямоугольник 41">
            <a:extLst>
              <a:ext uri="{FF2B5EF4-FFF2-40B4-BE49-F238E27FC236}">
                <a16:creationId xmlns:a16="http://schemas.microsoft.com/office/drawing/2014/main" id="{0C99AB31-ACDD-D144-BC77-699FAFDEEE54}"/>
              </a:ext>
            </a:extLst>
          </p:cNvPr>
          <p:cNvSpPr>
            <a:spLocks noChangeArrowheads="1"/>
          </p:cNvSpPr>
          <p:nvPr/>
        </p:nvSpPr>
        <p:spPr bwMode="auto">
          <a:xfrm>
            <a:off x="24479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5" name="Прямоугольник 42">
            <a:extLst>
              <a:ext uri="{FF2B5EF4-FFF2-40B4-BE49-F238E27FC236}">
                <a16:creationId xmlns:a16="http://schemas.microsoft.com/office/drawing/2014/main" id="{8288559D-ECEA-6F46-A663-34AA1C1EF484}"/>
              </a:ext>
            </a:extLst>
          </p:cNvPr>
          <p:cNvSpPr>
            <a:spLocks noChangeArrowheads="1"/>
          </p:cNvSpPr>
          <p:nvPr/>
        </p:nvSpPr>
        <p:spPr bwMode="auto">
          <a:xfrm>
            <a:off x="280511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6" name="Прямоугольник 43">
            <a:extLst>
              <a:ext uri="{FF2B5EF4-FFF2-40B4-BE49-F238E27FC236}">
                <a16:creationId xmlns:a16="http://schemas.microsoft.com/office/drawing/2014/main" id="{2699978C-5369-6C40-B9D4-B36B2C116256}"/>
              </a:ext>
            </a:extLst>
          </p:cNvPr>
          <p:cNvSpPr>
            <a:spLocks noChangeArrowheads="1"/>
          </p:cNvSpPr>
          <p:nvPr/>
        </p:nvSpPr>
        <p:spPr bwMode="auto">
          <a:xfrm>
            <a:off x="27209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7" name="Прямоугольник 44">
            <a:extLst>
              <a:ext uri="{FF2B5EF4-FFF2-40B4-BE49-F238E27FC236}">
                <a16:creationId xmlns:a16="http://schemas.microsoft.com/office/drawing/2014/main" id="{6B3A81B5-62F9-314C-8853-D08694756C0D}"/>
              </a:ext>
            </a:extLst>
          </p:cNvPr>
          <p:cNvSpPr>
            <a:spLocks noChangeArrowheads="1"/>
          </p:cNvSpPr>
          <p:nvPr/>
        </p:nvSpPr>
        <p:spPr bwMode="auto">
          <a:xfrm>
            <a:off x="2366963"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8" name="Прямоугольник 45">
            <a:extLst>
              <a:ext uri="{FF2B5EF4-FFF2-40B4-BE49-F238E27FC236}">
                <a16:creationId xmlns:a16="http://schemas.microsoft.com/office/drawing/2014/main" id="{52DB0262-1A10-E042-882B-1C2DE1153059}"/>
              </a:ext>
            </a:extLst>
          </p:cNvPr>
          <p:cNvSpPr>
            <a:spLocks noChangeArrowheads="1"/>
          </p:cNvSpPr>
          <p:nvPr/>
        </p:nvSpPr>
        <p:spPr bwMode="auto">
          <a:xfrm>
            <a:off x="315753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9" name="Прямоугольник 46">
            <a:extLst>
              <a:ext uri="{FF2B5EF4-FFF2-40B4-BE49-F238E27FC236}">
                <a16:creationId xmlns:a16="http://schemas.microsoft.com/office/drawing/2014/main" id="{5819BC67-A706-6849-A1B2-56385FE6FC37}"/>
              </a:ext>
            </a:extLst>
          </p:cNvPr>
          <p:cNvSpPr>
            <a:spLocks noChangeArrowheads="1"/>
          </p:cNvSpPr>
          <p:nvPr/>
        </p:nvSpPr>
        <p:spPr bwMode="auto">
          <a:xfrm>
            <a:off x="351472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0" name="Прямоугольник 47">
            <a:extLst>
              <a:ext uri="{FF2B5EF4-FFF2-40B4-BE49-F238E27FC236}">
                <a16:creationId xmlns:a16="http://schemas.microsoft.com/office/drawing/2014/main" id="{7CA24016-2B36-F440-ABB3-D0AF02B72994}"/>
              </a:ext>
            </a:extLst>
          </p:cNvPr>
          <p:cNvSpPr>
            <a:spLocks noChangeArrowheads="1"/>
          </p:cNvSpPr>
          <p:nvPr/>
        </p:nvSpPr>
        <p:spPr bwMode="auto">
          <a:xfrm>
            <a:off x="343058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1" name="Прямоугольник 48">
            <a:extLst>
              <a:ext uri="{FF2B5EF4-FFF2-40B4-BE49-F238E27FC236}">
                <a16:creationId xmlns:a16="http://schemas.microsoft.com/office/drawing/2014/main" id="{46C94D65-7725-DC4C-AA7D-A2B18EDE913F}"/>
              </a:ext>
            </a:extLst>
          </p:cNvPr>
          <p:cNvSpPr>
            <a:spLocks noChangeArrowheads="1"/>
          </p:cNvSpPr>
          <p:nvPr/>
        </p:nvSpPr>
        <p:spPr bwMode="auto">
          <a:xfrm>
            <a:off x="307657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2" name="Прямоугольник 49">
            <a:extLst>
              <a:ext uri="{FF2B5EF4-FFF2-40B4-BE49-F238E27FC236}">
                <a16:creationId xmlns:a16="http://schemas.microsoft.com/office/drawing/2014/main" id="{CE437118-D536-7543-8B15-EACCE4A3CA97}"/>
              </a:ext>
            </a:extLst>
          </p:cNvPr>
          <p:cNvSpPr>
            <a:spLocks noChangeArrowheads="1"/>
          </p:cNvSpPr>
          <p:nvPr/>
        </p:nvSpPr>
        <p:spPr bwMode="auto">
          <a:xfrm>
            <a:off x="386715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3" name="Прямоугольник 50">
            <a:extLst>
              <a:ext uri="{FF2B5EF4-FFF2-40B4-BE49-F238E27FC236}">
                <a16:creationId xmlns:a16="http://schemas.microsoft.com/office/drawing/2014/main" id="{D0BA5CC5-4691-5F42-914A-856649FBB01E}"/>
              </a:ext>
            </a:extLst>
          </p:cNvPr>
          <p:cNvSpPr>
            <a:spLocks noChangeArrowheads="1"/>
          </p:cNvSpPr>
          <p:nvPr/>
        </p:nvSpPr>
        <p:spPr bwMode="auto">
          <a:xfrm>
            <a:off x="422275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4" name="Прямоугольник 51">
            <a:extLst>
              <a:ext uri="{FF2B5EF4-FFF2-40B4-BE49-F238E27FC236}">
                <a16:creationId xmlns:a16="http://schemas.microsoft.com/office/drawing/2014/main" id="{93D6A6BC-EA31-F046-8F19-C5074C49FC67}"/>
              </a:ext>
            </a:extLst>
          </p:cNvPr>
          <p:cNvSpPr>
            <a:spLocks noChangeArrowheads="1"/>
          </p:cNvSpPr>
          <p:nvPr/>
        </p:nvSpPr>
        <p:spPr bwMode="auto">
          <a:xfrm>
            <a:off x="4140200"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5" name="Прямоугольник 52">
            <a:extLst>
              <a:ext uri="{FF2B5EF4-FFF2-40B4-BE49-F238E27FC236}">
                <a16:creationId xmlns:a16="http://schemas.microsoft.com/office/drawing/2014/main" id="{0488B566-E44E-AA4E-80BA-A85B91C4177D}"/>
              </a:ext>
            </a:extLst>
          </p:cNvPr>
          <p:cNvSpPr>
            <a:spLocks noChangeArrowheads="1"/>
          </p:cNvSpPr>
          <p:nvPr/>
        </p:nvSpPr>
        <p:spPr bwMode="auto">
          <a:xfrm>
            <a:off x="378618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6" name="Прямоугольник 53">
            <a:extLst>
              <a:ext uri="{FF2B5EF4-FFF2-40B4-BE49-F238E27FC236}">
                <a16:creationId xmlns:a16="http://schemas.microsoft.com/office/drawing/2014/main" id="{AD2E635F-6773-1F43-92F7-52C6568BD278}"/>
              </a:ext>
            </a:extLst>
          </p:cNvPr>
          <p:cNvSpPr>
            <a:spLocks noChangeArrowheads="1"/>
          </p:cNvSpPr>
          <p:nvPr/>
        </p:nvSpPr>
        <p:spPr bwMode="auto">
          <a:xfrm>
            <a:off x="457517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7" name="Прямоугольник 54">
            <a:extLst>
              <a:ext uri="{FF2B5EF4-FFF2-40B4-BE49-F238E27FC236}">
                <a16:creationId xmlns:a16="http://schemas.microsoft.com/office/drawing/2014/main" id="{EF62FBC5-1D74-CC44-85C5-C4A569F90E49}"/>
              </a:ext>
            </a:extLst>
          </p:cNvPr>
          <p:cNvSpPr>
            <a:spLocks noChangeArrowheads="1"/>
          </p:cNvSpPr>
          <p:nvPr/>
        </p:nvSpPr>
        <p:spPr bwMode="auto">
          <a:xfrm>
            <a:off x="493077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8" name="Прямоугольник 55">
            <a:extLst>
              <a:ext uri="{FF2B5EF4-FFF2-40B4-BE49-F238E27FC236}">
                <a16:creationId xmlns:a16="http://schemas.microsoft.com/office/drawing/2014/main" id="{AC92E0F2-3E85-1045-BDBE-0530BCA6F149}"/>
              </a:ext>
            </a:extLst>
          </p:cNvPr>
          <p:cNvSpPr>
            <a:spLocks noChangeArrowheads="1"/>
          </p:cNvSpPr>
          <p:nvPr/>
        </p:nvSpPr>
        <p:spPr bwMode="auto">
          <a:xfrm>
            <a:off x="484822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9" name="Прямоугольник 56">
            <a:extLst>
              <a:ext uri="{FF2B5EF4-FFF2-40B4-BE49-F238E27FC236}">
                <a16:creationId xmlns:a16="http://schemas.microsoft.com/office/drawing/2014/main" id="{A049E3B9-58D9-1D42-8C04-35D788EB495E}"/>
              </a:ext>
            </a:extLst>
          </p:cNvPr>
          <p:cNvSpPr>
            <a:spLocks noChangeArrowheads="1"/>
          </p:cNvSpPr>
          <p:nvPr/>
        </p:nvSpPr>
        <p:spPr bwMode="auto">
          <a:xfrm>
            <a:off x="4494213"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0" name="Прямоугольник 57">
            <a:extLst>
              <a:ext uri="{FF2B5EF4-FFF2-40B4-BE49-F238E27FC236}">
                <a16:creationId xmlns:a16="http://schemas.microsoft.com/office/drawing/2014/main" id="{1469E480-35A7-1A43-9F8A-A93008B6356D}"/>
              </a:ext>
            </a:extLst>
          </p:cNvPr>
          <p:cNvSpPr>
            <a:spLocks noChangeArrowheads="1"/>
          </p:cNvSpPr>
          <p:nvPr/>
        </p:nvSpPr>
        <p:spPr bwMode="auto">
          <a:xfrm>
            <a:off x="528478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1" name="Прямоугольник 58">
            <a:extLst>
              <a:ext uri="{FF2B5EF4-FFF2-40B4-BE49-F238E27FC236}">
                <a16:creationId xmlns:a16="http://schemas.microsoft.com/office/drawing/2014/main" id="{59D0B18B-4222-BE4C-82FA-8CCDEAF01B18}"/>
              </a:ext>
            </a:extLst>
          </p:cNvPr>
          <p:cNvSpPr>
            <a:spLocks noChangeArrowheads="1"/>
          </p:cNvSpPr>
          <p:nvPr/>
        </p:nvSpPr>
        <p:spPr bwMode="auto">
          <a:xfrm>
            <a:off x="5640388"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2" name="Прямоугольник 59">
            <a:extLst>
              <a:ext uri="{FF2B5EF4-FFF2-40B4-BE49-F238E27FC236}">
                <a16:creationId xmlns:a16="http://schemas.microsoft.com/office/drawing/2014/main" id="{81D13592-D278-5F48-B559-7E889069FD50}"/>
              </a:ext>
            </a:extLst>
          </p:cNvPr>
          <p:cNvSpPr>
            <a:spLocks noChangeArrowheads="1"/>
          </p:cNvSpPr>
          <p:nvPr/>
        </p:nvSpPr>
        <p:spPr bwMode="auto">
          <a:xfrm>
            <a:off x="555783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3" name="Прямоугольник 60">
            <a:extLst>
              <a:ext uri="{FF2B5EF4-FFF2-40B4-BE49-F238E27FC236}">
                <a16:creationId xmlns:a16="http://schemas.microsoft.com/office/drawing/2014/main" id="{18BCE58A-7927-7947-811E-461559255EAD}"/>
              </a:ext>
            </a:extLst>
          </p:cNvPr>
          <p:cNvSpPr>
            <a:spLocks noChangeArrowheads="1"/>
          </p:cNvSpPr>
          <p:nvPr/>
        </p:nvSpPr>
        <p:spPr bwMode="auto">
          <a:xfrm>
            <a:off x="520382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4" name="Прямоугольник 61">
            <a:extLst>
              <a:ext uri="{FF2B5EF4-FFF2-40B4-BE49-F238E27FC236}">
                <a16:creationId xmlns:a16="http://schemas.microsoft.com/office/drawing/2014/main" id="{7C555094-5989-6141-912A-C1E5891E2ABE}"/>
              </a:ext>
            </a:extLst>
          </p:cNvPr>
          <p:cNvSpPr>
            <a:spLocks noChangeArrowheads="1"/>
          </p:cNvSpPr>
          <p:nvPr/>
        </p:nvSpPr>
        <p:spPr bwMode="auto">
          <a:xfrm>
            <a:off x="599440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5" name="Прямоугольник 62">
            <a:extLst>
              <a:ext uri="{FF2B5EF4-FFF2-40B4-BE49-F238E27FC236}">
                <a16:creationId xmlns:a16="http://schemas.microsoft.com/office/drawing/2014/main" id="{2A5E3A37-2CDA-F64E-BB0C-37905498DCC6}"/>
              </a:ext>
            </a:extLst>
          </p:cNvPr>
          <p:cNvSpPr>
            <a:spLocks noChangeArrowheads="1"/>
          </p:cNvSpPr>
          <p:nvPr/>
        </p:nvSpPr>
        <p:spPr bwMode="auto">
          <a:xfrm>
            <a:off x="63500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6" name="Прямоугольник 63">
            <a:extLst>
              <a:ext uri="{FF2B5EF4-FFF2-40B4-BE49-F238E27FC236}">
                <a16:creationId xmlns:a16="http://schemas.microsoft.com/office/drawing/2014/main" id="{159900CA-6109-4143-9711-04037B9838B4}"/>
              </a:ext>
            </a:extLst>
          </p:cNvPr>
          <p:cNvSpPr>
            <a:spLocks noChangeArrowheads="1"/>
          </p:cNvSpPr>
          <p:nvPr/>
        </p:nvSpPr>
        <p:spPr bwMode="auto">
          <a:xfrm>
            <a:off x="6267450"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7" name="Прямоугольник 64">
            <a:extLst>
              <a:ext uri="{FF2B5EF4-FFF2-40B4-BE49-F238E27FC236}">
                <a16:creationId xmlns:a16="http://schemas.microsoft.com/office/drawing/2014/main" id="{46A73AFF-FD71-5446-B691-6385BB0FC168}"/>
              </a:ext>
            </a:extLst>
          </p:cNvPr>
          <p:cNvSpPr>
            <a:spLocks noChangeArrowheads="1"/>
          </p:cNvSpPr>
          <p:nvPr/>
        </p:nvSpPr>
        <p:spPr bwMode="auto">
          <a:xfrm>
            <a:off x="59134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8" name="Прямоугольник 65">
            <a:extLst>
              <a:ext uri="{FF2B5EF4-FFF2-40B4-BE49-F238E27FC236}">
                <a16:creationId xmlns:a16="http://schemas.microsoft.com/office/drawing/2014/main" id="{0A3C161B-1BA8-9A4A-A0AD-960CBA03F3FD}"/>
              </a:ext>
            </a:extLst>
          </p:cNvPr>
          <p:cNvSpPr>
            <a:spLocks noChangeArrowheads="1"/>
          </p:cNvSpPr>
          <p:nvPr/>
        </p:nvSpPr>
        <p:spPr bwMode="auto">
          <a:xfrm>
            <a:off x="670560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9" name="Прямоугольник 66">
            <a:extLst>
              <a:ext uri="{FF2B5EF4-FFF2-40B4-BE49-F238E27FC236}">
                <a16:creationId xmlns:a16="http://schemas.microsoft.com/office/drawing/2014/main" id="{BFEABA5C-64E1-1941-91E9-A170C4082A79}"/>
              </a:ext>
            </a:extLst>
          </p:cNvPr>
          <p:cNvSpPr>
            <a:spLocks noChangeArrowheads="1"/>
          </p:cNvSpPr>
          <p:nvPr/>
        </p:nvSpPr>
        <p:spPr bwMode="auto">
          <a:xfrm>
            <a:off x="70612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0" name="Прямоугольник 67">
            <a:extLst>
              <a:ext uri="{FF2B5EF4-FFF2-40B4-BE49-F238E27FC236}">
                <a16:creationId xmlns:a16="http://schemas.microsoft.com/office/drawing/2014/main" id="{829DB8D0-AE88-2F4B-8ECD-F34AC8111548}"/>
              </a:ext>
            </a:extLst>
          </p:cNvPr>
          <p:cNvSpPr>
            <a:spLocks noChangeArrowheads="1"/>
          </p:cNvSpPr>
          <p:nvPr/>
        </p:nvSpPr>
        <p:spPr bwMode="auto">
          <a:xfrm>
            <a:off x="6978650"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1" name="Прямоугольник 68">
            <a:extLst>
              <a:ext uri="{FF2B5EF4-FFF2-40B4-BE49-F238E27FC236}">
                <a16:creationId xmlns:a16="http://schemas.microsoft.com/office/drawing/2014/main" id="{60D8F840-3421-D940-8A44-55A22CB0896E}"/>
              </a:ext>
            </a:extLst>
          </p:cNvPr>
          <p:cNvSpPr>
            <a:spLocks noChangeArrowheads="1"/>
          </p:cNvSpPr>
          <p:nvPr/>
        </p:nvSpPr>
        <p:spPr bwMode="auto">
          <a:xfrm>
            <a:off x="66246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2" name="Прямоугольник 69">
            <a:extLst>
              <a:ext uri="{FF2B5EF4-FFF2-40B4-BE49-F238E27FC236}">
                <a16:creationId xmlns:a16="http://schemas.microsoft.com/office/drawing/2014/main" id="{C17B7624-140A-5E44-9C90-A41FDDE14A3C}"/>
              </a:ext>
            </a:extLst>
          </p:cNvPr>
          <p:cNvSpPr>
            <a:spLocks noChangeArrowheads="1"/>
          </p:cNvSpPr>
          <p:nvPr/>
        </p:nvSpPr>
        <p:spPr bwMode="auto">
          <a:xfrm>
            <a:off x="7415213"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3" name="Прямоугольник 71">
            <a:extLst>
              <a:ext uri="{FF2B5EF4-FFF2-40B4-BE49-F238E27FC236}">
                <a16:creationId xmlns:a16="http://schemas.microsoft.com/office/drawing/2014/main" id="{821D4407-5A01-1F4D-9053-0EA8C8E84644}"/>
              </a:ext>
            </a:extLst>
          </p:cNvPr>
          <p:cNvSpPr>
            <a:spLocks noChangeArrowheads="1"/>
          </p:cNvSpPr>
          <p:nvPr/>
        </p:nvSpPr>
        <p:spPr bwMode="auto">
          <a:xfrm>
            <a:off x="76866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4" name="Прямоугольник 72">
            <a:extLst>
              <a:ext uri="{FF2B5EF4-FFF2-40B4-BE49-F238E27FC236}">
                <a16:creationId xmlns:a16="http://schemas.microsoft.com/office/drawing/2014/main" id="{68A4CA90-1AAD-3847-98F8-947E14D3267E}"/>
              </a:ext>
            </a:extLst>
          </p:cNvPr>
          <p:cNvSpPr>
            <a:spLocks noChangeArrowheads="1"/>
          </p:cNvSpPr>
          <p:nvPr/>
        </p:nvSpPr>
        <p:spPr bwMode="auto">
          <a:xfrm>
            <a:off x="7334250"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5" name="Прямоугольник 74">
            <a:extLst>
              <a:ext uri="{FF2B5EF4-FFF2-40B4-BE49-F238E27FC236}">
                <a16:creationId xmlns:a16="http://schemas.microsoft.com/office/drawing/2014/main" id="{4EE8569D-8FBB-C54E-8AC6-3948C5A15854}"/>
              </a:ext>
            </a:extLst>
          </p:cNvPr>
          <p:cNvSpPr>
            <a:spLocks noChangeArrowheads="1"/>
          </p:cNvSpPr>
          <p:nvPr/>
        </p:nvSpPr>
        <p:spPr bwMode="auto">
          <a:xfrm>
            <a:off x="848042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6" name="Прямоугольник 75">
            <a:extLst>
              <a:ext uri="{FF2B5EF4-FFF2-40B4-BE49-F238E27FC236}">
                <a16:creationId xmlns:a16="http://schemas.microsoft.com/office/drawing/2014/main" id="{EC6E5029-A0FE-E94F-9225-CE8D5A8A2ED2}"/>
              </a:ext>
            </a:extLst>
          </p:cNvPr>
          <p:cNvSpPr>
            <a:spLocks noChangeArrowheads="1"/>
          </p:cNvSpPr>
          <p:nvPr/>
        </p:nvSpPr>
        <p:spPr bwMode="auto">
          <a:xfrm>
            <a:off x="839628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7" name="Прямоугольник 76">
            <a:extLst>
              <a:ext uri="{FF2B5EF4-FFF2-40B4-BE49-F238E27FC236}">
                <a16:creationId xmlns:a16="http://schemas.microsoft.com/office/drawing/2014/main" id="{671E8C62-30E5-0043-A203-B2BD0E264525}"/>
              </a:ext>
            </a:extLst>
          </p:cNvPr>
          <p:cNvSpPr>
            <a:spLocks noChangeArrowheads="1"/>
          </p:cNvSpPr>
          <p:nvPr/>
        </p:nvSpPr>
        <p:spPr bwMode="auto">
          <a:xfrm>
            <a:off x="8043863"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8" name="Прямоугольник 78">
            <a:extLst>
              <a:ext uri="{FF2B5EF4-FFF2-40B4-BE49-F238E27FC236}">
                <a16:creationId xmlns:a16="http://schemas.microsoft.com/office/drawing/2014/main" id="{0B404851-EE2C-954A-B5C5-5DBEECEEBA0E}"/>
              </a:ext>
            </a:extLst>
          </p:cNvPr>
          <p:cNvSpPr>
            <a:spLocks noChangeArrowheads="1"/>
          </p:cNvSpPr>
          <p:nvPr/>
        </p:nvSpPr>
        <p:spPr bwMode="auto">
          <a:xfrm>
            <a:off x="8748713" y="4376738"/>
            <a:ext cx="46037" cy="647700"/>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148" name="Прямая соединительная линия 147">
            <a:extLst>
              <a:ext uri="{FF2B5EF4-FFF2-40B4-BE49-F238E27FC236}">
                <a16:creationId xmlns:a16="http://schemas.microsoft.com/office/drawing/2014/main" id="{F1F4E307-6A58-294E-ABA5-5DC7D7A88E63}"/>
              </a:ext>
            </a:extLst>
          </p:cNvPr>
          <p:cNvCxnSpPr>
            <a:cxnSpLocks/>
          </p:cNvCxnSpPr>
          <p:nvPr/>
        </p:nvCxnSpPr>
        <p:spPr bwMode="auto">
          <a:xfrm flipV="1">
            <a:off x="185738"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2" name="Прямая соединительная линия 151">
            <a:extLst>
              <a:ext uri="{FF2B5EF4-FFF2-40B4-BE49-F238E27FC236}">
                <a16:creationId xmlns:a16="http://schemas.microsoft.com/office/drawing/2014/main" id="{CCA2F531-4738-7A4B-9173-D1E74A8E64E9}"/>
              </a:ext>
            </a:extLst>
          </p:cNvPr>
          <p:cNvCxnSpPr>
            <a:cxnSpLocks/>
          </p:cNvCxnSpPr>
          <p:nvPr/>
        </p:nvCxnSpPr>
        <p:spPr bwMode="auto">
          <a:xfrm flipV="1">
            <a:off x="8837613"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3" name="Прямая соединительная линия 152">
            <a:extLst>
              <a:ext uri="{FF2B5EF4-FFF2-40B4-BE49-F238E27FC236}">
                <a16:creationId xmlns:a16="http://schemas.microsoft.com/office/drawing/2014/main" id="{C166864B-5E9B-B746-A08A-2508C572AF23}"/>
              </a:ext>
            </a:extLst>
          </p:cNvPr>
          <p:cNvCxnSpPr>
            <a:cxnSpLocks/>
          </p:cNvCxnSpPr>
          <p:nvPr/>
        </p:nvCxnSpPr>
        <p:spPr bwMode="auto">
          <a:xfrm flipV="1">
            <a:off x="2397125" y="2492375"/>
            <a:ext cx="0" cy="188436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4" name="Прямая соединительная линия 153">
            <a:extLst>
              <a:ext uri="{FF2B5EF4-FFF2-40B4-BE49-F238E27FC236}">
                <a16:creationId xmlns:a16="http://schemas.microsoft.com/office/drawing/2014/main" id="{5FBD513C-E2E1-3A49-8917-A3672A3B5F64}"/>
              </a:ext>
            </a:extLst>
          </p:cNvPr>
          <p:cNvCxnSpPr>
            <a:cxnSpLocks/>
          </p:cNvCxnSpPr>
          <p:nvPr/>
        </p:nvCxnSpPr>
        <p:spPr bwMode="auto">
          <a:xfrm flipV="1">
            <a:off x="4519613"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5" name="Прямая соединительная линия 154">
            <a:extLst>
              <a:ext uri="{FF2B5EF4-FFF2-40B4-BE49-F238E27FC236}">
                <a16:creationId xmlns:a16="http://schemas.microsoft.com/office/drawing/2014/main" id="{6555A6E2-48BD-3544-8B5F-7BDFA14D625B}"/>
              </a:ext>
            </a:extLst>
          </p:cNvPr>
          <p:cNvCxnSpPr>
            <a:cxnSpLocks/>
          </p:cNvCxnSpPr>
          <p:nvPr/>
        </p:nvCxnSpPr>
        <p:spPr bwMode="auto">
          <a:xfrm flipV="1">
            <a:off x="6646863" y="25050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844" name="Прямая соединительная линия 14">
            <a:extLst>
              <a:ext uri="{FF2B5EF4-FFF2-40B4-BE49-F238E27FC236}">
                <a16:creationId xmlns:a16="http://schemas.microsoft.com/office/drawing/2014/main" id="{02B77660-AC97-E54A-80B6-AB35E589E8A0}"/>
              </a:ext>
            </a:extLst>
          </p:cNvPr>
          <p:cNvCxnSpPr>
            <a:cxnSpLocks noChangeShapeType="1"/>
          </p:cNvCxnSpPr>
          <p:nvPr/>
        </p:nvCxnSpPr>
        <p:spPr bwMode="auto">
          <a:xfrm>
            <a:off x="1279525"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5" name="Прямая соединительная линия 139">
            <a:extLst>
              <a:ext uri="{FF2B5EF4-FFF2-40B4-BE49-F238E27FC236}">
                <a16:creationId xmlns:a16="http://schemas.microsoft.com/office/drawing/2014/main" id="{72AF80CE-6B11-574F-B348-87616A032245}"/>
              </a:ext>
            </a:extLst>
          </p:cNvPr>
          <p:cNvCxnSpPr>
            <a:cxnSpLocks noChangeShapeType="1"/>
          </p:cNvCxnSpPr>
          <p:nvPr/>
        </p:nvCxnSpPr>
        <p:spPr bwMode="auto">
          <a:xfrm>
            <a:off x="13668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6" name="Прямая соединительная линия 140">
            <a:extLst>
              <a:ext uri="{FF2B5EF4-FFF2-40B4-BE49-F238E27FC236}">
                <a16:creationId xmlns:a16="http://schemas.microsoft.com/office/drawing/2014/main" id="{01B44F99-A712-7E47-832D-DCCDBCC8CEC3}"/>
              </a:ext>
            </a:extLst>
          </p:cNvPr>
          <p:cNvCxnSpPr>
            <a:cxnSpLocks noChangeShapeType="1"/>
          </p:cNvCxnSpPr>
          <p:nvPr/>
        </p:nvCxnSpPr>
        <p:spPr bwMode="auto">
          <a:xfrm>
            <a:off x="927100"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7" name="Прямая соединительная линия 141">
            <a:extLst>
              <a:ext uri="{FF2B5EF4-FFF2-40B4-BE49-F238E27FC236}">
                <a16:creationId xmlns:a16="http://schemas.microsoft.com/office/drawing/2014/main" id="{4BB76910-B12E-9346-A362-5482B4AC034B}"/>
              </a:ext>
            </a:extLst>
          </p:cNvPr>
          <p:cNvCxnSpPr>
            <a:cxnSpLocks noChangeShapeType="1"/>
          </p:cNvCxnSpPr>
          <p:nvPr/>
        </p:nvCxnSpPr>
        <p:spPr bwMode="auto">
          <a:xfrm>
            <a:off x="1012825"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8" name="Прямая соединительная линия 143">
            <a:extLst>
              <a:ext uri="{FF2B5EF4-FFF2-40B4-BE49-F238E27FC236}">
                <a16:creationId xmlns:a16="http://schemas.microsoft.com/office/drawing/2014/main" id="{CBB1BB50-B275-EA4D-B7F8-83750FC69237}"/>
              </a:ext>
            </a:extLst>
          </p:cNvPr>
          <p:cNvCxnSpPr>
            <a:cxnSpLocks noChangeShapeType="1"/>
          </p:cNvCxnSpPr>
          <p:nvPr/>
        </p:nvCxnSpPr>
        <p:spPr bwMode="auto">
          <a:xfrm>
            <a:off x="1639888"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9" name="Прямая соединительная линия 144">
            <a:extLst>
              <a:ext uri="{FF2B5EF4-FFF2-40B4-BE49-F238E27FC236}">
                <a16:creationId xmlns:a16="http://schemas.microsoft.com/office/drawing/2014/main" id="{CB688250-DFCD-FA42-9184-F574CBADD2FF}"/>
              </a:ext>
            </a:extLst>
          </p:cNvPr>
          <p:cNvCxnSpPr>
            <a:cxnSpLocks noChangeShapeType="1"/>
          </p:cNvCxnSpPr>
          <p:nvPr/>
        </p:nvCxnSpPr>
        <p:spPr bwMode="auto">
          <a:xfrm>
            <a:off x="1719263"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0" name="Прямая соединительная линия 198">
            <a:extLst>
              <a:ext uri="{FF2B5EF4-FFF2-40B4-BE49-F238E27FC236}">
                <a16:creationId xmlns:a16="http://schemas.microsoft.com/office/drawing/2014/main" id="{8569F1BC-4459-1446-BB02-7FAD8DC1B5FD}"/>
              </a:ext>
            </a:extLst>
          </p:cNvPr>
          <p:cNvCxnSpPr>
            <a:cxnSpLocks noChangeShapeType="1"/>
          </p:cNvCxnSpPr>
          <p:nvPr/>
        </p:nvCxnSpPr>
        <p:spPr bwMode="auto">
          <a:xfrm>
            <a:off x="30622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1" name="Прямая соединительная линия 199">
            <a:extLst>
              <a:ext uri="{FF2B5EF4-FFF2-40B4-BE49-F238E27FC236}">
                <a16:creationId xmlns:a16="http://schemas.microsoft.com/office/drawing/2014/main" id="{E497B13E-454F-2349-8883-36D2C8CDD0D3}"/>
              </a:ext>
            </a:extLst>
          </p:cNvPr>
          <p:cNvCxnSpPr>
            <a:cxnSpLocks noChangeShapeType="1"/>
          </p:cNvCxnSpPr>
          <p:nvPr/>
        </p:nvCxnSpPr>
        <p:spPr bwMode="auto">
          <a:xfrm>
            <a:off x="30622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2" name="Прямая соединительная линия 200">
            <a:extLst>
              <a:ext uri="{FF2B5EF4-FFF2-40B4-BE49-F238E27FC236}">
                <a16:creationId xmlns:a16="http://schemas.microsoft.com/office/drawing/2014/main" id="{F4DB9EC6-5502-8F43-8FB5-311B554A3A77}"/>
              </a:ext>
            </a:extLst>
          </p:cNvPr>
          <p:cNvCxnSpPr>
            <a:cxnSpLocks noChangeShapeType="1"/>
          </p:cNvCxnSpPr>
          <p:nvPr/>
        </p:nvCxnSpPr>
        <p:spPr bwMode="auto">
          <a:xfrm>
            <a:off x="3141663" y="4375150"/>
            <a:ext cx="0" cy="1296988"/>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3" name="Прямая соединительная линия 201">
            <a:extLst>
              <a:ext uri="{FF2B5EF4-FFF2-40B4-BE49-F238E27FC236}">
                <a16:creationId xmlns:a16="http://schemas.microsoft.com/office/drawing/2014/main" id="{97357F53-FAB9-C44A-9EE7-C7188F29A86D}"/>
              </a:ext>
            </a:extLst>
          </p:cNvPr>
          <p:cNvCxnSpPr>
            <a:cxnSpLocks noChangeShapeType="1"/>
          </p:cNvCxnSpPr>
          <p:nvPr/>
        </p:nvCxnSpPr>
        <p:spPr bwMode="auto">
          <a:xfrm>
            <a:off x="3770313"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54" name="TextBox 221">
            <a:extLst>
              <a:ext uri="{FF2B5EF4-FFF2-40B4-BE49-F238E27FC236}">
                <a16:creationId xmlns:a16="http://schemas.microsoft.com/office/drawing/2014/main" id="{9E353A44-0A3D-EE42-8F10-04618B24F314}"/>
              </a:ext>
            </a:extLst>
          </p:cNvPr>
          <p:cNvSpPr txBox="1">
            <a:spLocks noChangeArrowheads="1"/>
          </p:cNvSpPr>
          <p:nvPr/>
        </p:nvSpPr>
        <p:spPr bwMode="auto">
          <a:xfrm>
            <a:off x="3114675" y="5381625"/>
            <a:ext cx="31226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ru-RU" altLang="ru-RU" sz="1100">
                <a:solidFill>
                  <a:srgbClr val="7030A0"/>
                </a:solidFill>
              </a:rPr>
              <a:t>Семейство дефокусирующих секступолей</a:t>
            </a:r>
            <a:r>
              <a:rPr lang="en-US" altLang="ru-RU" sz="1100">
                <a:solidFill>
                  <a:srgbClr val="7030A0"/>
                </a:solidFill>
              </a:rPr>
              <a:t> SD</a:t>
            </a:r>
            <a:endParaRPr lang="ru-RU" altLang="ru-RU" sz="1100">
              <a:solidFill>
                <a:srgbClr val="7030A0"/>
              </a:solidFill>
            </a:endParaRPr>
          </a:p>
        </p:txBody>
      </p:sp>
      <p:cxnSp>
        <p:nvCxnSpPr>
          <p:cNvPr id="33855" name="Прямая соединительная линия 202">
            <a:extLst>
              <a:ext uri="{FF2B5EF4-FFF2-40B4-BE49-F238E27FC236}">
                <a16:creationId xmlns:a16="http://schemas.microsoft.com/office/drawing/2014/main" id="{6731D690-2A8C-2A40-9148-540CC29C8312}"/>
              </a:ext>
            </a:extLst>
          </p:cNvPr>
          <p:cNvCxnSpPr>
            <a:cxnSpLocks noChangeShapeType="1"/>
          </p:cNvCxnSpPr>
          <p:nvPr/>
        </p:nvCxnSpPr>
        <p:spPr bwMode="auto">
          <a:xfrm>
            <a:off x="38496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6" name="Прямая соединительная линия 203">
            <a:extLst>
              <a:ext uri="{FF2B5EF4-FFF2-40B4-BE49-F238E27FC236}">
                <a16:creationId xmlns:a16="http://schemas.microsoft.com/office/drawing/2014/main" id="{B1C2B0BC-1B06-6744-BC84-8B3972FCB861}"/>
              </a:ext>
            </a:extLst>
          </p:cNvPr>
          <p:cNvCxnSpPr>
            <a:cxnSpLocks noChangeShapeType="1"/>
          </p:cNvCxnSpPr>
          <p:nvPr/>
        </p:nvCxnSpPr>
        <p:spPr bwMode="auto">
          <a:xfrm>
            <a:off x="5186363"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7" name="Прямая соединительная линия 204">
            <a:extLst>
              <a:ext uri="{FF2B5EF4-FFF2-40B4-BE49-F238E27FC236}">
                <a16:creationId xmlns:a16="http://schemas.microsoft.com/office/drawing/2014/main" id="{4937D420-86DF-274B-B15C-D8AB7B92E450}"/>
              </a:ext>
            </a:extLst>
          </p:cNvPr>
          <p:cNvCxnSpPr>
            <a:cxnSpLocks noChangeShapeType="1"/>
          </p:cNvCxnSpPr>
          <p:nvPr/>
        </p:nvCxnSpPr>
        <p:spPr bwMode="auto">
          <a:xfrm>
            <a:off x="5268913"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8" name="Прямая соединительная линия 205">
            <a:extLst>
              <a:ext uri="{FF2B5EF4-FFF2-40B4-BE49-F238E27FC236}">
                <a16:creationId xmlns:a16="http://schemas.microsoft.com/office/drawing/2014/main" id="{5058DE86-5D02-4943-9F74-8654ADD272F6}"/>
              </a:ext>
            </a:extLst>
          </p:cNvPr>
          <p:cNvCxnSpPr>
            <a:cxnSpLocks noChangeShapeType="1"/>
          </p:cNvCxnSpPr>
          <p:nvPr/>
        </p:nvCxnSpPr>
        <p:spPr bwMode="auto">
          <a:xfrm>
            <a:off x="5894388"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9" name="Прямая соединительная линия 206">
            <a:extLst>
              <a:ext uri="{FF2B5EF4-FFF2-40B4-BE49-F238E27FC236}">
                <a16:creationId xmlns:a16="http://schemas.microsoft.com/office/drawing/2014/main" id="{2F1286F7-DC39-BE40-8472-17083092AFA1}"/>
              </a:ext>
            </a:extLst>
          </p:cNvPr>
          <p:cNvCxnSpPr>
            <a:cxnSpLocks noChangeShapeType="1"/>
          </p:cNvCxnSpPr>
          <p:nvPr/>
        </p:nvCxnSpPr>
        <p:spPr bwMode="auto">
          <a:xfrm>
            <a:off x="597693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0" name="Прямая соединительная линия 207">
            <a:extLst>
              <a:ext uri="{FF2B5EF4-FFF2-40B4-BE49-F238E27FC236}">
                <a16:creationId xmlns:a16="http://schemas.microsoft.com/office/drawing/2014/main" id="{DB3F5673-72CF-F045-94EF-680846966FD8}"/>
              </a:ext>
            </a:extLst>
          </p:cNvPr>
          <p:cNvCxnSpPr>
            <a:cxnSpLocks noChangeShapeType="1"/>
          </p:cNvCxnSpPr>
          <p:nvPr/>
        </p:nvCxnSpPr>
        <p:spPr bwMode="auto">
          <a:xfrm>
            <a:off x="7316788" y="4375150"/>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1" name="Прямая соединительная линия 208">
            <a:extLst>
              <a:ext uri="{FF2B5EF4-FFF2-40B4-BE49-F238E27FC236}">
                <a16:creationId xmlns:a16="http://schemas.microsoft.com/office/drawing/2014/main" id="{36BAD922-9726-6A42-BAF4-4943B1A755C4}"/>
              </a:ext>
            </a:extLst>
          </p:cNvPr>
          <p:cNvCxnSpPr>
            <a:cxnSpLocks noChangeShapeType="1"/>
          </p:cNvCxnSpPr>
          <p:nvPr/>
        </p:nvCxnSpPr>
        <p:spPr bwMode="auto">
          <a:xfrm>
            <a:off x="7396163"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2" name="Прямая соединительная линия 209">
            <a:extLst>
              <a:ext uri="{FF2B5EF4-FFF2-40B4-BE49-F238E27FC236}">
                <a16:creationId xmlns:a16="http://schemas.microsoft.com/office/drawing/2014/main" id="{CF98EBA9-F0E2-0140-909B-E62AABFF86FF}"/>
              </a:ext>
            </a:extLst>
          </p:cNvPr>
          <p:cNvCxnSpPr>
            <a:cxnSpLocks noChangeShapeType="1"/>
          </p:cNvCxnSpPr>
          <p:nvPr/>
        </p:nvCxnSpPr>
        <p:spPr bwMode="auto">
          <a:xfrm>
            <a:off x="8026400"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3" name="Прямая соединительная линия 210">
            <a:extLst>
              <a:ext uri="{FF2B5EF4-FFF2-40B4-BE49-F238E27FC236}">
                <a16:creationId xmlns:a16="http://schemas.microsoft.com/office/drawing/2014/main" id="{EDEB9C6D-F4B8-574B-8E71-613DCEAE0516}"/>
              </a:ext>
            </a:extLst>
          </p:cNvPr>
          <p:cNvCxnSpPr>
            <a:cxnSpLocks noChangeShapeType="1"/>
          </p:cNvCxnSpPr>
          <p:nvPr/>
        </p:nvCxnSpPr>
        <p:spPr bwMode="auto">
          <a:xfrm>
            <a:off x="8108950"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4" name="Прямая соединительная линия 211">
            <a:extLst>
              <a:ext uri="{FF2B5EF4-FFF2-40B4-BE49-F238E27FC236}">
                <a16:creationId xmlns:a16="http://schemas.microsoft.com/office/drawing/2014/main" id="{2D89F1F1-CF27-1F47-8C6B-E9C6185CB2FA}"/>
              </a:ext>
            </a:extLst>
          </p:cNvPr>
          <p:cNvCxnSpPr>
            <a:cxnSpLocks noChangeShapeType="1"/>
          </p:cNvCxnSpPr>
          <p:nvPr/>
        </p:nvCxnSpPr>
        <p:spPr bwMode="auto">
          <a:xfrm>
            <a:off x="34115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5" name="Прямая соединительная линия 212">
            <a:extLst>
              <a:ext uri="{FF2B5EF4-FFF2-40B4-BE49-F238E27FC236}">
                <a16:creationId xmlns:a16="http://schemas.microsoft.com/office/drawing/2014/main" id="{FF56F144-76A6-2C40-ADCD-94971D5F27A8}"/>
              </a:ext>
            </a:extLst>
          </p:cNvPr>
          <p:cNvCxnSpPr>
            <a:cxnSpLocks noChangeShapeType="1"/>
          </p:cNvCxnSpPr>
          <p:nvPr/>
        </p:nvCxnSpPr>
        <p:spPr bwMode="auto">
          <a:xfrm>
            <a:off x="349408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6" name="Прямая соединительная линия 217">
            <a:extLst>
              <a:ext uri="{FF2B5EF4-FFF2-40B4-BE49-F238E27FC236}">
                <a16:creationId xmlns:a16="http://schemas.microsoft.com/office/drawing/2014/main" id="{E4ADF52E-02DE-8F4A-8429-24A5649982FE}"/>
              </a:ext>
            </a:extLst>
          </p:cNvPr>
          <p:cNvCxnSpPr>
            <a:cxnSpLocks noChangeShapeType="1"/>
          </p:cNvCxnSpPr>
          <p:nvPr/>
        </p:nvCxnSpPr>
        <p:spPr bwMode="auto">
          <a:xfrm>
            <a:off x="553878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7" name="Прямая соединительная линия 218">
            <a:extLst>
              <a:ext uri="{FF2B5EF4-FFF2-40B4-BE49-F238E27FC236}">
                <a16:creationId xmlns:a16="http://schemas.microsoft.com/office/drawing/2014/main" id="{739FA881-ADBA-AC4D-808D-4C34500A531A}"/>
              </a:ext>
            </a:extLst>
          </p:cNvPr>
          <p:cNvCxnSpPr>
            <a:cxnSpLocks noChangeShapeType="1"/>
          </p:cNvCxnSpPr>
          <p:nvPr/>
        </p:nvCxnSpPr>
        <p:spPr bwMode="auto">
          <a:xfrm>
            <a:off x="56213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8" name="Прямая соединительная линия 219">
            <a:extLst>
              <a:ext uri="{FF2B5EF4-FFF2-40B4-BE49-F238E27FC236}">
                <a16:creationId xmlns:a16="http://schemas.microsoft.com/office/drawing/2014/main" id="{96A51C7C-73AC-6745-B24B-47AF5542821C}"/>
              </a:ext>
            </a:extLst>
          </p:cNvPr>
          <p:cNvCxnSpPr>
            <a:cxnSpLocks noChangeShapeType="1"/>
          </p:cNvCxnSpPr>
          <p:nvPr/>
        </p:nvCxnSpPr>
        <p:spPr bwMode="auto">
          <a:xfrm>
            <a:off x="7669213" y="4076700"/>
            <a:ext cx="0" cy="13081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9" name="Прямая соединительная линия 220">
            <a:extLst>
              <a:ext uri="{FF2B5EF4-FFF2-40B4-BE49-F238E27FC236}">
                <a16:creationId xmlns:a16="http://schemas.microsoft.com/office/drawing/2014/main" id="{0D1D7067-ECBF-1740-A4B5-584278205F8C}"/>
              </a:ext>
            </a:extLst>
          </p:cNvPr>
          <p:cNvCxnSpPr>
            <a:cxnSpLocks noChangeShapeType="1"/>
          </p:cNvCxnSpPr>
          <p:nvPr/>
        </p:nvCxnSpPr>
        <p:spPr bwMode="auto">
          <a:xfrm>
            <a:off x="7751763" y="4076700"/>
            <a:ext cx="0" cy="13081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Прямая соединительная линия 19">
            <a:extLst>
              <a:ext uri="{FF2B5EF4-FFF2-40B4-BE49-F238E27FC236}">
                <a16:creationId xmlns:a16="http://schemas.microsoft.com/office/drawing/2014/main" id="{5F99E24B-5FE2-5D4D-B1BB-DFEB1A0212FA}"/>
              </a:ext>
            </a:extLst>
          </p:cNvPr>
          <p:cNvCxnSpPr/>
          <p:nvPr/>
        </p:nvCxnSpPr>
        <p:spPr bwMode="auto">
          <a:xfrm>
            <a:off x="927100" y="5670550"/>
            <a:ext cx="7181850" cy="0"/>
          </a:xfrm>
          <a:prstGeom prst="line">
            <a:avLst/>
          </a:prstGeom>
          <a:ln>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71" name="Прямая соединительная линия 21">
            <a:extLst>
              <a:ext uri="{FF2B5EF4-FFF2-40B4-BE49-F238E27FC236}">
                <a16:creationId xmlns:a16="http://schemas.microsoft.com/office/drawing/2014/main" id="{BE4622BC-5680-4D44-9586-89E9BAC2F7BF}"/>
              </a:ext>
            </a:extLst>
          </p:cNvPr>
          <p:cNvCxnSpPr>
            <a:cxnSpLocks noChangeShapeType="1"/>
          </p:cNvCxnSpPr>
          <p:nvPr/>
        </p:nvCxnSpPr>
        <p:spPr bwMode="auto">
          <a:xfrm>
            <a:off x="1289050" y="5384800"/>
            <a:ext cx="6459538" cy="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72" name="TextBox 27">
            <a:extLst>
              <a:ext uri="{FF2B5EF4-FFF2-40B4-BE49-F238E27FC236}">
                <a16:creationId xmlns:a16="http://schemas.microsoft.com/office/drawing/2014/main" id="{51F2C433-81B2-F54E-AD2B-F913FBE8CD0F}"/>
              </a:ext>
            </a:extLst>
          </p:cNvPr>
          <p:cNvSpPr txBox="1">
            <a:spLocks noChangeArrowheads="1"/>
          </p:cNvSpPr>
          <p:nvPr/>
        </p:nvSpPr>
        <p:spPr bwMode="auto">
          <a:xfrm>
            <a:off x="3171825" y="5681663"/>
            <a:ext cx="294957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ru-RU" altLang="ru-RU" sz="1100">
                <a:solidFill>
                  <a:srgbClr val="00B050"/>
                </a:solidFill>
              </a:rPr>
              <a:t>Семейство фокусирующих секступолей</a:t>
            </a:r>
            <a:r>
              <a:rPr lang="en-US" altLang="ru-RU" sz="1100">
                <a:solidFill>
                  <a:srgbClr val="00B050"/>
                </a:solidFill>
              </a:rPr>
              <a:t> SF</a:t>
            </a:r>
            <a:endParaRPr lang="ru-RU" altLang="ru-RU" sz="1100">
              <a:solidFill>
                <a:srgbClr val="00B050"/>
              </a:solidFill>
            </a:endParaRPr>
          </a:p>
        </p:txBody>
      </p:sp>
      <p:sp>
        <p:nvSpPr>
          <p:cNvPr id="33873" name="Дата 3">
            <a:extLst>
              <a:ext uri="{FF2B5EF4-FFF2-40B4-BE49-F238E27FC236}">
                <a16:creationId xmlns:a16="http://schemas.microsoft.com/office/drawing/2014/main" id="{37287CA9-51A5-6D40-8F9B-81A36D279C0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400"/>
              <a:t>IKP seminar, 1 March 2011</a:t>
            </a:r>
          </a:p>
        </p:txBody>
      </p:sp>
      <p:sp>
        <p:nvSpPr>
          <p:cNvPr id="33874" name="Нижний колонтитул 4">
            <a:extLst>
              <a:ext uri="{FF2B5EF4-FFF2-40B4-BE49-F238E27FC236}">
                <a16:creationId xmlns:a16="http://schemas.microsoft.com/office/drawing/2014/main" id="{5310FCC5-714E-2747-A890-4159E28E458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400"/>
              <a:t>Yu. Senichev, FZJ</a:t>
            </a:r>
          </a:p>
        </p:txBody>
      </p:sp>
      <p:sp>
        <p:nvSpPr>
          <p:cNvPr id="33875" name="Номер слайда 5">
            <a:extLst>
              <a:ext uri="{FF2B5EF4-FFF2-40B4-BE49-F238E27FC236}">
                <a16:creationId xmlns:a16="http://schemas.microsoft.com/office/drawing/2014/main" id="{F774541C-3BE1-344D-B969-347AD276ED9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B2BE620-58E8-3B4C-88DA-083355FE8F12}" type="slidenum">
              <a:rPr lang="en-GB" altLang="en-US" sz="1400"/>
              <a:pPr/>
              <a:t>17</a:t>
            </a:fld>
            <a:endParaRPr lang="en-GB" altLang="en-US" sz="1400"/>
          </a:p>
        </p:txBody>
      </p:sp>
      <p:cxnSp>
        <p:nvCxnSpPr>
          <p:cNvPr id="33876" name="Прямая соединительная линия 30">
            <a:extLst>
              <a:ext uri="{FF2B5EF4-FFF2-40B4-BE49-F238E27FC236}">
                <a16:creationId xmlns:a16="http://schemas.microsoft.com/office/drawing/2014/main" id="{20289EAE-1EDE-704D-B532-582022AF842F}"/>
              </a:ext>
            </a:extLst>
          </p:cNvPr>
          <p:cNvCxnSpPr>
            <a:cxnSpLocks noChangeShapeType="1"/>
          </p:cNvCxnSpPr>
          <p:nvPr/>
        </p:nvCxnSpPr>
        <p:spPr bwMode="auto">
          <a:xfrm flipV="1">
            <a:off x="1323975" y="2787650"/>
            <a:ext cx="0" cy="7127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7" name="Прямая соединительная линия 222">
            <a:extLst>
              <a:ext uri="{FF2B5EF4-FFF2-40B4-BE49-F238E27FC236}">
                <a16:creationId xmlns:a16="http://schemas.microsoft.com/office/drawing/2014/main" id="{02D00F87-E942-C74D-9BAA-B32829F83970}"/>
              </a:ext>
            </a:extLst>
          </p:cNvPr>
          <p:cNvCxnSpPr>
            <a:cxnSpLocks noChangeShapeType="1"/>
            <a:endCxn id="33810" idx="0"/>
          </p:cNvCxnSpPr>
          <p:nvPr/>
        </p:nvCxnSpPr>
        <p:spPr bwMode="auto">
          <a:xfrm flipH="1">
            <a:off x="3452813" y="2787650"/>
            <a:ext cx="0"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8" name="Прямая соединительная линия 224">
            <a:extLst>
              <a:ext uri="{FF2B5EF4-FFF2-40B4-BE49-F238E27FC236}">
                <a16:creationId xmlns:a16="http://schemas.microsoft.com/office/drawing/2014/main" id="{B24F6FFD-8428-F94E-A125-7BD7261B10B1}"/>
              </a:ext>
            </a:extLst>
          </p:cNvPr>
          <p:cNvCxnSpPr>
            <a:cxnSpLocks noChangeShapeType="1"/>
            <a:endCxn id="33822" idx="0"/>
          </p:cNvCxnSpPr>
          <p:nvPr/>
        </p:nvCxnSpPr>
        <p:spPr bwMode="auto">
          <a:xfrm>
            <a:off x="5580063" y="2787650"/>
            <a:ext cx="0"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9" name="Прямая соединительная линия 92">
            <a:extLst>
              <a:ext uri="{FF2B5EF4-FFF2-40B4-BE49-F238E27FC236}">
                <a16:creationId xmlns:a16="http://schemas.microsoft.com/office/drawing/2014/main" id="{A147C439-114F-984A-8277-8E84429B536E}"/>
              </a:ext>
            </a:extLst>
          </p:cNvPr>
          <p:cNvCxnSpPr>
            <a:cxnSpLocks noChangeShapeType="1"/>
          </p:cNvCxnSpPr>
          <p:nvPr/>
        </p:nvCxnSpPr>
        <p:spPr bwMode="auto">
          <a:xfrm>
            <a:off x="1323975" y="2787650"/>
            <a:ext cx="6386513" cy="0"/>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80" name="TextBox 239">
            <a:extLst>
              <a:ext uri="{FF2B5EF4-FFF2-40B4-BE49-F238E27FC236}">
                <a16:creationId xmlns:a16="http://schemas.microsoft.com/office/drawing/2014/main" id="{0DCBF6A1-FBFB-C44C-BCB6-D4E5C5B0D4E8}"/>
              </a:ext>
            </a:extLst>
          </p:cNvPr>
          <p:cNvSpPr txBox="1">
            <a:spLocks noChangeArrowheads="1"/>
          </p:cNvSpPr>
          <p:nvPr/>
        </p:nvSpPr>
        <p:spPr bwMode="auto">
          <a:xfrm>
            <a:off x="2901950" y="2484438"/>
            <a:ext cx="357663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ru-RU" altLang="ru-RU" sz="1100" dirty="0">
                <a:solidFill>
                  <a:srgbClr val="0070C0"/>
                </a:solidFill>
              </a:rPr>
              <a:t>Первое семейство фокусирующих квадруполей </a:t>
            </a:r>
            <a:r>
              <a:rPr lang="en-US" altLang="ru-RU" sz="1100" dirty="0">
                <a:solidFill>
                  <a:srgbClr val="0070C0"/>
                </a:solidFill>
              </a:rPr>
              <a:t>QF1</a:t>
            </a:r>
            <a:endParaRPr lang="ru-RU" altLang="ru-RU" sz="1100" dirty="0">
              <a:solidFill>
                <a:srgbClr val="0070C0"/>
              </a:solidFill>
            </a:endParaRPr>
          </a:p>
        </p:txBody>
      </p:sp>
      <p:sp>
        <p:nvSpPr>
          <p:cNvPr id="33881" name="TextBox 242">
            <a:extLst>
              <a:ext uri="{FF2B5EF4-FFF2-40B4-BE49-F238E27FC236}">
                <a16:creationId xmlns:a16="http://schemas.microsoft.com/office/drawing/2014/main" id="{1EC7F429-44A8-9042-8A2C-6CA630A2A532}"/>
              </a:ext>
            </a:extLst>
          </p:cNvPr>
          <p:cNvSpPr txBox="1">
            <a:spLocks noChangeArrowheads="1"/>
          </p:cNvSpPr>
          <p:nvPr/>
        </p:nvSpPr>
        <p:spPr bwMode="auto">
          <a:xfrm>
            <a:off x="915988" y="3473450"/>
            <a:ext cx="7413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ru-RU" altLang="ru-RU" sz="1000">
                <a:solidFill>
                  <a:srgbClr val="FF0000"/>
                </a:solidFill>
              </a:rPr>
              <a:t>или </a:t>
            </a:r>
            <a:r>
              <a:rPr lang="en-US" altLang="ru-RU" sz="1000">
                <a:solidFill>
                  <a:srgbClr val="FF0000"/>
                </a:solidFill>
              </a:rPr>
              <a:t>QFE1</a:t>
            </a:r>
            <a:endParaRPr lang="ru-RU" altLang="ru-RU" sz="1000">
              <a:solidFill>
                <a:srgbClr val="FF0000"/>
              </a:solidFill>
            </a:endParaRPr>
          </a:p>
        </p:txBody>
      </p:sp>
      <p:cxnSp>
        <p:nvCxnSpPr>
          <p:cNvPr id="33882" name="Прямая соединительная линия 245">
            <a:extLst>
              <a:ext uri="{FF2B5EF4-FFF2-40B4-BE49-F238E27FC236}">
                <a16:creationId xmlns:a16="http://schemas.microsoft.com/office/drawing/2014/main" id="{CC76F68E-E2EE-7048-A74B-BE0DE6DC151C}"/>
              </a:ext>
            </a:extLst>
          </p:cNvPr>
          <p:cNvCxnSpPr>
            <a:cxnSpLocks noChangeShapeType="1"/>
          </p:cNvCxnSpPr>
          <p:nvPr/>
        </p:nvCxnSpPr>
        <p:spPr bwMode="auto">
          <a:xfrm flipV="1">
            <a:off x="7708900" y="2787650"/>
            <a:ext cx="1588" cy="7127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83" name="TextBox 246">
            <a:extLst>
              <a:ext uri="{FF2B5EF4-FFF2-40B4-BE49-F238E27FC236}">
                <a16:creationId xmlns:a16="http://schemas.microsoft.com/office/drawing/2014/main" id="{0A5DF0F7-3238-CC4F-9D2C-21DD2749D16B}"/>
              </a:ext>
            </a:extLst>
          </p:cNvPr>
          <p:cNvSpPr txBox="1">
            <a:spLocks noChangeArrowheads="1"/>
          </p:cNvSpPr>
          <p:nvPr/>
        </p:nvSpPr>
        <p:spPr bwMode="auto">
          <a:xfrm>
            <a:off x="7302500" y="3473450"/>
            <a:ext cx="7413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ru-RU" altLang="ru-RU" sz="1000">
                <a:solidFill>
                  <a:srgbClr val="FF0000"/>
                </a:solidFill>
              </a:rPr>
              <a:t>или </a:t>
            </a:r>
            <a:r>
              <a:rPr lang="en-US" altLang="ru-RU" sz="1000">
                <a:solidFill>
                  <a:srgbClr val="FF0000"/>
                </a:solidFill>
              </a:rPr>
              <a:t>QFE1</a:t>
            </a:r>
            <a:endParaRPr lang="ru-RU" altLang="ru-RU" sz="1000">
              <a:solidFill>
                <a:srgbClr val="FF0000"/>
              </a:solidFill>
            </a:endParaRPr>
          </a:p>
        </p:txBody>
      </p:sp>
      <p:cxnSp>
        <p:nvCxnSpPr>
          <p:cNvPr id="33884" name="Прямая соединительная линия 103">
            <a:extLst>
              <a:ext uri="{FF2B5EF4-FFF2-40B4-BE49-F238E27FC236}">
                <a16:creationId xmlns:a16="http://schemas.microsoft.com/office/drawing/2014/main" id="{B9BB87A3-3D4A-F048-A36D-B38679771808}"/>
              </a:ext>
            </a:extLst>
          </p:cNvPr>
          <p:cNvCxnSpPr>
            <a:cxnSpLocks noChangeShapeType="1"/>
            <a:endCxn id="33802" idx="0"/>
          </p:cNvCxnSpPr>
          <p:nvPr/>
        </p:nvCxnSpPr>
        <p:spPr bwMode="auto">
          <a:xfrm>
            <a:off x="2033588"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5" name="Прямая соединительная линия 275">
            <a:extLst>
              <a:ext uri="{FF2B5EF4-FFF2-40B4-BE49-F238E27FC236}">
                <a16:creationId xmlns:a16="http://schemas.microsoft.com/office/drawing/2014/main" id="{BF478867-755D-F241-A67C-283D30DFD828}"/>
              </a:ext>
            </a:extLst>
          </p:cNvPr>
          <p:cNvCxnSpPr>
            <a:cxnSpLocks noChangeShapeType="1"/>
          </p:cNvCxnSpPr>
          <p:nvPr/>
        </p:nvCxnSpPr>
        <p:spPr bwMode="auto">
          <a:xfrm>
            <a:off x="614363" y="3349625"/>
            <a:ext cx="0" cy="12382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6" name="Прямая соединительная линия 278">
            <a:extLst>
              <a:ext uri="{FF2B5EF4-FFF2-40B4-BE49-F238E27FC236}">
                <a16:creationId xmlns:a16="http://schemas.microsoft.com/office/drawing/2014/main" id="{050A9C87-488D-854E-8A02-ED89447E2E20}"/>
              </a:ext>
            </a:extLst>
          </p:cNvPr>
          <p:cNvCxnSpPr>
            <a:cxnSpLocks noChangeShapeType="1"/>
            <a:endCxn id="33806" idx="0"/>
          </p:cNvCxnSpPr>
          <p:nvPr/>
        </p:nvCxnSpPr>
        <p:spPr bwMode="auto">
          <a:xfrm>
            <a:off x="2744788"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7" name="Прямая соединительная линия 279">
            <a:extLst>
              <a:ext uri="{FF2B5EF4-FFF2-40B4-BE49-F238E27FC236}">
                <a16:creationId xmlns:a16="http://schemas.microsoft.com/office/drawing/2014/main" id="{22334806-C74B-4242-9004-8F38ACBA2A07}"/>
              </a:ext>
            </a:extLst>
          </p:cNvPr>
          <p:cNvCxnSpPr>
            <a:cxnSpLocks noChangeShapeType="1"/>
            <a:endCxn id="33814" idx="0"/>
          </p:cNvCxnSpPr>
          <p:nvPr/>
        </p:nvCxnSpPr>
        <p:spPr bwMode="auto">
          <a:xfrm>
            <a:off x="4160838" y="3357563"/>
            <a:ext cx="1587"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8" name="Прямая соединительная линия 280">
            <a:extLst>
              <a:ext uri="{FF2B5EF4-FFF2-40B4-BE49-F238E27FC236}">
                <a16:creationId xmlns:a16="http://schemas.microsoft.com/office/drawing/2014/main" id="{6F9AAADA-18C4-454C-8F10-2CA934941907}"/>
              </a:ext>
            </a:extLst>
          </p:cNvPr>
          <p:cNvCxnSpPr>
            <a:cxnSpLocks noChangeShapeType="1"/>
          </p:cNvCxnSpPr>
          <p:nvPr/>
        </p:nvCxnSpPr>
        <p:spPr bwMode="auto">
          <a:xfrm flipV="1">
            <a:off x="4870450" y="3349625"/>
            <a:ext cx="0" cy="360363"/>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9" name="Прямая соединительная линия 281">
            <a:extLst>
              <a:ext uri="{FF2B5EF4-FFF2-40B4-BE49-F238E27FC236}">
                <a16:creationId xmlns:a16="http://schemas.microsoft.com/office/drawing/2014/main" id="{02FF2344-679C-4A49-9842-2B440D8A9E0E}"/>
              </a:ext>
            </a:extLst>
          </p:cNvPr>
          <p:cNvCxnSpPr>
            <a:cxnSpLocks noChangeShapeType="1"/>
            <a:stCxn id="33826" idx="0"/>
          </p:cNvCxnSpPr>
          <p:nvPr/>
        </p:nvCxnSpPr>
        <p:spPr bwMode="auto">
          <a:xfrm flipH="1" flipV="1">
            <a:off x="6289675"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0" name="Прямая соединительная линия 282">
            <a:extLst>
              <a:ext uri="{FF2B5EF4-FFF2-40B4-BE49-F238E27FC236}">
                <a16:creationId xmlns:a16="http://schemas.microsoft.com/office/drawing/2014/main" id="{BAD1681B-5016-EC4A-B21F-72863FA723BC}"/>
              </a:ext>
            </a:extLst>
          </p:cNvPr>
          <p:cNvCxnSpPr>
            <a:cxnSpLocks noChangeShapeType="1"/>
          </p:cNvCxnSpPr>
          <p:nvPr/>
        </p:nvCxnSpPr>
        <p:spPr bwMode="auto">
          <a:xfrm flipH="1" flipV="1">
            <a:off x="6999288" y="3351213"/>
            <a:ext cx="0" cy="360362"/>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1" name="Прямая соединительная линия 283">
            <a:extLst>
              <a:ext uri="{FF2B5EF4-FFF2-40B4-BE49-F238E27FC236}">
                <a16:creationId xmlns:a16="http://schemas.microsoft.com/office/drawing/2014/main" id="{A28B95BB-011B-C848-B8F5-09BF779741BF}"/>
              </a:ext>
            </a:extLst>
          </p:cNvPr>
          <p:cNvCxnSpPr>
            <a:cxnSpLocks noChangeShapeType="1"/>
          </p:cNvCxnSpPr>
          <p:nvPr/>
        </p:nvCxnSpPr>
        <p:spPr bwMode="auto">
          <a:xfrm flipV="1">
            <a:off x="8420100" y="3357563"/>
            <a:ext cx="0" cy="114300"/>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2" name="Прямая соединительная линия 249">
            <a:extLst>
              <a:ext uri="{FF2B5EF4-FFF2-40B4-BE49-F238E27FC236}">
                <a16:creationId xmlns:a16="http://schemas.microsoft.com/office/drawing/2014/main" id="{F2062F2A-4BE3-CA48-B68E-4A816AFE6A2B}"/>
              </a:ext>
            </a:extLst>
          </p:cNvPr>
          <p:cNvCxnSpPr>
            <a:cxnSpLocks noChangeShapeType="1"/>
          </p:cNvCxnSpPr>
          <p:nvPr/>
        </p:nvCxnSpPr>
        <p:spPr bwMode="auto">
          <a:xfrm>
            <a:off x="614363" y="3349625"/>
            <a:ext cx="7805737" cy="7938"/>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93" name="TextBox 289">
            <a:extLst>
              <a:ext uri="{FF2B5EF4-FFF2-40B4-BE49-F238E27FC236}">
                <a16:creationId xmlns:a16="http://schemas.microsoft.com/office/drawing/2014/main" id="{15EB2E3D-8384-5442-9293-4508F05F1B9E}"/>
              </a:ext>
            </a:extLst>
          </p:cNvPr>
          <p:cNvSpPr txBox="1">
            <a:spLocks noChangeArrowheads="1"/>
          </p:cNvSpPr>
          <p:nvPr/>
        </p:nvSpPr>
        <p:spPr bwMode="auto">
          <a:xfrm>
            <a:off x="2922588" y="3027363"/>
            <a:ext cx="356076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ru-RU" altLang="ru-RU" sz="1100" dirty="0">
                <a:solidFill>
                  <a:srgbClr val="945200"/>
                </a:solidFill>
              </a:rPr>
              <a:t>Второе семейство фокусирующих квадруполей </a:t>
            </a:r>
            <a:r>
              <a:rPr lang="en-US" altLang="ru-RU" sz="1100" dirty="0">
                <a:solidFill>
                  <a:srgbClr val="945200"/>
                </a:solidFill>
              </a:rPr>
              <a:t>QF2</a:t>
            </a:r>
            <a:endParaRPr lang="ru-RU" altLang="ru-RU" sz="1100" dirty="0">
              <a:solidFill>
                <a:srgbClr val="945200"/>
              </a:solidFill>
            </a:endParaRPr>
          </a:p>
        </p:txBody>
      </p:sp>
      <p:sp>
        <p:nvSpPr>
          <p:cNvPr id="33894" name="TextBox 291">
            <a:extLst>
              <a:ext uri="{FF2B5EF4-FFF2-40B4-BE49-F238E27FC236}">
                <a16:creationId xmlns:a16="http://schemas.microsoft.com/office/drawing/2014/main" id="{BB071F73-0EB1-7345-8EBB-8239178F7941}"/>
              </a:ext>
            </a:extLst>
          </p:cNvPr>
          <p:cNvSpPr txBox="1">
            <a:spLocks noChangeArrowheads="1"/>
          </p:cNvSpPr>
          <p:nvPr/>
        </p:nvSpPr>
        <p:spPr bwMode="auto">
          <a:xfrm>
            <a:off x="225425" y="3471863"/>
            <a:ext cx="7413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ru-RU" altLang="ru-RU" sz="1000">
                <a:solidFill>
                  <a:srgbClr val="FF0000"/>
                </a:solidFill>
              </a:rPr>
              <a:t>или </a:t>
            </a:r>
            <a:r>
              <a:rPr lang="en-US" altLang="ru-RU" sz="1000">
                <a:solidFill>
                  <a:srgbClr val="FF0000"/>
                </a:solidFill>
              </a:rPr>
              <a:t>QFE2</a:t>
            </a:r>
            <a:endParaRPr lang="ru-RU" altLang="ru-RU" sz="1000">
              <a:solidFill>
                <a:srgbClr val="FF0000"/>
              </a:solidFill>
            </a:endParaRPr>
          </a:p>
        </p:txBody>
      </p:sp>
      <p:sp>
        <p:nvSpPr>
          <p:cNvPr id="33895" name="TextBox 292">
            <a:extLst>
              <a:ext uri="{FF2B5EF4-FFF2-40B4-BE49-F238E27FC236}">
                <a16:creationId xmlns:a16="http://schemas.microsoft.com/office/drawing/2014/main" id="{015DB592-E293-D44A-96F8-0F7E765F8833}"/>
              </a:ext>
            </a:extLst>
          </p:cNvPr>
          <p:cNvSpPr txBox="1">
            <a:spLocks noChangeArrowheads="1"/>
          </p:cNvSpPr>
          <p:nvPr/>
        </p:nvSpPr>
        <p:spPr bwMode="auto">
          <a:xfrm>
            <a:off x="8018463" y="3473450"/>
            <a:ext cx="741362"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ru-RU" altLang="ru-RU" sz="1000">
                <a:solidFill>
                  <a:srgbClr val="FF0000"/>
                </a:solidFill>
              </a:rPr>
              <a:t>или </a:t>
            </a:r>
            <a:r>
              <a:rPr lang="en-US" altLang="ru-RU" sz="1000">
                <a:solidFill>
                  <a:srgbClr val="FF0000"/>
                </a:solidFill>
              </a:rPr>
              <a:t>QFE2</a:t>
            </a:r>
            <a:endParaRPr lang="ru-RU" altLang="ru-RU" sz="100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3" name="Прямая соединительная линия 10">
            <a:extLst>
              <a:ext uri="{FF2B5EF4-FFF2-40B4-BE49-F238E27FC236}">
                <a16:creationId xmlns:a16="http://schemas.microsoft.com/office/drawing/2014/main" id="{D4D3AAA6-3BE4-0E44-BB04-2665F7095716}"/>
              </a:ext>
            </a:extLst>
          </p:cNvPr>
          <p:cNvCxnSpPr>
            <a:cxnSpLocks/>
          </p:cNvCxnSpPr>
          <p:nvPr/>
        </p:nvCxnSpPr>
        <p:spPr bwMode="auto">
          <a:xfrm>
            <a:off x="185738" y="4365625"/>
            <a:ext cx="8651875" cy="3175"/>
          </a:xfrm>
          <a:prstGeom prst="line">
            <a:avLst/>
          </a:prstGeom>
          <a:no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4" name="Прямоугольник 11">
            <a:extLst>
              <a:ext uri="{FF2B5EF4-FFF2-40B4-BE49-F238E27FC236}">
                <a16:creationId xmlns:a16="http://schemas.microsoft.com/office/drawing/2014/main" id="{938CF592-AA60-2347-BBA0-BC030E819293}"/>
              </a:ext>
            </a:extLst>
          </p:cNvPr>
          <p:cNvSpPr>
            <a:spLocks noChangeArrowheads="1"/>
          </p:cNvSpPr>
          <p:nvPr/>
        </p:nvSpPr>
        <p:spPr bwMode="auto">
          <a:xfrm>
            <a:off x="31908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5" name="Прямоугольник 29">
            <a:extLst>
              <a:ext uri="{FF2B5EF4-FFF2-40B4-BE49-F238E27FC236}">
                <a16:creationId xmlns:a16="http://schemas.microsoft.com/office/drawing/2014/main" id="{4693376C-511F-E044-B290-F68FDF2D32AF}"/>
              </a:ext>
            </a:extLst>
          </p:cNvPr>
          <p:cNvSpPr>
            <a:spLocks noChangeArrowheads="1"/>
          </p:cNvSpPr>
          <p:nvPr/>
        </p:nvSpPr>
        <p:spPr bwMode="auto">
          <a:xfrm>
            <a:off x="590550"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6" name="Прямоугольник 32">
            <a:extLst>
              <a:ext uri="{FF2B5EF4-FFF2-40B4-BE49-F238E27FC236}">
                <a16:creationId xmlns:a16="http://schemas.microsoft.com/office/drawing/2014/main" id="{F0BFABE8-7745-D947-B3C7-48B28AFDB6A2}"/>
              </a:ext>
            </a:extLst>
          </p:cNvPr>
          <p:cNvSpPr>
            <a:spLocks noChangeArrowheads="1"/>
          </p:cNvSpPr>
          <p:nvPr/>
        </p:nvSpPr>
        <p:spPr bwMode="auto">
          <a:xfrm>
            <a:off x="23812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7" name="Прямоугольник 34">
            <a:extLst>
              <a:ext uri="{FF2B5EF4-FFF2-40B4-BE49-F238E27FC236}">
                <a16:creationId xmlns:a16="http://schemas.microsoft.com/office/drawing/2014/main" id="{02C63BF6-C4C7-2741-9E4B-040EAF46780A}"/>
              </a:ext>
            </a:extLst>
          </p:cNvPr>
          <p:cNvSpPr>
            <a:spLocks noChangeArrowheads="1"/>
          </p:cNvSpPr>
          <p:nvPr/>
        </p:nvSpPr>
        <p:spPr bwMode="auto">
          <a:xfrm>
            <a:off x="13843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8" name="Прямоугольник 35">
            <a:extLst>
              <a:ext uri="{FF2B5EF4-FFF2-40B4-BE49-F238E27FC236}">
                <a16:creationId xmlns:a16="http://schemas.microsoft.com/office/drawing/2014/main" id="{E5DE2DB8-68FB-C64E-9F84-5C8F2BBCB817}"/>
              </a:ext>
            </a:extLst>
          </p:cNvPr>
          <p:cNvSpPr>
            <a:spLocks noChangeArrowheads="1"/>
          </p:cNvSpPr>
          <p:nvPr/>
        </p:nvSpPr>
        <p:spPr bwMode="auto">
          <a:xfrm>
            <a:off x="1300163"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9" name="Прямоугольник 36">
            <a:extLst>
              <a:ext uri="{FF2B5EF4-FFF2-40B4-BE49-F238E27FC236}">
                <a16:creationId xmlns:a16="http://schemas.microsoft.com/office/drawing/2014/main" id="{89C3A900-8944-0D4B-8431-8DC68F3E7244}"/>
              </a:ext>
            </a:extLst>
          </p:cNvPr>
          <p:cNvSpPr>
            <a:spLocks noChangeArrowheads="1"/>
          </p:cNvSpPr>
          <p:nvPr/>
        </p:nvSpPr>
        <p:spPr bwMode="auto">
          <a:xfrm>
            <a:off x="9477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0" name="Прямоугольник 37">
            <a:extLst>
              <a:ext uri="{FF2B5EF4-FFF2-40B4-BE49-F238E27FC236}">
                <a16:creationId xmlns:a16="http://schemas.microsoft.com/office/drawing/2014/main" id="{F54CA47B-5A2C-4840-828D-C07D10D4B5A7}"/>
              </a:ext>
            </a:extLst>
          </p:cNvPr>
          <p:cNvSpPr>
            <a:spLocks noChangeArrowheads="1"/>
          </p:cNvSpPr>
          <p:nvPr/>
        </p:nvSpPr>
        <p:spPr bwMode="auto">
          <a:xfrm>
            <a:off x="17367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1" name="Прямоугольник 38">
            <a:extLst>
              <a:ext uri="{FF2B5EF4-FFF2-40B4-BE49-F238E27FC236}">
                <a16:creationId xmlns:a16="http://schemas.microsoft.com/office/drawing/2014/main" id="{919DCADD-57E0-7549-8765-01088650B150}"/>
              </a:ext>
            </a:extLst>
          </p:cNvPr>
          <p:cNvSpPr>
            <a:spLocks noChangeArrowheads="1"/>
          </p:cNvSpPr>
          <p:nvPr/>
        </p:nvSpPr>
        <p:spPr bwMode="auto">
          <a:xfrm>
            <a:off x="209391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2" name="Прямоугольник 39">
            <a:extLst>
              <a:ext uri="{FF2B5EF4-FFF2-40B4-BE49-F238E27FC236}">
                <a16:creationId xmlns:a16="http://schemas.microsoft.com/office/drawing/2014/main" id="{B0A6B945-C6CA-E04D-9DC3-C380BE3775AC}"/>
              </a:ext>
            </a:extLst>
          </p:cNvPr>
          <p:cNvSpPr>
            <a:spLocks noChangeArrowheads="1"/>
          </p:cNvSpPr>
          <p:nvPr/>
        </p:nvSpPr>
        <p:spPr bwMode="auto">
          <a:xfrm>
            <a:off x="20097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3" name="Прямоугольник 40">
            <a:extLst>
              <a:ext uri="{FF2B5EF4-FFF2-40B4-BE49-F238E27FC236}">
                <a16:creationId xmlns:a16="http://schemas.microsoft.com/office/drawing/2014/main" id="{D3155775-DB04-BC4A-BEEB-6906BC0E8848}"/>
              </a:ext>
            </a:extLst>
          </p:cNvPr>
          <p:cNvSpPr>
            <a:spLocks noChangeArrowheads="1"/>
          </p:cNvSpPr>
          <p:nvPr/>
        </p:nvSpPr>
        <p:spPr bwMode="auto">
          <a:xfrm>
            <a:off x="1657350"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4" name="Прямоугольник 41">
            <a:extLst>
              <a:ext uri="{FF2B5EF4-FFF2-40B4-BE49-F238E27FC236}">
                <a16:creationId xmlns:a16="http://schemas.microsoft.com/office/drawing/2014/main" id="{0C99AB31-ACDD-D144-BC77-699FAFDEEE54}"/>
              </a:ext>
            </a:extLst>
          </p:cNvPr>
          <p:cNvSpPr>
            <a:spLocks noChangeArrowheads="1"/>
          </p:cNvSpPr>
          <p:nvPr/>
        </p:nvSpPr>
        <p:spPr bwMode="auto">
          <a:xfrm>
            <a:off x="24479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5" name="Прямоугольник 42">
            <a:extLst>
              <a:ext uri="{FF2B5EF4-FFF2-40B4-BE49-F238E27FC236}">
                <a16:creationId xmlns:a16="http://schemas.microsoft.com/office/drawing/2014/main" id="{8288559D-ECEA-6F46-A663-34AA1C1EF484}"/>
              </a:ext>
            </a:extLst>
          </p:cNvPr>
          <p:cNvSpPr>
            <a:spLocks noChangeArrowheads="1"/>
          </p:cNvSpPr>
          <p:nvPr/>
        </p:nvSpPr>
        <p:spPr bwMode="auto">
          <a:xfrm>
            <a:off x="280511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6" name="Прямоугольник 43">
            <a:extLst>
              <a:ext uri="{FF2B5EF4-FFF2-40B4-BE49-F238E27FC236}">
                <a16:creationId xmlns:a16="http://schemas.microsoft.com/office/drawing/2014/main" id="{2699978C-5369-6C40-B9D4-B36B2C116256}"/>
              </a:ext>
            </a:extLst>
          </p:cNvPr>
          <p:cNvSpPr>
            <a:spLocks noChangeArrowheads="1"/>
          </p:cNvSpPr>
          <p:nvPr/>
        </p:nvSpPr>
        <p:spPr bwMode="auto">
          <a:xfrm>
            <a:off x="27209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7" name="Прямоугольник 44">
            <a:extLst>
              <a:ext uri="{FF2B5EF4-FFF2-40B4-BE49-F238E27FC236}">
                <a16:creationId xmlns:a16="http://schemas.microsoft.com/office/drawing/2014/main" id="{6B3A81B5-62F9-314C-8853-D08694756C0D}"/>
              </a:ext>
            </a:extLst>
          </p:cNvPr>
          <p:cNvSpPr>
            <a:spLocks noChangeArrowheads="1"/>
          </p:cNvSpPr>
          <p:nvPr/>
        </p:nvSpPr>
        <p:spPr bwMode="auto">
          <a:xfrm>
            <a:off x="2366963"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8" name="Прямоугольник 45">
            <a:extLst>
              <a:ext uri="{FF2B5EF4-FFF2-40B4-BE49-F238E27FC236}">
                <a16:creationId xmlns:a16="http://schemas.microsoft.com/office/drawing/2014/main" id="{52DB0262-1A10-E042-882B-1C2DE1153059}"/>
              </a:ext>
            </a:extLst>
          </p:cNvPr>
          <p:cNvSpPr>
            <a:spLocks noChangeArrowheads="1"/>
          </p:cNvSpPr>
          <p:nvPr/>
        </p:nvSpPr>
        <p:spPr bwMode="auto">
          <a:xfrm>
            <a:off x="315753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9" name="Прямоугольник 46">
            <a:extLst>
              <a:ext uri="{FF2B5EF4-FFF2-40B4-BE49-F238E27FC236}">
                <a16:creationId xmlns:a16="http://schemas.microsoft.com/office/drawing/2014/main" id="{5819BC67-A706-6849-A1B2-56385FE6FC37}"/>
              </a:ext>
            </a:extLst>
          </p:cNvPr>
          <p:cNvSpPr>
            <a:spLocks noChangeArrowheads="1"/>
          </p:cNvSpPr>
          <p:nvPr/>
        </p:nvSpPr>
        <p:spPr bwMode="auto">
          <a:xfrm>
            <a:off x="351472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0" name="Прямоугольник 47">
            <a:extLst>
              <a:ext uri="{FF2B5EF4-FFF2-40B4-BE49-F238E27FC236}">
                <a16:creationId xmlns:a16="http://schemas.microsoft.com/office/drawing/2014/main" id="{7CA24016-2B36-F440-ABB3-D0AF02B72994}"/>
              </a:ext>
            </a:extLst>
          </p:cNvPr>
          <p:cNvSpPr>
            <a:spLocks noChangeArrowheads="1"/>
          </p:cNvSpPr>
          <p:nvPr/>
        </p:nvSpPr>
        <p:spPr bwMode="auto">
          <a:xfrm>
            <a:off x="343058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1" name="Прямоугольник 48">
            <a:extLst>
              <a:ext uri="{FF2B5EF4-FFF2-40B4-BE49-F238E27FC236}">
                <a16:creationId xmlns:a16="http://schemas.microsoft.com/office/drawing/2014/main" id="{46C94D65-7725-DC4C-AA7D-A2B18EDE913F}"/>
              </a:ext>
            </a:extLst>
          </p:cNvPr>
          <p:cNvSpPr>
            <a:spLocks noChangeArrowheads="1"/>
          </p:cNvSpPr>
          <p:nvPr/>
        </p:nvSpPr>
        <p:spPr bwMode="auto">
          <a:xfrm>
            <a:off x="307657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2" name="Прямоугольник 49">
            <a:extLst>
              <a:ext uri="{FF2B5EF4-FFF2-40B4-BE49-F238E27FC236}">
                <a16:creationId xmlns:a16="http://schemas.microsoft.com/office/drawing/2014/main" id="{CE437118-D536-7543-8B15-EACCE4A3CA97}"/>
              </a:ext>
            </a:extLst>
          </p:cNvPr>
          <p:cNvSpPr>
            <a:spLocks noChangeArrowheads="1"/>
          </p:cNvSpPr>
          <p:nvPr/>
        </p:nvSpPr>
        <p:spPr bwMode="auto">
          <a:xfrm>
            <a:off x="386715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3" name="Прямоугольник 50">
            <a:extLst>
              <a:ext uri="{FF2B5EF4-FFF2-40B4-BE49-F238E27FC236}">
                <a16:creationId xmlns:a16="http://schemas.microsoft.com/office/drawing/2014/main" id="{D0BA5CC5-4691-5F42-914A-856649FBB01E}"/>
              </a:ext>
            </a:extLst>
          </p:cNvPr>
          <p:cNvSpPr>
            <a:spLocks noChangeArrowheads="1"/>
          </p:cNvSpPr>
          <p:nvPr/>
        </p:nvSpPr>
        <p:spPr bwMode="auto">
          <a:xfrm>
            <a:off x="422275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4" name="Прямоугольник 51">
            <a:extLst>
              <a:ext uri="{FF2B5EF4-FFF2-40B4-BE49-F238E27FC236}">
                <a16:creationId xmlns:a16="http://schemas.microsoft.com/office/drawing/2014/main" id="{93D6A6BC-EA31-F046-8F19-C5074C49FC67}"/>
              </a:ext>
            </a:extLst>
          </p:cNvPr>
          <p:cNvSpPr>
            <a:spLocks noChangeArrowheads="1"/>
          </p:cNvSpPr>
          <p:nvPr/>
        </p:nvSpPr>
        <p:spPr bwMode="auto">
          <a:xfrm>
            <a:off x="4140200"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5" name="Прямоугольник 52">
            <a:extLst>
              <a:ext uri="{FF2B5EF4-FFF2-40B4-BE49-F238E27FC236}">
                <a16:creationId xmlns:a16="http://schemas.microsoft.com/office/drawing/2014/main" id="{0488B566-E44E-AA4E-80BA-A85B91C4177D}"/>
              </a:ext>
            </a:extLst>
          </p:cNvPr>
          <p:cNvSpPr>
            <a:spLocks noChangeArrowheads="1"/>
          </p:cNvSpPr>
          <p:nvPr/>
        </p:nvSpPr>
        <p:spPr bwMode="auto">
          <a:xfrm>
            <a:off x="378618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6" name="Прямоугольник 53">
            <a:extLst>
              <a:ext uri="{FF2B5EF4-FFF2-40B4-BE49-F238E27FC236}">
                <a16:creationId xmlns:a16="http://schemas.microsoft.com/office/drawing/2014/main" id="{AD2E635F-6773-1F43-92F7-52C6568BD278}"/>
              </a:ext>
            </a:extLst>
          </p:cNvPr>
          <p:cNvSpPr>
            <a:spLocks noChangeArrowheads="1"/>
          </p:cNvSpPr>
          <p:nvPr/>
        </p:nvSpPr>
        <p:spPr bwMode="auto">
          <a:xfrm>
            <a:off x="457517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7" name="Прямоугольник 54">
            <a:extLst>
              <a:ext uri="{FF2B5EF4-FFF2-40B4-BE49-F238E27FC236}">
                <a16:creationId xmlns:a16="http://schemas.microsoft.com/office/drawing/2014/main" id="{EF62FBC5-1D74-CC44-85C5-C4A569F90E49}"/>
              </a:ext>
            </a:extLst>
          </p:cNvPr>
          <p:cNvSpPr>
            <a:spLocks noChangeArrowheads="1"/>
          </p:cNvSpPr>
          <p:nvPr/>
        </p:nvSpPr>
        <p:spPr bwMode="auto">
          <a:xfrm>
            <a:off x="493077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8" name="Прямоугольник 55">
            <a:extLst>
              <a:ext uri="{FF2B5EF4-FFF2-40B4-BE49-F238E27FC236}">
                <a16:creationId xmlns:a16="http://schemas.microsoft.com/office/drawing/2014/main" id="{AC92E0F2-3E85-1045-BDBE-0530BCA6F149}"/>
              </a:ext>
            </a:extLst>
          </p:cNvPr>
          <p:cNvSpPr>
            <a:spLocks noChangeArrowheads="1"/>
          </p:cNvSpPr>
          <p:nvPr/>
        </p:nvSpPr>
        <p:spPr bwMode="auto">
          <a:xfrm>
            <a:off x="484822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9" name="Прямоугольник 56">
            <a:extLst>
              <a:ext uri="{FF2B5EF4-FFF2-40B4-BE49-F238E27FC236}">
                <a16:creationId xmlns:a16="http://schemas.microsoft.com/office/drawing/2014/main" id="{A049E3B9-58D9-1D42-8C04-35D788EB495E}"/>
              </a:ext>
            </a:extLst>
          </p:cNvPr>
          <p:cNvSpPr>
            <a:spLocks noChangeArrowheads="1"/>
          </p:cNvSpPr>
          <p:nvPr/>
        </p:nvSpPr>
        <p:spPr bwMode="auto">
          <a:xfrm>
            <a:off x="4494213"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0" name="Прямоугольник 57">
            <a:extLst>
              <a:ext uri="{FF2B5EF4-FFF2-40B4-BE49-F238E27FC236}">
                <a16:creationId xmlns:a16="http://schemas.microsoft.com/office/drawing/2014/main" id="{1469E480-35A7-1A43-9F8A-A93008B6356D}"/>
              </a:ext>
            </a:extLst>
          </p:cNvPr>
          <p:cNvSpPr>
            <a:spLocks noChangeArrowheads="1"/>
          </p:cNvSpPr>
          <p:nvPr/>
        </p:nvSpPr>
        <p:spPr bwMode="auto">
          <a:xfrm>
            <a:off x="528478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1" name="Прямоугольник 58">
            <a:extLst>
              <a:ext uri="{FF2B5EF4-FFF2-40B4-BE49-F238E27FC236}">
                <a16:creationId xmlns:a16="http://schemas.microsoft.com/office/drawing/2014/main" id="{59D0B18B-4222-BE4C-82FA-8CCDEAF01B18}"/>
              </a:ext>
            </a:extLst>
          </p:cNvPr>
          <p:cNvSpPr>
            <a:spLocks noChangeArrowheads="1"/>
          </p:cNvSpPr>
          <p:nvPr/>
        </p:nvSpPr>
        <p:spPr bwMode="auto">
          <a:xfrm>
            <a:off x="5640388"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2" name="Прямоугольник 59">
            <a:extLst>
              <a:ext uri="{FF2B5EF4-FFF2-40B4-BE49-F238E27FC236}">
                <a16:creationId xmlns:a16="http://schemas.microsoft.com/office/drawing/2014/main" id="{81D13592-D278-5F48-B559-7E889069FD50}"/>
              </a:ext>
            </a:extLst>
          </p:cNvPr>
          <p:cNvSpPr>
            <a:spLocks noChangeArrowheads="1"/>
          </p:cNvSpPr>
          <p:nvPr/>
        </p:nvSpPr>
        <p:spPr bwMode="auto">
          <a:xfrm>
            <a:off x="555783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3" name="Прямоугольник 60">
            <a:extLst>
              <a:ext uri="{FF2B5EF4-FFF2-40B4-BE49-F238E27FC236}">
                <a16:creationId xmlns:a16="http://schemas.microsoft.com/office/drawing/2014/main" id="{18BCE58A-7927-7947-811E-461559255EAD}"/>
              </a:ext>
            </a:extLst>
          </p:cNvPr>
          <p:cNvSpPr>
            <a:spLocks noChangeArrowheads="1"/>
          </p:cNvSpPr>
          <p:nvPr/>
        </p:nvSpPr>
        <p:spPr bwMode="auto">
          <a:xfrm>
            <a:off x="520382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4" name="Прямоугольник 61">
            <a:extLst>
              <a:ext uri="{FF2B5EF4-FFF2-40B4-BE49-F238E27FC236}">
                <a16:creationId xmlns:a16="http://schemas.microsoft.com/office/drawing/2014/main" id="{7C555094-5989-6141-912A-C1E5891E2ABE}"/>
              </a:ext>
            </a:extLst>
          </p:cNvPr>
          <p:cNvSpPr>
            <a:spLocks noChangeArrowheads="1"/>
          </p:cNvSpPr>
          <p:nvPr/>
        </p:nvSpPr>
        <p:spPr bwMode="auto">
          <a:xfrm>
            <a:off x="599440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5" name="Прямоугольник 62">
            <a:extLst>
              <a:ext uri="{FF2B5EF4-FFF2-40B4-BE49-F238E27FC236}">
                <a16:creationId xmlns:a16="http://schemas.microsoft.com/office/drawing/2014/main" id="{2A5E3A37-2CDA-F64E-BB0C-37905498DCC6}"/>
              </a:ext>
            </a:extLst>
          </p:cNvPr>
          <p:cNvSpPr>
            <a:spLocks noChangeArrowheads="1"/>
          </p:cNvSpPr>
          <p:nvPr/>
        </p:nvSpPr>
        <p:spPr bwMode="auto">
          <a:xfrm>
            <a:off x="63500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6" name="Прямоугольник 63">
            <a:extLst>
              <a:ext uri="{FF2B5EF4-FFF2-40B4-BE49-F238E27FC236}">
                <a16:creationId xmlns:a16="http://schemas.microsoft.com/office/drawing/2014/main" id="{159900CA-6109-4143-9711-04037B9838B4}"/>
              </a:ext>
            </a:extLst>
          </p:cNvPr>
          <p:cNvSpPr>
            <a:spLocks noChangeArrowheads="1"/>
          </p:cNvSpPr>
          <p:nvPr/>
        </p:nvSpPr>
        <p:spPr bwMode="auto">
          <a:xfrm>
            <a:off x="6267450"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7" name="Прямоугольник 64">
            <a:extLst>
              <a:ext uri="{FF2B5EF4-FFF2-40B4-BE49-F238E27FC236}">
                <a16:creationId xmlns:a16="http://schemas.microsoft.com/office/drawing/2014/main" id="{46A73AFF-FD71-5446-B691-6385BB0FC168}"/>
              </a:ext>
            </a:extLst>
          </p:cNvPr>
          <p:cNvSpPr>
            <a:spLocks noChangeArrowheads="1"/>
          </p:cNvSpPr>
          <p:nvPr/>
        </p:nvSpPr>
        <p:spPr bwMode="auto">
          <a:xfrm>
            <a:off x="59134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8" name="Прямоугольник 65">
            <a:extLst>
              <a:ext uri="{FF2B5EF4-FFF2-40B4-BE49-F238E27FC236}">
                <a16:creationId xmlns:a16="http://schemas.microsoft.com/office/drawing/2014/main" id="{0A3C161B-1BA8-9A4A-A0AD-960CBA03F3FD}"/>
              </a:ext>
            </a:extLst>
          </p:cNvPr>
          <p:cNvSpPr>
            <a:spLocks noChangeArrowheads="1"/>
          </p:cNvSpPr>
          <p:nvPr/>
        </p:nvSpPr>
        <p:spPr bwMode="auto">
          <a:xfrm>
            <a:off x="670560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9" name="Прямоугольник 66">
            <a:extLst>
              <a:ext uri="{FF2B5EF4-FFF2-40B4-BE49-F238E27FC236}">
                <a16:creationId xmlns:a16="http://schemas.microsoft.com/office/drawing/2014/main" id="{BFEABA5C-64E1-1941-91E9-A170C4082A79}"/>
              </a:ext>
            </a:extLst>
          </p:cNvPr>
          <p:cNvSpPr>
            <a:spLocks noChangeArrowheads="1"/>
          </p:cNvSpPr>
          <p:nvPr/>
        </p:nvSpPr>
        <p:spPr bwMode="auto">
          <a:xfrm>
            <a:off x="70612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0" name="Прямоугольник 67">
            <a:extLst>
              <a:ext uri="{FF2B5EF4-FFF2-40B4-BE49-F238E27FC236}">
                <a16:creationId xmlns:a16="http://schemas.microsoft.com/office/drawing/2014/main" id="{829DB8D0-AE88-2F4B-8ECD-F34AC8111548}"/>
              </a:ext>
            </a:extLst>
          </p:cNvPr>
          <p:cNvSpPr>
            <a:spLocks noChangeArrowheads="1"/>
          </p:cNvSpPr>
          <p:nvPr/>
        </p:nvSpPr>
        <p:spPr bwMode="auto">
          <a:xfrm>
            <a:off x="6978650"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1" name="Прямоугольник 68">
            <a:extLst>
              <a:ext uri="{FF2B5EF4-FFF2-40B4-BE49-F238E27FC236}">
                <a16:creationId xmlns:a16="http://schemas.microsoft.com/office/drawing/2014/main" id="{60D8F840-3421-D940-8A44-55A22CB0896E}"/>
              </a:ext>
            </a:extLst>
          </p:cNvPr>
          <p:cNvSpPr>
            <a:spLocks noChangeArrowheads="1"/>
          </p:cNvSpPr>
          <p:nvPr/>
        </p:nvSpPr>
        <p:spPr bwMode="auto">
          <a:xfrm>
            <a:off x="66246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2" name="Прямоугольник 69">
            <a:extLst>
              <a:ext uri="{FF2B5EF4-FFF2-40B4-BE49-F238E27FC236}">
                <a16:creationId xmlns:a16="http://schemas.microsoft.com/office/drawing/2014/main" id="{C17B7624-140A-5E44-9C90-A41FDDE14A3C}"/>
              </a:ext>
            </a:extLst>
          </p:cNvPr>
          <p:cNvSpPr>
            <a:spLocks noChangeArrowheads="1"/>
          </p:cNvSpPr>
          <p:nvPr/>
        </p:nvSpPr>
        <p:spPr bwMode="auto">
          <a:xfrm>
            <a:off x="7415213"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3" name="Прямоугольник 71">
            <a:extLst>
              <a:ext uri="{FF2B5EF4-FFF2-40B4-BE49-F238E27FC236}">
                <a16:creationId xmlns:a16="http://schemas.microsoft.com/office/drawing/2014/main" id="{821D4407-5A01-1F4D-9053-0EA8C8E84644}"/>
              </a:ext>
            </a:extLst>
          </p:cNvPr>
          <p:cNvSpPr>
            <a:spLocks noChangeArrowheads="1"/>
          </p:cNvSpPr>
          <p:nvPr/>
        </p:nvSpPr>
        <p:spPr bwMode="auto">
          <a:xfrm>
            <a:off x="76866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4" name="Прямоугольник 72">
            <a:extLst>
              <a:ext uri="{FF2B5EF4-FFF2-40B4-BE49-F238E27FC236}">
                <a16:creationId xmlns:a16="http://schemas.microsoft.com/office/drawing/2014/main" id="{68A4CA90-1AAD-3847-98F8-947E14D3267E}"/>
              </a:ext>
            </a:extLst>
          </p:cNvPr>
          <p:cNvSpPr>
            <a:spLocks noChangeArrowheads="1"/>
          </p:cNvSpPr>
          <p:nvPr/>
        </p:nvSpPr>
        <p:spPr bwMode="auto">
          <a:xfrm>
            <a:off x="7334250"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5" name="Прямоугольник 74">
            <a:extLst>
              <a:ext uri="{FF2B5EF4-FFF2-40B4-BE49-F238E27FC236}">
                <a16:creationId xmlns:a16="http://schemas.microsoft.com/office/drawing/2014/main" id="{4EE8569D-8FBB-C54E-8AC6-3948C5A15854}"/>
              </a:ext>
            </a:extLst>
          </p:cNvPr>
          <p:cNvSpPr>
            <a:spLocks noChangeArrowheads="1"/>
          </p:cNvSpPr>
          <p:nvPr/>
        </p:nvSpPr>
        <p:spPr bwMode="auto">
          <a:xfrm>
            <a:off x="848042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6" name="Прямоугольник 75">
            <a:extLst>
              <a:ext uri="{FF2B5EF4-FFF2-40B4-BE49-F238E27FC236}">
                <a16:creationId xmlns:a16="http://schemas.microsoft.com/office/drawing/2014/main" id="{EC6E5029-A0FE-E94F-9225-CE8D5A8A2ED2}"/>
              </a:ext>
            </a:extLst>
          </p:cNvPr>
          <p:cNvSpPr>
            <a:spLocks noChangeArrowheads="1"/>
          </p:cNvSpPr>
          <p:nvPr/>
        </p:nvSpPr>
        <p:spPr bwMode="auto">
          <a:xfrm>
            <a:off x="839628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7" name="Прямоугольник 76">
            <a:extLst>
              <a:ext uri="{FF2B5EF4-FFF2-40B4-BE49-F238E27FC236}">
                <a16:creationId xmlns:a16="http://schemas.microsoft.com/office/drawing/2014/main" id="{671E8C62-30E5-0043-A203-B2BD0E264525}"/>
              </a:ext>
            </a:extLst>
          </p:cNvPr>
          <p:cNvSpPr>
            <a:spLocks noChangeArrowheads="1"/>
          </p:cNvSpPr>
          <p:nvPr/>
        </p:nvSpPr>
        <p:spPr bwMode="auto">
          <a:xfrm>
            <a:off x="8043863"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8" name="Прямоугольник 78">
            <a:extLst>
              <a:ext uri="{FF2B5EF4-FFF2-40B4-BE49-F238E27FC236}">
                <a16:creationId xmlns:a16="http://schemas.microsoft.com/office/drawing/2014/main" id="{0B404851-EE2C-954A-B5C5-5DBEECEEBA0E}"/>
              </a:ext>
            </a:extLst>
          </p:cNvPr>
          <p:cNvSpPr>
            <a:spLocks noChangeArrowheads="1"/>
          </p:cNvSpPr>
          <p:nvPr/>
        </p:nvSpPr>
        <p:spPr bwMode="auto">
          <a:xfrm>
            <a:off x="8748713" y="4376738"/>
            <a:ext cx="46037" cy="647700"/>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148" name="Прямая соединительная линия 147">
            <a:extLst>
              <a:ext uri="{FF2B5EF4-FFF2-40B4-BE49-F238E27FC236}">
                <a16:creationId xmlns:a16="http://schemas.microsoft.com/office/drawing/2014/main" id="{F1F4E307-6A58-294E-ABA5-5DC7D7A88E63}"/>
              </a:ext>
            </a:extLst>
          </p:cNvPr>
          <p:cNvCxnSpPr>
            <a:cxnSpLocks/>
          </p:cNvCxnSpPr>
          <p:nvPr/>
        </p:nvCxnSpPr>
        <p:spPr bwMode="auto">
          <a:xfrm flipV="1">
            <a:off x="185738"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2" name="Прямая соединительная линия 151">
            <a:extLst>
              <a:ext uri="{FF2B5EF4-FFF2-40B4-BE49-F238E27FC236}">
                <a16:creationId xmlns:a16="http://schemas.microsoft.com/office/drawing/2014/main" id="{CCA2F531-4738-7A4B-9173-D1E74A8E64E9}"/>
              </a:ext>
            </a:extLst>
          </p:cNvPr>
          <p:cNvCxnSpPr>
            <a:cxnSpLocks/>
          </p:cNvCxnSpPr>
          <p:nvPr/>
        </p:nvCxnSpPr>
        <p:spPr bwMode="auto">
          <a:xfrm flipV="1">
            <a:off x="8837613"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3" name="Прямая соединительная линия 152">
            <a:extLst>
              <a:ext uri="{FF2B5EF4-FFF2-40B4-BE49-F238E27FC236}">
                <a16:creationId xmlns:a16="http://schemas.microsoft.com/office/drawing/2014/main" id="{C166864B-5E9B-B746-A08A-2508C572AF23}"/>
              </a:ext>
            </a:extLst>
          </p:cNvPr>
          <p:cNvCxnSpPr>
            <a:cxnSpLocks/>
          </p:cNvCxnSpPr>
          <p:nvPr/>
        </p:nvCxnSpPr>
        <p:spPr bwMode="auto">
          <a:xfrm flipV="1">
            <a:off x="2397125" y="2492375"/>
            <a:ext cx="0" cy="188436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4" name="Прямая соединительная линия 153">
            <a:extLst>
              <a:ext uri="{FF2B5EF4-FFF2-40B4-BE49-F238E27FC236}">
                <a16:creationId xmlns:a16="http://schemas.microsoft.com/office/drawing/2014/main" id="{5FBD513C-E2E1-3A49-8917-A3672A3B5F64}"/>
              </a:ext>
            </a:extLst>
          </p:cNvPr>
          <p:cNvCxnSpPr>
            <a:cxnSpLocks/>
          </p:cNvCxnSpPr>
          <p:nvPr/>
        </p:nvCxnSpPr>
        <p:spPr bwMode="auto">
          <a:xfrm flipV="1">
            <a:off x="4519613"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5" name="Прямая соединительная линия 154">
            <a:extLst>
              <a:ext uri="{FF2B5EF4-FFF2-40B4-BE49-F238E27FC236}">
                <a16:creationId xmlns:a16="http://schemas.microsoft.com/office/drawing/2014/main" id="{6555A6E2-48BD-3544-8B5F-7BDFA14D625B}"/>
              </a:ext>
            </a:extLst>
          </p:cNvPr>
          <p:cNvCxnSpPr>
            <a:cxnSpLocks/>
          </p:cNvCxnSpPr>
          <p:nvPr/>
        </p:nvCxnSpPr>
        <p:spPr bwMode="auto">
          <a:xfrm flipV="1">
            <a:off x="6646863" y="25050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844" name="Прямая соединительная линия 14">
            <a:extLst>
              <a:ext uri="{FF2B5EF4-FFF2-40B4-BE49-F238E27FC236}">
                <a16:creationId xmlns:a16="http://schemas.microsoft.com/office/drawing/2014/main" id="{02B77660-AC97-E54A-80B6-AB35E589E8A0}"/>
              </a:ext>
            </a:extLst>
          </p:cNvPr>
          <p:cNvCxnSpPr>
            <a:cxnSpLocks noChangeShapeType="1"/>
          </p:cNvCxnSpPr>
          <p:nvPr/>
        </p:nvCxnSpPr>
        <p:spPr bwMode="auto">
          <a:xfrm>
            <a:off x="1279525"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5" name="Прямая соединительная линия 139">
            <a:extLst>
              <a:ext uri="{FF2B5EF4-FFF2-40B4-BE49-F238E27FC236}">
                <a16:creationId xmlns:a16="http://schemas.microsoft.com/office/drawing/2014/main" id="{72AF80CE-6B11-574F-B348-87616A032245}"/>
              </a:ext>
            </a:extLst>
          </p:cNvPr>
          <p:cNvCxnSpPr>
            <a:cxnSpLocks noChangeShapeType="1"/>
          </p:cNvCxnSpPr>
          <p:nvPr/>
        </p:nvCxnSpPr>
        <p:spPr bwMode="auto">
          <a:xfrm>
            <a:off x="13668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6" name="Прямая соединительная линия 140">
            <a:extLst>
              <a:ext uri="{FF2B5EF4-FFF2-40B4-BE49-F238E27FC236}">
                <a16:creationId xmlns:a16="http://schemas.microsoft.com/office/drawing/2014/main" id="{01B44F99-A712-7E47-832D-DCCDBCC8CEC3}"/>
              </a:ext>
            </a:extLst>
          </p:cNvPr>
          <p:cNvCxnSpPr>
            <a:cxnSpLocks noChangeShapeType="1"/>
          </p:cNvCxnSpPr>
          <p:nvPr/>
        </p:nvCxnSpPr>
        <p:spPr bwMode="auto">
          <a:xfrm>
            <a:off x="927100"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7" name="Прямая соединительная линия 141">
            <a:extLst>
              <a:ext uri="{FF2B5EF4-FFF2-40B4-BE49-F238E27FC236}">
                <a16:creationId xmlns:a16="http://schemas.microsoft.com/office/drawing/2014/main" id="{4BB76910-B12E-9346-A362-5482B4AC034B}"/>
              </a:ext>
            </a:extLst>
          </p:cNvPr>
          <p:cNvCxnSpPr>
            <a:cxnSpLocks noChangeShapeType="1"/>
          </p:cNvCxnSpPr>
          <p:nvPr/>
        </p:nvCxnSpPr>
        <p:spPr bwMode="auto">
          <a:xfrm>
            <a:off x="1012825"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8" name="Прямая соединительная линия 143">
            <a:extLst>
              <a:ext uri="{FF2B5EF4-FFF2-40B4-BE49-F238E27FC236}">
                <a16:creationId xmlns:a16="http://schemas.microsoft.com/office/drawing/2014/main" id="{CBB1BB50-B275-EA4D-B7F8-83750FC69237}"/>
              </a:ext>
            </a:extLst>
          </p:cNvPr>
          <p:cNvCxnSpPr>
            <a:cxnSpLocks noChangeShapeType="1"/>
          </p:cNvCxnSpPr>
          <p:nvPr/>
        </p:nvCxnSpPr>
        <p:spPr bwMode="auto">
          <a:xfrm>
            <a:off x="1639888"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9" name="Прямая соединительная линия 144">
            <a:extLst>
              <a:ext uri="{FF2B5EF4-FFF2-40B4-BE49-F238E27FC236}">
                <a16:creationId xmlns:a16="http://schemas.microsoft.com/office/drawing/2014/main" id="{CB688250-DFCD-FA42-9184-F574CBADD2FF}"/>
              </a:ext>
            </a:extLst>
          </p:cNvPr>
          <p:cNvCxnSpPr>
            <a:cxnSpLocks noChangeShapeType="1"/>
          </p:cNvCxnSpPr>
          <p:nvPr/>
        </p:nvCxnSpPr>
        <p:spPr bwMode="auto">
          <a:xfrm>
            <a:off x="1719263"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0" name="Прямая соединительная линия 198">
            <a:extLst>
              <a:ext uri="{FF2B5EF4-FFF2-40B4-BE49-F238E27FC236}">
                <a16:creationId xmlns:a16="http://schemas.microsoft.com/office/drawing/2014/main" id="{8569F1BC-4459-1446-BB02-7FAD8DC1B5FD}"/>
              </a:ext>
            </a:extLst>
          </p:cNvPr>
          <p:cNvCxnSpPr>
            <a:cxnSpLocks noChangeShapeType="1"/>
          </p:cNvCxnSpPr>
          <p:nvPr/>
        </p:nvCxnSpPr>
        <p:spPr bwMode="auto">
          <a:xfrm>
            <a:off x="30622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1" name="Прямая соединительная линия 199">
            <a:extLst>
              <a:ext uri="{FF2B5EF4-FFF2-40B4-BE49-F238E27FC236}">
                <a16:creationId xmlns:a16="http://schemas.microsoft.com/office/drawing/2014/main" id="{E497B13E-454F-2349-8883-36D2C8CDD0D3}"/>
              </a:ext>
            </a:extLst>
          </p:cNvPr>
          <p:cNvCxnSpPr>
            <a:cxnSpLocks noChangeShapeType="1"/>
          </p:cNvCxnSpPr>
          <p:nvPr/>
        </p:nvCxnSpPr>
        <p:spPr bwMode="auto">
          <a:xfrm>
            <a:off x="30622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2" name="Прямая соединительная линия 200">
            <a:extLst>
              <a:ext uri="{FF2B5EF4-FFF2-40B4-BE49-F238E27FC236}">
                <a16:creationId xmlns:a16="http://schemas.microsoft.com/office/drawing/2014/main" id="{F4DB9EC6-5502-8F43-8FB5-311B554A3A77}"/>
              </a:ext>
            </a:extLst>
          </p:cNvPr>
          <p:cNvCxnSpPr>
            <a:cxnSpLocks noChangeShapeType="1"/>
          </p:cNvCxnSpPr>
          <p:nvPr/>
        </p:nvCxnSpPr>
        <p:spPr bwMode="auto">
          <a:xfrm>
            <a:off x="3141663" y="4375150"/>
            <a:ext cx="0" cy="1296988"/>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3" name="Прямая соединительная линия 201">
            <a:extLst>
              <a:ext uri="{FF2B5EF4-FFF2-40B4-BE49-F238E27FC236}">
                <a16:creationId xmlns:a16="http://schemas.microsoft.com/office/drawing/2014/main" id="{97357F53-FAB9-C44A-9EE7-C7188F29A86D}"/>
              </a:ext>
            </a:extLst>
          </p:cNvPr>
          <p:cNvCxnSpPr>
            <a:cxnSpLocks noChangeShapeType="1"/>
          </p:cNvCxnSpPr>
          <p:nvPr/>
        </p:nvCxnSpPr>
        <p:spPr bwMode="auto">
          <a:xfrm>
            <a:off x="3770313"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54" name="TextBox 221">
            <a:extLst>
              <a:ext uri="{FF2B5EF4-FFF2-40B4-BE49-F238E27FC236}">
                <a16:creationId xmlns:a16="http://schemas.microsoft.com/office/drawing/2014/main" id="{9E353A44-0A3D-EE42-8F10-04618B24F314}"/>
              </a:ext>
            </a:extLst>
          </p:cNvPr>
          <p:cNvSpPr txBox="1">
            <a:spLocks noChangeArrowheads="1"/>
          </p:cNvSpPr>
          <p:nvPr/>
        </p:nvSpPr>
        <p:spPr bwMode="auto">
          <a:xfrm>
            <a:off x="3205857" y="5395777"/>
            <a:ext cx="26276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7030A0"/>
                </a:solidFill>
              </a:rPr>
              <a:t>Defocusing sextupole family SD</a:t>
            </a:r>
            <a:endParaRPr lang="ru-RU" altLang="ru-RU" sz="1200" b="1" dirty="0">
              <a:solidFill>
                <a:srgbClr val="7030A0"/>
              </a:solidFill>
            </a:endParaRPr>
          </a:p>
        </p:txBody>
      </p:sp>
      <p:cxnSp>
        <p:nvCxnSpPr>
          <p:cNvPr id="33855" name="Прямая соединительная линия 202">
            <a:extLst>
              <a:ext uri="{FF2B5EF4-FFF2-40B4-BE49-F238E27FC236}">
                <a16:creationId xmlns:a16="http://schemas.microsoft.com/office/drawing/2014/main" id="{6731D690-2A8C-2A40-9148-540CC29C8312}"/>
              </a:ext>
            </a:extLst>
          </p:cNvPr>
          <p:cNvCxnSpPr>
            <a:cxnSpLocks noChangeShapeType="1"/>
          </p:cNvCxnSpPr>
          <p:nvPr/>
        </p:nvCxnSpPr>
        <p:spPr bwMode="auto">
          <a:xfrm>
            <a:off x="38496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6" name="Прямая соединительная линия 203">
            <a:extLst>
              <a:ext uri="{FF2B5EF4-FFF2-40B4-BE49-F238E27FC236}">
                <a16:creationId xmlns:a16="http://schemas.microsoft.com/office/drawing/2014/main" id="{B1C2B0BC-1B06-6744-BC84-8B3972FCB861}"/>
              </a:ext>
            </a:extLst>
          </p:cNvPr>
          <p:cNvCxnSpPr>
            <a:cxnSpLocks noChangeShapeType="1"/>
          </p:cNvCxnSpPr>
          <p:nvPr/>
        </p:nvCxnSpPr>
        <p:spPr bwMode="auto">
          <a:xfrm>
            <a:off x="5186363"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7" name="Прямая соединительная линия 204">
            <a:extLst>
              <a:ext uri="{FF2B5EF4-FFF2-40B4-BE49-F238E27FC236}">
                <a16:creationId xmlns:a16="http://schemas.microsoft.com/office/drawing/2014/main" id="{4937D420-86DF-274B-B15C-D8AB7B92E450}"/>
              </a:ext>
            </a:extLst>
          </p:cNvPr>
          <p:cNvCxnSpPr>
            <a:cxnSpLocks noChangeShapeType="1"/>
          </p:cNvCxnSpPr>
          <p:nvPr/>
        </p:nvCxnSpPr>
        <p:spPr bwMode="auto">
          <a:xfrm>
            <a:off x="5268913"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8" name="Прямая соединительная линия 205">
            <a:extLst>
              <a:ext uri="{FF2B5EF4-FFF2-40B4-BE49-F238E27FC236}">
                <a16:creationId xmlns:a16="http://schemas.microsoft.com/office/drawing/2014/main" id="{5058DE86-5D02-4943-9F74-8654ADD272F6}"/>
              </a:ext>
            </a:extLst>
          </p:cNvPr>
          <p:cNvCxnSpPr>
            <a:cxnSpLocks noChangeShapeType="1"/>
          </p:cNvCxnSpPr>
          <p:nvPr/>
        </p:nvCxnSpPr>
        <p:spPr bwMode="auto">
          <a:xfrm>
            <a:off x="5894388"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9" name="Прямая соединительная линия 206">
            <a:extLst>
              <a:ext uri="{FF2B5EF4-FFF2-40B4-BE49-F238E27FC236}">
                <a16:creationId xmlns:a16="http://schemas.microsoft.com/office/drawing/2014/main" id="{2F1286F7-DC39-BE40-8472-17083092AFA1}"/>
              </a:ext>
            </a:extLst>
          </p:cNvPr>
          <p:cNvCxnSpPr>
            <a:cxnSpLocks noChangeShapeType="1"/>
          </p:cNvCxnSpPr>
          <p:nvPr/>
        </p:nvCxnSpPr>
        <p:spPr bwMode="auto">
          <a:xfrm>
            <a:off x="597693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0" name="Прямая соединительная линия 207">
            <a:extLst>
              <a:ext uri="{FF2B5EF4-FFF2-40B4-BE49-F238E27FC236}">
                <a16:creationId xmlns:a16="http://schemas.microsoft.com/office/drawing/2014/main" id="{DB3F5673-72CF-F045-94EF-680846966FD8}"/>
              </a:ext>
            </a:extLst>
          </p:cNvPr>
          <p:cNvCxnSpPr>
            <a:cxnSpLocks noChangeShapeType="1"/>
          </p:cNvCxnSpPr>
          <p:nvPr/>
        </p:nvCxnSpPr>
        <p:spPr bwMode="auto">
          <a:xfrm>
            <a:off x="7316788" y="4375150"/>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1" name="Прямая соединительная линия 208">
            <a:extLst>
              <a:ext uri="{FF2B5EF4-FFF2-40B4-BE49-F238E27FC236}">
                <a16:creationId xmlns:a16="http://schemas.microsoft.com/office/drawing/2014/main" id="{36BAD922-9726-6A42-BAF4-4943B1A755C4}"/>
              </a:ext>
            </a:extLst>
          </p:cNvPr>
          <p:cNvCxnSpPr>
            <a:cxnSpLocks noChangeShapeType="1"/>
          </p:cNvCxnSpPr>
          <p:nvPr/>
        </p:nvCxnSpPr>
        <p:spPr bwMode="auto">
          <a:xfrm>
            <a:off x="7396163"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2" name="Прямая соединительная линия 209">
            <a:extLst>
              <a:ext uri="{FF2B5EF4-FFF2-40B4-BE49-F238E27FC236}">
                <a16:creationId xmlns:a16="http://schemas.microsoft.com/office/drawing/2014/main" id="{CF98EBA9-F0E2-0140-909B-E62AABFF86FF}"/>
              </a:ext>
            </a:extLst>
          </p:cNvPr>
          <p:cNvCxnSpPr>
            <a:cxnSpLocks noChangeShapeType="1"/>
          </p:cNvCxnSpPr>
          <p:nvPr/>
        </p:nvCxnSpPr>
        <p:spPr bwMode="auto">
          <a:xfrm>
            <a:off x="8026400"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3" name="Прямая соединительная линия 210">
            <a:extLst>
              <a:ext uri="{FF2B5EF4-FFF2-40B4-BE49-F238E27FC236}">
                <a16:creationId xmlns:a16="http://schemas.microsoft.com/office/drawing/2014/main" id="{EDEB9C6D-F4B8-574B-8E71-613DCEAE0516}"/>
              </a:ext>
            </a:extLst>
          </p:cNvPr>
          <p:cNvCxnSpPr>
            <a:cxnSpLocks noChangeShapeType="1"/>
          </p:cNvCxnSpPr>
          <p:nvPr/>
        </p:nvCxnSpPr>
        <p:spPr bwMode="auto">
          <a:xfrm>
            <a:off x="8108950"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4" name="Прямая соединительная линия 211">
            <a:extLst>
              <a:ext uri="{FF2B5EF4-FFF2-40B4-BE49-F238E27FC236}">
                <a16:creationId xmlns:a16="http://schemas.microsoft.com/office/drawing/2014/main" id="{2D89F1F1-CF27-1F47-8C6B-E9C6185CB2FA}"/>
              </a:ext>
            </a:extLst>
          </p:cNvPr>
          <p:cNvCxnSpPr>
            <a:cxnSpLocks noChangeShapeType="1"/>
          </p:cNvCxnSpPr>
          <p:nvPr/>
        </p:nvCxnSpPr>
        <p:spPr bwMode="auto">
          <a:xfrm>
            <a:off x="34115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5" name="Прямая соединительная линия 212">
            <a:extLst>
              <a:ext uri="{FF2B5EF4-FFF2-40B4-BE49-F238E27FC236}">
                <a16:creationId xmlns:a16="http://schemas.microsoft.com/office/drawing/2014/main" id="{FF56F144-76A6-2C40-ADCD-94971D5F27A8}"/>
              </a:ext>
            </a:extLst>
          </p:cNvPr>
          <p:cNvCxnSpPr>
            <a:cxnSpLocks noChangeShapeType="1"/>
          </p:cNvCxnSpPr>
          <p:nvPr/>
        </p:nvCxnSpPr>
        <p:spPr bwMode="auto">
          <a:xfrm>
            <a:off x="349408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6" name="Прямая соединительная линия 217">
            <a:extLst>
              <a:ext uri="{FF2B5EF4-FFF2-40B4-BE49-F238E27FC236}">
                <a16:creationId xmlns:a16="http://schemas.microsoft.com/office/drawing/2014/main" id="{E4ADF52E-02DE-8F4A-8429-24A5649982FE}"/>
              </a:ext>
            </a:extLst>
          </p:cNvPr>
          <p:cNvCxnSpPr>
            <a:cxnSpLocks noChangeShapeType="1"/>
          </p:cNvCxnSpPr>
          <p:nvPr/>
        </p:nvCxnSpPr>
        <p:spPr bwMode="auto">
          <a:xfrm>
            <a:off x="553878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7" name="Прямая соединительная линия 218">
            <a:extLst>
              <a:ext uri="{FF2B5EF4-FFF2-40B4-BE49-F238E27FC236}">
                <a16:creationId xmlns:a16="http://schemas.microsoft.com/office/drawing/2014/main" id="{739FA881-ADBA-AC4D-808D-4C34500A531A}"/>
              </a:ext>
            </a:extLst>
          </p:cNvPr>
          <p:cNvCxnSpPr>
            <a:cxnSpLocks noChangeShapeType="1"/>
          </p:cNvCxnSpPr>
          <p:nvPr/>
        </p:nvCxnSpPr>
        <p:spPr bwMode="auto">
          <a:xfrm>
            <a:off x="56213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8" name="Прямая соединительная линия 219">
            <a:extLst>
              <a:ext uri="{FF2B5EF4-FFF2-40B4-BE49-F238E27FC236}">
                <a16:creationId xmlns:a16="http://schemas.microsoft.com/office/drawing/2014/main" id="{96A51C7C-73AC-6745-B24B-47AF5542821C}"/>
              </a:ext>
            </a:extLst>
          </p:cNvPr>
          <p:cNvCxnSpPr>
            <a:cxnSpLocks noChangeShapeType="1"/>
          </p:cNvCxnSpPr>
          <p:nvPr/>
        </p:nvCxnSpPr>
        <p:spPr bwMode="auto">
          <a:xfrm>
            <a:off x="7669213" y="4076700"/>
            <a:ext cx="0" cy="13081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9" name="Прямая соединительная линия 220">
            <a:extLst>
              <a:ext uri="{FF2B5EF4-FFF2-40B4-BE49-F238E27FC236}">
                <a16:creationId xmlns:a16="http://schemas.microsoft.com/office/drawing/2014/main" id="{0D1D7067-ECBF-1740-A4B5-584278205F8C}"/>
              </a:ext>
            </a:extLst>
          </p:cNvPr>
          <p:cNvCxnSpPr>
            <a:cxnSpLocks noChangeShapeType="1"/>
          </p:cNvCxnSpPr>
          <p:nvPr/>
        </p:nvCxnSpPr>
        <p:spPr bwMode="auto">
          <a:xfrm>
            <a:off x="7751763" y="4076700"/>
            <a:ext cx="0" cy="13081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Прямая соединительная линия 19">
            <a:extLst>
              <a:ext uri="{FF2B5EF4-FFF2-40B4-BE49-F238E27FC236}">
                <a16:creationId xmlns:a16="http://schemas.microsoft.com/office/drawing/2014/main" id="{5F99E24B-5FE2-5D4D-B1BB-DFEB1A0212FA}"/>
              </a:ext>
            </a:extLst>
          </p:cNvPr>
          <p:cNvCxnSpPr/>
          <p:nvPr/>
        </p:nvCxnSpPr>
        <p:spPr bwMode="auto">
          <a:xfrm>
            <a:off x="927100" y="5670550"/>
            <a:ext cx="7181850" cy="0"/>
          </a:xfrm>
          <a:prstGeom prst="line">
            <a:avLst/>
          </a:prstGeom>
          <a:ln>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71" name="Прямая соединительная линия 21">
            <a:extLst>
              <a:ext uri="{FF2B5EF4-FFF2-40B4-BE49-F238E27FC236}">
                <a16:creationId xmlns:a16="http://schemas.microsoft.com/office/drawing/2014/main" id="{BE4622BC-5680-4D44-9586-89E9BAC2F7BF}"/>
              </a:ext>
            </a:extLst>
          </p:cNvPr>
          <p:cNvCxnSpPr>
            <a:cxnSpLocks noChangeShapeType="1"/>
          </p:cNvCxnSpPr>
          <p:nvPr/>
        </p:nvCxnSpPr>
        <p:spPr bwMode="auto">
          <a:xfrm>
            <a:off x="1289050" y="5384800"/>
            <a:ext cx="6459538" cy="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72" name="TextBox 27">
            <a:extLst>
              <a:ext uri="{FF2B5EF4-FFF2-40B4-BE49-F238E27FC236}">
                <a16:creationId xmlns:a16="http://schemas.microsoft.com/office/drawing/2014/main" id="{51F2C433-81B2-F54E-AD2B-F913FBE8CD0F}"/>
              </a:ext>
            </a:extLst>
          </p:cNvPr>
          <p:cNvSpPr txBox="1">
            <a:spLocks noChangeArrowheads="1"/>
          </p:cNvSpPr>
          <p:nvPr/>
        </p:nvSpPr>
        <p:spPr bwMode="auto">
          <a:xfrm>
            <a:off x="3306002" y="5693588"/>
            <a:ext cx="24224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00B050"/>
                </a:solidFill>
              </a:rPr>
              <a:t>Focusing sextupole family SF</a:t>
            </a:r>
            <a:endParaRPr lang="ru-RU" altLang="ru-RU" sz="1200" b="1" dirty="0">
              <a:solidFill>
                <a:srgbClr val="00B050"/>
              </a:solidFill>
            </a:endParaRPr>
          </a:p>
        </p:txBody>
      </p:sp>
      <p:sp>
        <p:nvSpPr>
          <p:cNvPr id="33873" name="Дата 3">
            <a:extLst>
              <a:ext uri="{FF2B5EF4-FFF2-40B4-BE49-F238E27FC236}">
                <a16:creationId xmlns:a16="http://schemas.microsoft.com/office/drawing/2014/main" id="{37287CA9-51A5-6D40-8F9B-81A36D279C0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400"/>
              <a:t>IKP seminar, 1 March 2011</a:t>
            </a:r>
          </a:p>
        </p:txBody>
      </p:sp>
      <p:sp>
        <p:nvSpPr>
          <p:cNvPr id="33874" name="Нижний колонтитул 4">
            <a:extLst>
              <a:ext uri="{FF2B5EF4-FFF2-40B4-BE49-F238E27FC236}">
                <a16:creationId xmlns:a16="http://schemas.microsoft.com/office/drawing/2014/main" id="{5310FCC5-714E-2747-A890-4159E28E458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GB" altLang="en-US" sz="1400"/>
              <a:t>Yu. Senichev, FZJ</a:t>
            </a:r>
          </a:p>
        </p:txBody>
      </p:sp>
      <p:sp>
        <p:nvSpPr>
          <p:cNvPr id="33875" name="Номер слайда 5">
            <a:extLst>
              <a:ext uri="{FF2B5EF4-FFF2-40B4-BE49-F238E27FC236}">
                <a16:creationId xmlns:a16="http://schemas.microsoft.com/office/drawing/2014/main" id="{F774541C-3BE1-344D-B969-347AD276ED9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B2BE620-58E8-3B4C-88DA-083355FE8F12}" type="slidenum">
              <a:rPr lang="en-GB" altLang="en-US" sz="1400"/>
              <a:pPr/>
              <a:t>18</a:t>
            </a:fld>
            <a:endParaRPr lang="en-GB" altLang="en-US" sz="1400" dirty="0"/>
          </a:p>
        </p:txBody>
      </p:sp>
      <p:cxnSp>
        <p:nvCxnSpPr>
          <p:cNvPr id="33876" name="Прямая соединительная линия 30">
            <a:extLst>
              <a:ext uri="{FF2B5EF4-FFF2-40B4-BE49-F238E27FC236}">
                <a16:creationId xmlns:a16="http://schemas.microsoft.com/office/drawing/2014/main" id="{20289EAE-1EDE-704D-B532-582022AF842F}"/>
              </a:ext>
            </a:extLst>
          </p:cNvPr>
          <p:cNvCxnSpPr>
            <a:cxnSpLocks noChangeShapeType="1"/>
          </p:cNvCxnSpPr>
          <p:nvPr/>
        </p:nvCxnSpPr>
        <p:spPr bwMode="auto">
          <a:xfrm flipV="1">
            <a:off x="1323975" y="2787650"/>
            <a:ext cx="0" cy="7127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7" name="Прямая соединительная линия 222">
            <a:extLst>
              <a:ext uri="{FF2B5EF4-FFF2-40B4-BE49-F238E27FC236}">
                <a16:creationId xmlns:a16="http://schemas.microsoft.com/office/drawing/2014/main" id="{02D00F87-E942-C74D-9BAA-B32829F83970}"/>
              </a:ext>
            </a:extLst>
          </p:cNvPr>
          <p:cNvCxnSpPr>
            <a:cxnSpLocks noChangeShapeType="1"/>
            <a:endCxn id="33810" idx="0"/>
          </p:cNvCxnSpPr>
          <p:nvPr/>
        </p:nvCxnSpPr>
        <p:spPr bwMode="auto">
          <a:xfrm flipH="1">
            <a:off x="3452813" y="2787650"/>
            <a:ext cx="0"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8" name="Прямая соединительная линия 224">
            <a:extLst>
              <a:ext uri="{FF2B5EF4-FFF2-40B4-BE49-F238E27FC236}">
                <a16:creationId xmlns:a16="http://schemas.microsoft.com/office/drawing/2014/main" id="{B24F6FFD-8428-F94E-A125-7BD7261B10B1}"/>
              </a:ext>
            </a:extLst>
          </p:cNvPr>
          <p:cNvCxnSpPr>
            <a:cxnSpLocks noChangeShapeType="1"/>
            <a:endCxn id="33822" idx="0"/>
          </p:cNvCxnSpPr>
          <p:nvPr/>
        </p:nvCxnSpPr>
        <p:spPr bwMode="auto">
          <a:xfrm>
            <a:off x="5580063" y="2787650"/>
            <a:ext cx="0"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9" name="Прямая соединительная линия 92">
            <a:extLst>
              <a:ext uri="{FF2B5EF4-FFF2-40B4-BE49-F238E27FC236}">
                <a16:creationId xmlns:a16="http://schemas.microsoft.com/office/drawing/2014/main" id="{A147C439-114F-984A-8277-8E84429B536E}"/>
              </a:ext>
            </a:extLst>
          </p:cNvPr>
          <p:cNvCxnSpPr>
            <a:cxnSpLocks noChangeShapeType="1"/>
          </p:cNvCxnSpPr>
          <p:nvPr/>
        </p:nvCxnSpPr>
        <p:spPr bwMode="auto">
          <a:xfrm>
            <a:off x="1323975" y="2787650"/>
            <a:ext cx="6386513" cy="0"/>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80" name="TextBox 239">
            <a:extLst>
              <a:ext uri="{FF2B5EF4-FFF2-40B4-BE49-F238E27FC236}">
                <a16:creationId xmlns:a16="http://schemas.microsoft.com/office/drawing/2014/main" id="{0DCBF6A1-FBFB-C44C-BCB6-D4E5C5B0D4E8}"/>
              </a:ext>
            </a:extLst>
          </p:cNvPr>
          <p:cNvSpPr txBox="1">
            <a:spLocks noChangeArrowheads="1"/>
          </p:cNvSpPr>
          <p:nvPr/>
        </p:nvSpPr>
        <p:spPr bwMode="auto">
          <a:xfrm>
            <a:off x="3536087" y="2462068"/>
            <a:ext cx="19511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0070C0"/>
                </a:solidFill>
              </a:rPr>
              <a:t>1</a:t>
            </a:r>
            <a:r>
              <a:rPr lang="en-US" altLang="ru-RU" sz="1200" b="1" baseline="30000" dirty="0">
                <a:solidFill>
                  <a:srgbClr val="0070C0"/>
                </a:solidFill>
              </a:rPr>
              <a:t>st</a:t>
            </a:r>
            <a:r>
              <a:rPr lang="en-US" altLang="ru-RU" sz="1200" b="1" dirty="0">
                <a:solidFill>
                  <a:srgbClr val="0070C0"/>
                </a:solidFill>
              </a:rPr>
              <a:t> focusing family QF1</a:t>
            </a:r>
            <a:endParaRPr lang="ru-RU" altLang="ru-RU" sz="1200" b="1" dirty="0">
              <a:solidFill>
                <a:srgbClr val="0070C0"/>
              </a:solidFill>
            </a:endParaRPr>
          </a:p>
        </p:txBody>
      </p:sp>
      <p:sp>
        <p:nvSpPr>
          <p:cNvPr id="33881" name="TextBox 242">
            <a:extLst>
              <a:ext uri="{FF2B5EF4-FFF2-40B4-BE49-F238E27FC236}">
                <a16:creationId xmlns:a16="http://schemas.microsoft.com/office/drawing/2014/main" id="{1EC7F429-44A8-9042-8A2C-6CA630A2A532}"/>
              </a:ext>
            </a:extLst>
          </p:cNvPr>
          <p:cNvSpPr txBox="1">
            <a:spLocks noChangeArrowheads="1"/>
          </p:cNvSpPr>
          <p:nvPr/>
        </p:nvSpPr>
        <p:spPr bwMode="auto">
          <a:xfrm>
            <a:off x="915988" y="3473450"/>
            <a:ext cx="6896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000" b="1" dirty="0">
                <a:solidFill>
                  <a:srgbClr val="FF0000"/>
                </a:solidFill>
              </a:rPr>
              <a:t>or</a:t>
            </a:r>
            <a:r>
              <a:rPr lang="ru-RU" altLang="ru-RU" sz="1000" b="1" dirty="0">
                <a:solidFill>
                  <a:srgbClr val="FF0000"/>
                </a:solidFill>
              </a:rPr>
              <a:t> </a:t>
            </a:r>
            <a:r>
              <a:rPr lang="en-US" altLang="ru-RU" sz="1000" b="1" dirty="0">
                <a:solidFill>
                  <a:srgbClr val="FF0000"/>
                </a:solidFill>
              </a:rPr>
              <a:t>QFE1</a:t>
            </a:r>
            <a:endParaRPr lang="ru-RU" altLang="ru-RU" sz="1000" b="1" dirty="0">
              <a:solidFill>
                <a:srgbClr val="FF0000"/>
              </a:solidFill>
            </a:endParaRPr>
          </a:p>
        </p:txBody>
      </p:sp>
      <p:cxnSp>
        <p:nvCxnSpPr>
          <p:cNvPr id="33882" name="Прямая соединительная линия 245">
            <a:extLst>
              <a:ext uri="{FF2B5EF4-FFF2-40B4-BE49-F238E27FC236}">
                <a16:creationId xmlns:a16="http://schemas.microsoft.com/office/drawing/2014/main" id="{CC76F68E-E2EE-7048-A74B-BE0DE6DC151C}"/>
              </a:ext>
            </a:extLst>
          </p:cNvPr>
          <p:cNvCxnSpPr>
            <a:cxnSpLocks noChangeShapeType="1"/>
          </p:cNvCxnSpPr>
          <p:nvPr/>
        </p:nvCxnSpPr>
        <p:spPr bwMode="auto">
          <a:xfrm flipV="1">
            <a:off x="7708900" y="2787650"/>
            <a:ext cx="1588" cy="7127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83" name="TextBox 246">
            <a:extLst>
              <a:ext uri="{FF2B5EF4-FFF2-40B4-BE49-F238E27FC236}">
                <a16:creationId xmlns:a16="http://schemas.microsoft.com/office/drawing/2014/main" id="{0A5DF0F7-3238-CC4F-9D2C-21DD2749D16B}"/>
              </a:ext>
            </a:extLst>
          </p:cNvPr>
          <p:cNvSpPr txBox="1">
            <a:spLocks noChangeArrowheads="1"/>
          </p:cNvSpPr>
          <p:nvPr/>
        </p:nvSpPr>
        <p:spPr bwMode="auto">
          <a:xfrm>
            <a:off x="7364251" y="3473292"/>
            <a:ext cx="6896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000" b="1" dirty="0">
                <a:solidFill>
                  <a:srgbClr val="FF0000"/>
                </a:solidFill>
              </a:rPr>
              <a:t>or</a:t>
            </a:r>
            <a:r>
              <a:rPr lang="ru-RU" altLang="ru-RU" sz="1000" b="1" dirty="0">
                <a:solidFill>
                  <a:srgbClr val="FF0000"/>
                </a:solidFill>
              </a:rPr>
              <a:t> </a:t>
            </a:r>
            <a:r>
              <a:rPr lang="en-US" altLang="ru-RU" sz="1000" b="1" dirty="0">
                <a:solidFill>
                  <a:srgbClr val="FF0000"/>
                </a:solidFill>
              </a:rPr>
              <a:t>QFE1</a:t>
            </a:r>
            <a:endParaRPr lang="ru-RU" altLang="ru-RU" sz="1000" b="1" dirty="0">
              <a:solidFill>
                <a:srgbClr val="FF0000"/>
              </a:solidFill>
            </a:endParaRPr>
          </a:p>
        </p:txBody>
      </p:sp>
      <p:cxnSp>
        <p:nvCxnSpPr>
          <p:cNvPr id="33884" name="Прямая соединительная линия 103">
            <a:extLst>
              <a:ext uri="{FF2B5EF4-FFF2-40B4-BE49-F238E27FC236}">
                <a16:creationId xmlns:a16="http://schemas.microsoft.com/office/drawing/2014/main" id="{B9BB87A3-3D4A-F048-A36D-B38679771808}"/>
              </a:ext>
            </a:extLst>
          </p:cNvPr>
          <p:cNvCxnSpPr>
            <a:cxnSpLocks noChangeShapeType="1"/>
            <a:endCxn id="33802" idx="0"/>
          </p:cNvCxnSpPr>
          <p:nvPr/>
        </p:nvCxnSpPr>
        <p:spPr bwMode="auto">
          <a:xfrm>
            <a:off x="2033588"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5" name="Прямая соединительная линия 275">
            <a:extLst>
              <a:ext uri="{FF2B5EF4-FFF2-40B4-BE49-F238E27FC236}">
                <a16:creationId xmlns:a16="http://schemas.microsoft.com/office/drawing/2014/main" id="{BF478867-755D-F241-A67C-283D30DFD828}"/>
              </a:ext>
            </a:extLst>
          </p:cNvPr>
          <p:cNvCxnSpPr>
            <a:cxnSpLocks noChangeShapeType="1"/>
          </p:cNvCxnSpPr>
          <p:nvPr/>
        </p:nvCxnSpPr>
        <p:spPr bwMode="auto">
          <a:xfrm>
            <a:off x="614363" y="3349625"/>
            <a:ext cx="0" cy="12382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6" name="Прямая соединительная линия 278">
            <a:extLst>
              <a:ext uri="{FF2B5EF4-FFF2-40B4-BE49-F238E27FC236}">
                <a16:creationId xmlns:a16="http://schemas.microsoft.com/office/drawing/2014/main" id="{050A9C87-488D-854E-8A02-ED89447E2E20}"/>
              </a:ext>
            </a:extLst>
          </p:cNvPr>
          <p:cNvCxnSpPr>
            <a:cxnSpLocks noChangeShapeType="1"/>
            <a:endCxn id="33806" idx="0"/>
          </p:cNvCxnSpPr>
          <p:nvPr/>
        </p:nvCxnSpPr>
        <p:spPr bwMode="auto">
          <a:xfrm>
            <a:off x="2744788"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7" name="Прямая соединительная линия 279">
            <a:extLst>
              <a:ext uri="{FF2B5EF4-FFF2-40B4-BE49-F238E27FC236}">
                <a16:creationId xmlns:a16="http://schemas.microsoft.com/office/drawing/2014/main" id="{22334806-C74B-4242-9004-8F38ACBA2A07}"/>
              </a:ext>
            </a:extLst>
          </p:cNvPr>
          <p:cNvCxnSpPr>
            <a:cxnSpLocks noChangeShapeType="1"/>
            <a:endCxn id="33814" idx="0"/>
          </p:cNvCxnSpPr>
          <p:nvPr/>
        </p:nvCxnSpPr>
        <p:spPr bwMode="auto">
          <a:xfrm>
            <a:off x="4160838" y="3357563"/>
            <a:ext cx="1587"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8" name="Прямая соединительная линия 280">
            <a:extLst>
              <a:ext uri="{FF2B5EF4-FFF2-40B4-BE49-F238E27FC236}">
                <a16:creationId xmlns:a16="http://schemas.microsoft.com/office/drawing/2014/main" id="{6F9AAADA-18C4-454C-8F10-2CA934941907}"/>
              </a:ext>
            </a:extLst>
          </p:cNvPr>
          <p:cNvCxnSpPr>
            <a:cxnSpLocks noChangeShapeType="1"/>
          </p:cNvCxnSpPr>
          <p:nvPr/>
        </p:nvCxnSpPr>
        <p:spPr bwMode="auto">
          <a:xfrm flipV="1">
            <a:off x="4870450" y="3349625"/>
            <a:ext cx="0" cy="360363"/>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9" name="Прямая соединительная линия 281">
            <a:extLst>
              <a:ext uri="{FF2B5EF4-FFF2-40B4-BE49-F238E27FC236}">
                <a16:creationId xmlns:a16="http://schemas.microsoft.com/office/drawing/2014/main" id="{02FF2344-679C-4A49-9842-2B440D8A9E0E}"/>
              </a:ext>
            </a:extLst>
          </p:cNvPr>
          <p:cNvCxnSpPr>
            <a:cxnSpLocks noChangeShapeType="1"/>
            <a:stCxn id="33826" idx="0"/>
          </p:cNvCxnSpPr>
          <p:nvPr/>
        </p:nvCxnSpPr>
        <p:spPr bwMode="auto">
          <a:xfrm flipH="1" flipV="1">
            <a:off x="6289675"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0" name="Прямая соединительная линия 282">
            <a:extLst>
              <a:ext uri="{FF2B5EF4-FFF2-40B4-BE49-F238E27FC236}">
                <a16:creationId xmlns:a16="http://schemas.microsoft.com/office/drawing/2014/main" id="{BAD1681B-5016-EC4A-B21F-72863FA723BC}"/>
              </a:ext>
            </a:extLst>
          </p:cNvPr>
          <p:cNvCxnSpPr>
            <a:cxnSpLocks noChangeShapeType="1"/>
          </p:cNvCxnSpPr>
          <p:nvPr/>
        </p:nvCxnSpPr>
        <p:spPr bwMode="auto">
          <a:xfrm flipH="1" flipV="1">
            <a:off x="6999288" y="3351213"/>
            <a:ext cx="0" cy="360362"/>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1" name="Прямая соединительная линия 283">
            <a:extLst>
              <a:ext uri="{FF2B5EF4-FFF2-40B4-BE49-F238E27FC236}">
                <a16:creationId xmlns:a16="http://schemas.microsoft.com/office/drawing/2014/main" id="{A28B95BB-011B-C848-B8F5-09BF779741BF}"/>
              </a:ext>
            </a:extLst>
          </p:cNvPr>
          <p:cNvCxnSpPr>
            <a:cxnSpLocks noChangeShapeType="1"/>
          </p:cNvCxnSpPr>
          <p:nvPr/>
        </p:nvCxnSpPr>
        <p:spPr bwMode="auto">
          <a:xfrm flipV="1">
            <a:off x="8420100" y="3357563"/>
            <a:ext cx="0" cy="114300"/>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2" name="Прямая соединительная линия 249">
            <a:extLst>
              <a:ext uri="{FF2B5EF4-FFF2-40B4-BE49-F238E27FC236}">
                <a16:creationId xmlns:a16="http://schemas.microsoft.com/office/drawing/2014/main" id="{F2062F2A-4BE3-CA48-B68E-4A816AFE6A2B}"/>
              </a:ext>
            </a:extLst>
          </p:cNvPr>
          <p:cNvCxnSpPr>
            <a:cxnSpLocks noChangeShapeType="1"/>
          </p:cNvCxnSpPr>
          <p:nvPr/>
        </p:nvCxnSpPr>
        <p:spPr bwMode="auto">
          <a:xfrm>
            <a:off x="614363" y="3349625"/>
            <a:ext cx="7805737" cy="7938"/>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93" name="TextBox 289">
            <a:extLst>
              <a:ext uri="{FF2B5EF4-FFF2-40B4-BE49-F238E27FC236}">
                <a16:creationId xmlns:a16="http://schemas.microsoft.com/office/drawing/2014/main" id="{15EB2E3D-8384-5442-9293-4508F05F1B9E}"/>
              </a:ext>
            </a:extLst>
          </p:cNvPr>
          <p:cNvSpPr txBox="1">
            <a:spLocks noChangeArrowheads="1"/>
          </p:cNvSpPr>
          <p:nvPr/>
        </p:nvSpPr>
        <p:spPr bwMode="auto">
          <a:xfrm>
            <a:off x="3502123" y="2988696"/>
            <a:ext cx="19848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945200"/>
                </a:solidFill>
              </a:rPr>
              <a:t>2</a:t>
            </a:r>
            <a:r>
              <a:rPr lang="en-US" altLang="ru-RU" sz="1200" b="1" baseline="30000" dirty="0">
                <a:solidFill>
                  <a:srgbClr val="945200"/>
                </a:solidFill>
              </a:rPr>
              <a:t>nd</a:t>
            </a:r>
            <a:r>
              <a:rPr lang="ru-RU" altLang="ru-RU" sz="1200" b="1" dirty="0">
                <a:solidFill>
                  <a:srgbClr val="945200"/>
                </a:solidFill>
              </a:rPr>
              <a:t> </a:t>
            </a:r>
            <a:r>
              <a:rPr lang="en-US" altLang="ru-RU" sz="1200" b="1" dirty="0">
                <a:solidFill>
                  <a:srgbClr val="945200"/>
                </a:solidFill>
              </a:rPr>
              <a:t>focusing family QF2</a:t>
            </a:r>
            <a:endParaRPr lang="ru-RU" altLang="ru-RU" sz="1200" b="1" dirty="0">
              <a:solidFill>
                <a:srgbClr val="945200"/>
              </a:solidFill>
            </a:endParaRPr>
          </a:p>
        </p:txBody>
      </p:sp>
      <p:sp>
        <p:nvSpPr>
          <p:cNvPr id="33894" name="TextBox 291">
            <a:extLst>
              <a:ext uri="{FF2B5EF4-FFF2-40B4-BE49-F238E27FC236}">
                <a16:creationId xmlns:a16="http://schemas.microsoft.com/office/drawing/2014/main" id="{BB071F73-0EB1-7345-8EBB-8239178F7941}"/>
              </a:ext>
            </a:extLst>
          </p:cNvPr>
          <p:cNvSpPr txBox="1">
            <a:spLocks noChangeArrowheads="1"/>
          </p:cNvSpPr>
          <p:nvPr/>
        </p:nvSpPr>
        <p:spPr bwMode="auto">
          <a:xfrm>
            <a:off x="246695" y="3483770"/>
            <a:ext cx="6896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000" b="1" dirty="0">
                <a:solidFill>
                  <a:srgbClr val="FF0000"/>
                </a:solidFill>
              </a:rPr>
              <a:t>or QFE2</a:t>
            </a:r>
            <a:endParaRPr lang="ru-RU" altLang="ru-RU" sz="1000" b="1" dirty="0">
              <a:solidFill>
                <a:srgbClr val="FF0000"/>
              </a:solidFill>
            </a:endParaRPr>
          </a:p>
        </p:txBody>
      </p:sp>
      <p:sp>
        <p:nvSpPr>
          <p:cNvPr id="33895" name="TextBox 292">
            <a:extLst>
              <a:ext uri="{FF2B5EF4-FFF2-40B4-BE49-F238E27FC236}">
                <a16:creationId xmlns:a16="http://schemas.microsoft.com/office/drawing/2014/main" id="{015DB592-E293-D44A-96F8-0F7E765F8833}"/>
              </a:ext>
            </a:extLst>
          </p:cNvPr>
          <p:cNvSpPr txBox="1">
            <a:spLocks noChangeArrowheads="1"/>
          </p:cNvSpPr>
          <p:nvPr/>
        </p:nvSpPr>
        <p:spPr bwMode="auto">
          <a:xfrm>
            <a:off x="8072119" y="3473605"/>
            <a:ext cx="6896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000" b="1" dirty="0">
                <a:solidFill>
                  <a:srgbClr val="FF0000"/>
                </a:solidFill>
              </a:rPr>
              <a:t>or</a:t>
            </a:r>
            <a:r>
              <a:rPr lang="ru-RU" altLang="ru-RU" sz="1000" b="1" dirty="0">
                <a:solidFill>
                  <a:srgbClr val="FF0000"/>
                </a:solidFill>
              </a:rPr>
              <a:t> </a:t>
            </a:r>
            <a:r>
              <a:rPr lang="en-US" altLang="ru-RU" sz="1000" b="1" dirty="0">
                <a:solidFill>
                  <a:srgbClr val="FF0000"/>
                </a:solidFill>
              </a:rPr>
              <a:t>QFE2</a:t>
            </a:r>
            <a:endParaRPr lang="ru-RU" altLang="ru-RU" sz="1000" b="1" dirty="0">
              <a:solidFill>
                <a:srgbClr val="FF0000"/>
              </a:solidFill>
            </a:endParaRPr>
          </a:p>
        </p:txBody>
      </p:sp>
    </p:spTree>
    <p:extLst>
      <p:ext uri="{BB962C8B-B14F-4D97-AF65-F5344CB8AC3E}">
        <p14:creationId xmlns:p14="http://schemas.microsoft.com/office/powerpoint/2010/main" val="2046029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3" name="Прямая соединительная линия 10">
            <a:extLst>
              <a:ext uri="{FF2B5EF4-FFF2-40B4-BE49-F238E27FC236}">
                <a16:creationId xmlns:a16="http://schemas.microsoft.com/office/drawing/2014/main" id="{D4D3AAA6-3BE4-0E44-BB04-2665F7095716}"/>
              </a:ext>
            </a:extLst>
          </p:cNvPr>
          <p:cNvCxnSpPr>
            <a:cxnSpLocks/>
          </p:cNvCxnSpPr>
          <p:nvPr/>
        </p:nvCxnSpPr>
        <p:spPr bwMode="auto">
          <a:xfrm>
            <a:off x="185738" y="4365625"/>
            <a:ext cx="8651875" cy="3175"/>
          </a:xfrm>
          <a:prstGeom prst="line">
            <a:avLst/>
          </a:prstGeom>
          <a:no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794" name="Прямоугольник 11">
            <a:extLst>
              <a:ext uri="{FF2B5EF4-FFF2-40B4-BE49-F238E27FC236}">
                <a16:creationId xmlns:a16="http://schemas.microsoft.com/office/drawing/2014/main" id="{938CF592-AA60-2347-BBA0-BC030E819293}"/>
              </a:ext>
            </a:extLst>
          </p:cNvPr>
          <p:cNvSpPr>
            <a:spLocks noChangeArrowheads="1"/>
          </p:cNvSpPr>
          <p:nvPr/>
        </p:nvSpPr>
        <p:spPr bwMode="auto">
          <a:xfrm>
            <a:off x="31908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5" name="Прямоугольник 29">
            <a:extLst>
              <a:ext uri="{FF2B5EF4-FFF2-40B4-BE49-F238E27FC236}">
                <a16:creationId xmlns:a16="http://schemas.microsoft.com/office/drawing/2014/main" id="{4693376C-511F-E044-B290-F68FDF2D32AF}"/>
              </a:ext>
            </a:extLst>
          </p:cNvPr>
          <p:cNvSpPr>
            <a:spLocks noChangeArrowheads="1"/>
          </p:cNvSpPr>
          <p:nvPr/>
        </p:nvSpPr>
        <p:spPr bwMode="auto">
          <a:xfrm>
            <a:off x="590550"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6" name="Прямоугольник 32">
            <a:extLst>
              <a:ext uri="{FF2B5EF4-FFF2-40B4-BE49-F238E27FC236}">
                <a16:creationId xmlns:a16="http://schemas.microsoft.com/office/drawing/2014/main" id="{F0BFABE8-7745-D947-B3C7-48B28AFDB6A2}"/>
              </a:ext>
            </a:extLst>
          </p:cNvPr>
          <p:cNvSpPr>
            <a:spLocks noChangeArrowheads="1"/>
          </p:cNvSpPr>
          <p:nvPr/>
        </p:nvSpPr>
        <p:spPr bwMode="auto">
          <a:xfrm>
            <a:off x="23812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7" name="Прямоугольник 34">
            <a:extLst>
              <a:ext uri="{FF2B5EF4-FFF2-40B4-BE49-F238E27FC236}">
                <a16:creationId xmlns:a16="http://schemas.microsoft.com/office/drawing/2014/main" id="{02C63BF6-C4C7-2741-9E4B-040EAF46780A}"/>
              </a:ext>
            </a:extLst>
          </p:cNvPr>
          <p:cNvSpPr>
            <a:spLocks noChangeArrowheads="1"/>
          </p:cNvSpPr>
          <p:nvPr/>
        </p:nvSpPr>
        <p:spPr bwMode="auto">
          <a:xfrm>
            <a:off x="13843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8" name="Прямоугольник 35">
            <a:extLst>
              <a:ext uri="{FF2B5EF4-FFF2-40B4-BE49-F238E27FC236}">
                <a16:creationId xmlns:a16="http://schemas.microsoft.com/office/drawing/2014/main" id="{E5DE2DB8-68FB-C64E-9F84-5C8F2BBCB817}"/>
              </a:ext>
            </a:extLst>
          </p:cNvPr>
          <p:cNvSpPr>
            <a:spLocks noChangeArrowheads="1"/>
          </p:cNvSpPr>
          <p:nvPr/>
        </p:nvSpPr>
        <p:spPr bwMode="auto">
          <a:xfrm>
            <a:off x="1300163"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799" name="Прямоугольник 36">
            <a:extLst>
              <a:ext uri="{FF2B5EF4-FFF2-40B4-BE49-F238E27FC236}">
                <a16:creationId xmlns:a16="http://schemas.microsoft.com/office/drawing/2014/main" id="{89C3A900-8944-0D4B-8431-8DC68F3E7244}"/>
              </a:ext>
            </a:extLst>
          </p:cNvPr>
          <p:cNvSpPr>
            <a:spLocks noChangeArrowheads="1"/>
          </p:cNvSpPr>
          <p:nvPr/>
        </p:nvSpPr>
        <p:spPr bwMode="auto">
          <a:xfrm>
            <a:off x="9477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0" name="Прямоугольник 37">
            <a:extLst>
              <a:ext uri="{FF2B5EF4-FFF2-40B4-BE49-F238E27FC236}">
                <a16:creationId xmlns:a16="http://schemas.microsoft.com/office/drawing/2014/main" id="{F54CA47B-5A2C-4840-828D-C07D10D4B5A7}"/>
              </a:ext>
            </a:extLst>
          </p:cNvPr>
          <p:cNvSpPr>
            <a:spLocks noChangeArrowheads="1"/>
          </p:cNvSpPr>
          <p:nvPr/>
        </p:nvSpPr>
        <p:spPr bwMode="auto">
          <a:xfrm>
            <a:off x="17367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1" name="Прямоугольник 38">
            <a:extLst>
              <a:ext uri="{FF2B5EF4-FFF2-40B4-BE49-F238E27FC236}">
                <a16:creationId xmlns:a16="http://schemas.microsoft.com/office/drawing/2014/main" id="{919DCADD-57E0-7549-8765-01088650B150}"/>
              </a:ext>
            </a:extLst>
          </p:cNvPr>
          <p:cNvSpPr>
            <a:spLocks noChangeArrowheads="1"/>
          </p:cNvSpPr>
          <p:nvPr/>
        </p:nvSpPr>
        <p:spPr bwMode="auto">
          <a:xfrm>
            <a:off x="209391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2" name="Прямоугольник 39">
            <a:extLst>
              <a:ext uri="{FF2B5EF4-FFF2-40B4-BE49-F238E27FC236}">
                <a16:creationId xmlns:a16="http://schemas.microsoft.com/office/drawing/2014/main" id="{B0A6B945-C6CA-E04D-9DC3-C380BE3775AC}"/>
              </a:ext>
            </a:extLst>
          </p:cNvPr>
          <p:cNvSpPr>
            <a:spLocks noChangeArrowheads="1"/>
          </p:cNvSpPr>
          <p:nvPr/>
        </p:nvSpPr>
        <p:spPr bwMode="auto">
          <a:xfrm>
            <a:off x="20097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3" name="Прямоугольник 40">
            <a:extLst>
              <a:ext uri="{FF2B5EF4-FFF2-40B4-BE49-F238E27FC236}">
                <a16:creationId xmlns:a16="http://schemas.microsoft.com/office/drawing/2014/main" id="{D3155775-DB04-BC4A-BEEB-6906BC0E8848}"/>
              </a:ext>
            </a:extLst>
          </p:cNvPr>
          <p:cNvSpPr>
            <a:spLocks noChangeArrowheads="1"/>
          </p:cNvSpPr>
          <p:nvPr/>
        </p:nvSpPr>
        <p:spPr bwMode="auto">
          <a:xfrm>
            <a:off x="1657350"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4" name="Прямоугольник 41">
            <a:extLst>
              <a:ext uri="{FF2B5EF4-FFF2-40B4-BE49-F238E27FC236}">
                <a16:creationId xmlns:a16="http://schemas.microsoft.com/office/drawing/2014/main" id="{0C99AB31-ACDD-D144-BC77-699FAFDEEE54}"/>
              </a:ext>
            </a:extLst>
          </p:cNvPr>
          <p:cNvSpPr>
            <a:spLocks noChangeArrowheads="1"/>
          </p:cNvSpPr>
          <p:nvPr/>
        </p:nvSpPr>
        <p:spPr bwMode="auto">
          <a:xfrm>
            <a:off x="244792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5" name="Прямоугольник 42">
            <a:extLst>
              <a:ext uri="{FF2B5EF4-FFF2-40B4-BE49-F238E27FC236}">
                <a16:creationId xmlns:a16="http://schemas.microsoft.com/office/drawing/2014/main" id="{8288559D-ECEA-6F46-A663-34AA1C1EF484}"/>
              </a:ext>
            </a:extLst>
          </p:cNvPr>
          <p:cNvSpPr>
            <a:spLocks noChangeArrowheads="1"/>
          </p:cNvSpPr>
          <p:nvPr/>
        </p:nvSpPr>
        <p:spPr bwMode="auto">
          <a:xfrm>
            <a:off x="2805113"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6" name="Прямоугольник 43">
            <a:extLst>
              <a:ext uri="{FF2B5EF4-FFF2-40B4-BE49-F238E27FC236}">
                <a16:creationId xmlns:a16="http://schemas.microsoft.com/office/drawing/2014/main" id="{2699978C-5369-6C40-B9D4-B36B2C116256}"/>
              </a:ext>
            </a:extLst>
          </p:cNvPr>
          <p:cNvSpPr>
            <a:spLocks noChangeArrowheads="1"/>
          </p:cNvSpPr>
          <p:nvPr/>
        </p:nvSpPr>
        <p:spPr bwMode="auto">
          <a:xfrm>
            <a:off x="27209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7" name="Прямоугольник 44">
            <a:extLst>
              <a:ext uri="{FF2B5EF4-FFF2-40B4-BE49-F238E27FC236}">
                <a16:creationId xmlns:a16="http://schemas.microsoft.com/office/drawing/2014/main" id="{6B3A81B5-62F9-314C-8853-D08694756C0D}"/>
              </a:ext>
            </a:extLst>
          </p:cNvPr>
          <p:cNvSpPr>
            <a:spLocks noChangeArrowheads="1"/>
          </p:cNvSpPr>
          <p:nvPr/>
        </p:nvSpPr>
        <p:spPr bwMode="auto">
          <a:xfrm>
            <a:off x="2366963"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8" name="Прямоугольник 45">
            <a:extLst>
              <a:ext uri="{FF2B5EF4-FFF2-40B4-BE49-F238E27FC236}">
                <a16:creationId xmlns:a16="http://schemas.microsoft.com/office/drawing/2014/main" id="{52DB0262-1A10-E042-882B-1C2DE1153059}"/>
              </a:ext>
            </a:extLst>
          </p:cNvPr>
          <p:cNvSpPr>
            <a:spLocks noChangeArrowheads="1"/>
          </p:cNvSpPr>
          <p:nvPr/>
        </p:nvSpPr>
        <p:spPr bwMode="auto">
          <a:xfrm>
            <a:off x="315753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09" name="Прямоугольник 46">
            <a:extLst>
              <a:ext uri="{FF2B5EF4-FFF2-40B4-BE49-F238E27FC236}">
                <a16:creationId xmlns:a16="http://schemas.microsoft.com/office/drawing/2014/main" id="{5819BC67-A706-6849-A1B2-56385FE6FC37}"/>
              </a:ext>
            </a:extLst>
          </p:cNvPr>
          <p:cNvSpPr>
            <a:spLocks noChangeArrowheads="1"/>
          </p:cNvSpPr>
          <p:nvPr/>
        </p:nvSpPr>
        <p:spPr bwMode="auto">
          <a:xfrm>
            <a:off x="351472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0" name="Прямоугольник 47">
            <a:extLst>
              <a:ext uri="{FF2B5EF4-FFF2-40B4-BE49-F238E27FC236}">
                <a16:creationId xmlns:a16="http://schemas.microsoft.com/office/drawing/2014/main" id="{7CA24016-2B36-F440-ABB3-D0AF02B72994}"/>
              </a:ext>
            </a:extLst>
          </p:cNvPr>
          <p:cNvSpPr>
            <a:spLocks noChangeArrowheads="1"/>
          </p:cNvSpPr>
          <p:nvPr/>
        </p:nvSpPr>
        <p:spPr bwMode="auto">
          <a:xfrm>
            <a:off x="343058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1" name="Прямоугольник 48">
            <a:extLst>
              <a:ext uri="{FF2B5EF4-FFF2-40B4-BE49-F238E27FC236}">
                <a16:creationId xmlns:a16="http://schemas.microsoft.com/office/drawing/2014/main" id="{46C94D65-7725-DC4C-AA7D-A2B18EDE913F}"/>
              </a:ext>
            </a:extLst>
          </p:cNvPr>
          <p:cNvSpPr>
            <a:spLocks noChangeArrowheads="1"/>
          </p:cNvSpPr>
          <p:nvPr/>
        </p:nvSpPr>
        <p:spPr bwMode="auto">
          <a:xfrm>
            <a:off x="307657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2" name="Прямоугольник 49">
            <a:extLst>
              <a:ext uri="{FF2B5EF4-FFF2-40B4-BE49-F238E27FC236}">
                <a16:creationId xmlns:a16="http://schemas.microsoft.com/office/drawing/2014/main" id="{CE437118-D536-7543-8B15-EACCE4A3CA97}"/>
              </a:ext>
            </a:extLst>
          </p:cNvPr>
          <p:cNvSpPr>
            <a:spLocks noChangeArrowheads="1"/>
          </p:cNvSpPr>
          <p:nvPr/>
        </p:nvSpPr>
        <p:spPr bwMode="auto">
          <a:xfrm>
            <a:off x="386715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3" name="Прямоугольник 50">
            <a:extLst>
              <a:ext uri="{FF2B5EF4-FFF2-40B4-BE49-F238E27FC236}">
                <a16:creationId xmlns:a16="http://schemas.microsoft.com/office/drawing/2014/main" id="{D0BA5CC5-4691-5F42-914A-856649FBB01E}"/>
              </a:ext>
            </a:extLst>
          </p:cNvPr>
          <p:cNvSpPr>
            <a:spLocks noChangeArrowheads="1"/>
          </p:cNvSpPr>
          <p:nvPr/>
        </p:nvSpPr>
        <p:spPr bwMode="auto">
          <a:xfrm>
            <a:off x="422275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4" name="Прямоугольник 51">
            <a:extLst>
              <a:ext uri="{FF2B5EF4-FFF2-40B4-BE49-F238E27FC236}">
                <a16:creationId xmlns:a16="http://schemas.microsoft.com/office/drawing/2014/main" id="{93D6A6BC-EA31-F046-8F19-C5074C49FC67}"/>
              </a:ext>
            </a:extLst>
          </p:cNvPr>
          <p:cNvSpPr>
            <a:spLocks noChangeArrowheads="1"/>
          </p:cNvSpPr>
          <p:nvPr/>
        </p:nvSpPr>
        <p:spPr bwMode="auto">
          <a:xfrm>
            <a:off x="4140200"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5" name="Прямоугольник 52">
            <a:extLst>
              <a:ext uri="{FF2B5EF4-FFF2-40B4-BE49-F238E27FC236}">
                <a16:creationId xmlns:a16="http://schemas.microsoft.com/office/drawing/2014/main" id="{0488B566-E44E-AA4E-80BA-A85B91C4177D}"/>
              </a:ext>
            </a:extLst>
          </p:cNvPr>
          <p:cNvSpPr>
            <a:spLocks noChangeArrowheads="1"/>
          </p:cNvSpPr>
          <p:nvPr/>
        </p:nvSpPr>
        <p:spPr bwMode="auto">
          <a:xfrm>
            <a:off x="378618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6" name="Прямоугольник 53">
            <a:extLst>
              <a:ext uri="{FF2B5EF4-FFF2-40B4-BE49-F238E27FC236}">
                <a16:creationId xmlns:a16="http://schemas.microsoft.com/office/drawing/2014/main" id="{AD2E635F-6773-1F43-92F7-52C6568BD278}"/>
              </a:ext>
            </a:extLst>
          </p:cNvPr>
          <p:cNvSpPr>
            <a:spLocks noChangeArrowheads="1"/>
          </p:cNvSpPr>
          <p:nvPr/>
        </p:nvSpPr>
        <p:spPr bwMode="auto">
          <a:xfrm>
            <a:off x="4575175"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7" name="Прямоугольник 54">
            <a:extLst>
              <a:ext uri="{FF2B5EF4-FFF2-40B4-BE49-F238E27FC236}">
                <a16:creationId xmlns:a16="http://schemas.microsoft.com/office/drawing/2014/main" id="{EF62FBC5-1D74-CC44-85C5-C4A569F90E49}"/>
              </a:ext>
            </a:extLst>
          </p:cNvPr>
          <p:cNvSpPr>
            <a:spLocks noChangeArrowheads="1"/>
          </p:cNvSpPr>
          <p:nvPr/>
        </p:nvSpPr>
        <p:spPr bwMode="auto">
          <a:xfrm>
            <a:off x="493077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8" name="Прямоугольник 55">
            <a:extLst>
              <a:ext uri="{FF2B5EF4-FFF2-40B4-BE49-F238E27FC236}">
                <a16:creationId xmlns:a16="http://schemas.microsoft.com/office/drawing/2014/main" id="{AC92E0F2-3E85-1045-BDBE-0530BCA6F149}"/>
              </a:ext>
            </a:extLst>
          </p:cNvPr>
          <p:cNvSpPr>
            <a:spLocks noChangeArrowheads="1"/>
          </p:cNvSpPr>
          <p:nvPr/>
        </p:nvSpPr>
        <p:spPr bwMode="auto">
          <a:xfrm>
            <a:off x="484822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19" name="Прямоугольник 56">
            <a:extLst>
              <a:ext uri="{FF2B5EF4-FFF2-40B4-BE49-F238E27FC236}">
                <a16:creationId xmlns:a16="http://schemas.microsoft.com/office/drawing/2014/main" id="{A049E3B9-58D9-1D42-8C04-35D788EB495E}"/>
              </a:ext>
            </a:extLst>
          </p:cNvPr>
          <p:cNvSpPr>
            <a:spLocks noChangeArrowheads="1"/>
          </p:cNvSpPr>
          <p:nvPr/>
        </p:nvSpPr>
        <p:spPr bwMode="auto">
          <a:xfrm>
            <a:off x="4494213"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0" name="Прямоугольник 57">
            <a:extLst>
              <a:ext uri="{FF2B5EF4-FFF2-40B4-BE49-F238E27FC236}">
                <a16:creationId xmlns:a16="http://schemas.microsoft.com/office/drawing/2014/main" id="{1469E480-35A7-1A43-9F8A-A93008B6356D}"/>
              </a:ext>
            </a:extLst>
          </p:cNvPr>
          <p:cNvSpPr>
            <a:spLocks noChangeArrowheads="1"/>
          </p:cNvSpPr>
          <p:nvPr/>
        </p:nvSpPr>
        <p:spPr bwMode="auto">
          <a:xfrm>
            <a:off x="5284788"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1" name="Прямоугольник 58">
            <a:extLst>
              <a:ext uri="{FF2B5EF4-FFF2-40B4-BE49-F238E27FC236}">
                <a16:creationId xmlns:a16="http://schemas.microsoft.com/office/drawing/2014/main" id="{59D0B18B-4222-BE4C-82FA-8CCDEAF01B18}"/>
              </a:ext>
            </a:extLst>
          </p:cNvPr>
          <p:cNvSpPr>
            <a:spLocks noChangeArrowheads="1"/>
          </p:cNvSpPr>
          <p:nvPr/>
        </p:nvSpPr>
        <p:spPr bwMode="auto">
          <a:xfrm>
            <a:off x="5640388" y="4006850"/>
            <a:ext cx="236537"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2" name="Прямоугольник 59">
            <a:extLst>
              <a:ext uri="{FF2B5EF4-FFF2-40B4-BE49-F238E27FC236}">
                <a16:creationId xmlns:a16="http://schemas.microsoft.com/office/drawing/2014/main" id="{81D13592-D278-5F48-B559-7E889069FD50}"/>
              </a:ext>
            </a:extLst>
          </p:cNvPr>
          <p:cNvSpPr>
            <a:spLocks noChangeArrowheads="1"/>
          </p:cNvSpPr>
          <p:nvPr/>
        </p:nvSpPr>
        <p:spPr bwMode="auto">
          <a:xfrm>
            <a:off x="555783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3" name="Прямоугольник 60">
            <a:extLst>
              <a:ext uri="{FF2B5EF4-FFF2-40B4-BE49-F238E27FC236}">
                <a16:creationId xmlns:a16="http://schemas.microsoft.com/office/drawing/2014/main" id="{18BCE58A-7927-7947-811E-461559255EAD}"/>
              </a:ext>
            </a:extLst>
          </p:cNvPr>
          <p:cNvSpPr>
            <a:spLocks noChangeArrowheads="1"/>
          </p:cNvSpPr>
          <p:nvPr/>
        </p:nvSpPr>
        <p:spPr bwMode="auto">
          <a:xfrm>
            <a:off x="5203825"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4" name="Прямоугольник 61">
            <a:extLst>
              <a:ext uri="{FF2B5EF4-FFF2-40B4-BE49-F238E27FC236}">
                <a16:creationId xmlns:a16="http://schemas.microsoft.com/office/drawing/2014/main" id="{7C555094-5989-6141-912A-C1E5891E2ABE}"/>
              </a:ext>
            </a:extLst>
          </p:cNvPr>
          <p:cNvSpPr>
            <a:spLocks noChangeArrowheads="1"/>
          </p:cNvSpPr>
          <p:nvPr/>
        </p:nvSpPr>
        <p:spPr bwMode="auto">
          <a:xfrm>
            <a:off x="599440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5" name="Прямоугольник 62">
            <a:extLst>
              <a:ext uri="{FF2B5EF4-FFF2-40B4-BE49-F238E27FC236}">
                <a16:creationId xmlns:a16="http://schemas.microsoft.com/office/drawing/2014/main" id="{2A5E3A37-2CDA-F64E-BB0C-37905498DCC6}"/>
              </a:ext>
            </a:extLst>
          </p:cNvPr>
          <p:cNvSpPr>
            <a:spLocks noChangeArrowheads="1"/>
          </p:cNvSpPr>
          <p:nvPr/>
        </p:nvSpPr>
        <p:spPr bwMode="auto">
          <a:xfrm>
            <a:off x="63500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6" name="Прямоугольник 63">
            <a:extLst>
              <a:ext uri="{FF2B5EF4-FFF2-40B4-BE49-F238E27FC236}">
                <a16:creationId xmlns:a16="http://schemas.microsoft.com/office/drawing/2014/main" id="{159900CA-6109-4143-9711-04037B9838B4}"/>
              </a:ext>
            </a:extLst>
          </p:cNvPr>
          <p:cNvSpPr>
            <a:spLocks noChangeArrowheads="1"/>
          </p:cNvSpPr>
          <p:nvPr/>
        </p:nvSpPr>
        <p:spPr bwMode="auto">
          <a:xfrm>
            <a:off x="6267450"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7" name="Прямоугольник 64">
            <a:extLst>
              <a:ext uri="{FF2B5EF4-FFF2-40B4-BE49-F238E27FC236}">
                <a16:creationId xmlns:a16="http://schemas.microsoft.com/office/drawing/2014/main" id="{46A73AFF-FD71-5446-B691-6385BB0FC168}"/>
              </a:ext>
            </a:extLst>
          </p:cNvPr>
          <p:cNvSpPr>
            <a:spLocks noChangeArrowheads="1"/>
          </p:cNvSpPr>
          <p:nvPr/>
        </p:nvSpPr>
        <p:spPr bwMode="auto">
          <a:xfrm>
            <a:off x="59134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8" name="Прямоугольник 65">
            <a:extLst>
              <a:ext uri="{FF2B5EF4-FFF2-40B4-BE49-F238E27FC236}">
                <a16:creationId xmlns:a16="http://schemas.microsoft.com/office/drawing/2014/main" id="{0A3C161B-1BA8-9A4A-A0AD-960CBA03F3FD}"/>
              </a:ext>
            </a:extLst>
          </p:cNvPr>
          <p:cNvSpPr>
            <a:spLocks noChangeArrowheads="1"/>
          </p:cNvSpPr>
          <p:nvPr/>
        </p:nvSpPr>
        <p:spPr bwMode="auto">
          <a:xfrm>
            <a:off x="6705600" y="4005263"/>
            <a:ext cx="236538"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29" name="Прямоугольник 66">
            <a:extLst>
              <a:ext uri="{FF2B5EF4-FFF2-40B4-BE49-F238E27FC236}">
                <a16:creationId xmlns:a16="http://schemas.microsoft.com/office/drawing/2014/main" id="{BFEABA5C-64E1-1941-91E9-A170C4082A79}"/>
              </a:ext>
            </a:extLst>
          </p:cNvPr>
          <p:cNvSpPr>
            <a:spLocks noChangeArrowheads="1"/>
          </p:cNvSpPr>
          <p:nvPr/>
        </p:nvSpPr>
        <p:spPr bwMode="auto">
          <a:xfrm>
            <a:off x="7061200"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0" name="Прямоугольник 67">
            <a:extLst>
              <a:ext uri="{FF2B5EF4-FFF2-40B4-BE49-F238E27FC236}">
                <a16:creationId xmlns:a16="http://schemas.microsoft.com/office/drawing/2014/main" id="{829DB8D0-AE88-2F4B-8ECD-F34AC8111548}"/>
              </a:ext>
            </a:extLst>
          </p:cNvPr>
          <p:cNvSpPr>
            <a:spLocks noChangeArrowheads="1"/>
          </p:cNvSpPr>
          <p:nvPr/>
        </p:nvSpPr>
        <p:spPr bwMode="auto">
          <a:xfrm>
            <a:off x="6978650" y="3716338"/>
            <a:ext cx="44450"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1" name="Прямоугольник 68">
            <a:extLst>
              <a:ext uri="{FF2B5EF4-FFF2-40B4-BE49-F238E27FC236}">
                <a16:creationId xmlns:a16="http://schemas.microsoft.com/office/drawing/2014/main" id="{60D8F840-3421-D940-8A44-55A22CB0896E}"/>
              </a:ext>
            </a:extLst>
          </p:cNvPr>
          <p:cNvSpPr>
            <a:spLocks noChangeArrowheads="1"/>
          </p:cNvSpPr>
          <p:nvPr/>
        </p:nvSpPr>
        <p:spPr bwMode="auto">
          <a:xfrm>
            <a:off x="6624638" y="4368800"/>
            <a:ext cx="46037"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2" name="Прямоугольник 69">
            <a:extLst>
              <a:ext uri="{FF2B5EF4-FFF2-40B4-BE49-F238E27FC236}">
                <a16:creationId xmlns:a16="http://schemas.microsoft.com/office/drawing/2014/main" id="{C17B7624-140A-5E44-9C90-A41FDDE14A3C}"/>
              </a:ext>
            </a:extLst>
          </p:cNvPr>
          <p:cNvSpPr>
            <a:spLocks noChangeArrowheads="1"/>
          </p:cNvSpPr>
          <p:nvPr/>
        </p:nvSpPr>
        <p:spPr bwMode="auto">
          <a:xfrm>
            <a:off x="7415213" y="4005263"/>
            <a:ext cx="236537" cy="792162"/>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3" name="Прямоугольник 71">
            <a:extLst>
              <a:ext uri="{FF2B5EF4-FFF2-40B4-BE49-F238E27FC236}">
                <a16:creationId xmlns:a16="http://schemas.microsoft.com/office/drawing/2014/main" id="{821D4407-5A01-1F4D-9053-0EA8C8E84644}"/>
              </a:ext>
            </a:extLst>
          </p:cNvPr>
          <p:cNvSpPr>
            <a:spLocks noChangeArrowheads="1"/>
          </p:cNvSpPr>
          <p:nvPr/>
        </p:nvSpPr>
        <p:spPr bwMode="auto">
          <a:xfrm>
            <a:off x="7686675" y="3716338"/>
            <a:ext cx="46038"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4" name="Прямоугольник 72">
            <a:extLst>
              <a:ext uri="{FF2B5EF4-FFF2-40B4-BE49-F238E27FC236}">
                <a16:creationId xmlns:a16="http://schemas.microsoft.com/office/drawing/2014/main" id="{68A4CA90-1AAD-3847-98F8-947E14D3267E}"/>
              </a:ext>
            </a:extLst>
          </p:cNvPr>
          <p:cNvSpPr>
            <a:spLocks noChangeArrowheads="1"/>
          </p:cNvSpPr>
          <p:nvPr/>
        </p:nvSpPr>
        <p:spPr bwMode="auto">
          <a:xfrm>
            <a:off x="7334250" y="4368800"/>
            <a:ext cx="46038"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5" name="Прямоугольник 74">
            <a:extLst>
              <a:ext uri="{FF2B5EF4-FFF2-40B4-BE49-F238E27FC236}">
                <a16:creationId xmlns:a16="http://schemas.microsoft.com/office/drawing/2014/main" id="{4EE8569D-8FBB-C54E-8AC6-3948C5A15854}"/>
              </a:ext>
            </a:extLst>
          </p:cNvPr>
          <p:cNvSpPr>
            <a:spLocks noChangeArrowheads="1"/>
          </p:cNvSpPr>
          <p:nvPr/>
        </p:nvSpPr>
        <p:spPr bwMode="auto">
          <a:xfrm>
            <a:off x="8480425" y="4006850"/>
            <a:ext cx="236538" cy="792163"/>
          </a:xfrm>
          <a:prstGeom prst="rect">
            <a:avLst/>
          </a:prstGeom>
          <a:solidFill>
            <a:schemeClr val="bg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6" name="Прямоугольник 75">
            <a:extLst>
              <a:ext uri="{FF2B5EF4-FFF2-40B4-BE49-F238E27FC236}">
                <a16:creationId xmlns:a16="http://schemas.microsoft.com/office/drawing/2014/main" id="{EC6E5029-A0FE-E94F-9225-CE8D5A8A2ED2}"/>
              </a:ext>
            </a:extLst>
          </p:cNvPr>
          <p:cNvSpPr>
            <a:spLocks noChangeArrowheads="1"/>
          </p:cNvSpPr>
          <p:nvPr/>
        </p:nvSpPr>
        <p:spPr bwMode="auto">
          <a:xfrm>
            <a:off x="8396288" y="3716338"/>
            <a:ext cx="46037" cy="649287"/>
          </a:xfrm>
          <a:prstGeom prst="rect">
            <a:avLst/>
          </a:prstGeom>
          <a:noFill/>
          <a:ln w="1905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7" name="Прямоугольник 76">
            <a:extLst>
              <a:ext uri="{FF2B5EF4-FFF2-40B4-BE49-F238E27FC236}">
                <a16:creationId xmlns:a16="http://schemas.microsoft.com/office/drawing/2014/main" id="{671E8C62-30E5-0043-A203-B2BD0E264525}"/>
              </a:ext>
            </a:extLst>
          </p:cNvPr>
          <p:cNvSpPr>
            <a:spLocks noChangeArrowheads="1"/>
          </p:cNvSpPr>
          <p:nvPr/>
        </p:nvSpPr>
        <p:spPr bwMode="auto">
          <a:xfrm>
            <a:off x="8043863" y="4368800"/>
            <a:ext cx="44450" cy="649288"/>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sp>
        <p:nvSpPr>
          <p:cNvPr id="33838" name="Прямоугольник 78">
            <a:extLst>
              <a:ext uri="{FF2B5EF4-FFF2-40B4-BE49-F238E27FC236}">
                <a16:creationId xmlns:a16="http://schemas.microsoft.com/office/drawing/2014/main" id="{0B404851-EE2C-954A-B5C5-5DBEECEEBA0E}"/>
              </a:ext>
            </a:extLst>
          </p:cNvPr>
          <p:cNvSpPr>
            <a:spLocks noChangeArrowheads="1"/>
          </p:cNvSpPr>
          <p:nvPr/>
        </p:nvSpPr>
        <p:spPr bwMode="auto">
          <a:xfrm>
            <a:off x="8748713" y="4376738"/>
            <a:ext cx="46037" cy="647700"/>
          </a:xfrm>
          <a:prstGeom prst="rect">
            <a:avLst/>
          </a:prstGeom>
          <a:solidFill>
            <a:schemeClr val="tx1"/>
          </a:solidFill>
          <a:ln w="19050" algn="ctr">
            <a:solidFill>
              <a:schemeClr val="tx1"/>
            </a:solidFill>
            <a:miter lim="800000"/>
            <a:headEnd/>
            <a:tailEnd/>
          </a:ln>
        </p:spPr>
        <p:txBody>
          <a:bodyPr wrap="none"/>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ru-RU" altLang="ru-RU"/>
          </a:p>
        </p:txBody>
      </p:sp>
      <p:cxnSp>
        <p:nvCxnSpPr>
          <p:cNvPr id="148" name="Прямая соединительная линия 147">
            <a:extLst>
              <a:ext uri="{FF2B5EF4-FFF2-40B4-BE49-F238E27FC236}">
                <a16:creationId xmlns:a16="http://schemas.microsoft.com/office/drawing/2014/main" id="{F1F4E307-6A58-294E-ABA5-5DC7D7A88E63}"/>
              </a:ext>
            </a:extLst>
          </p:cNvPr>
          <p:cNvCxnSpPr>
            <a:cxnSpLocks/>
          </p:cNvCxnSpPr>
          <p:nvPr/>
        </p:nvCxnSpPr>
        <p:spPr bwMode="auto">
          <a:xfrm flipV="1">
            <a:off x="185738"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2" name="Прямая соединительная линия 151">
            <a:extLst>
              <a:ext uri="{FF2B5EF4-FFF2-40B4-BE49-F238E27FC236}">
                <a16:creationId xmlns:a16="http://schemas.microsoft.com/office/drawing/2014/main" id="{CCA2F531-4738-7A4B-9173-D1E74A8E64E9}"/>
              </a:ext>
            </a:extLst>
          </p:cNvPr>
          <p:cNvCxnSpPr>
            <a:cxnSpLocks/>
          </p:cNvCxnSpPr>
          <p:nvPr/>
        </p:nvCxnSpPr>
        <p:spPr bwMode="auto">
          <a:xfrm flipV="1">
            <a:off x="8837613"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3" name="Прямая соединительная линия 152">
            <a:extLst>
              <a:ext uri="{FF2B5EF4-FFF2-40B4-BE49-F238E27FC236}">
                <a16:creationId xmlns:a16="http://schemas.microsoft.com/office/drawing/2014/main" id="{C166864B-5E9B-B746-A08A-2508C572AF23}"/>
              </a:ext>
            </a:extLst>
          </p:cNvPr>
          <p:cNvCxnSpPr>
            <a:cxnSpLocks/>
          </p:cNvCxnSpPr>
          <p:nvPr/>
        </p:nvCxnSpPr>
        <p:spPr bwMode="auto">
          <a:xfrm flipV="1">
            <a:off x="2397125" y="2492375"/>
            <a:ext cx="0" cy="1884363"/>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4" name="Прямая соединительная линия 153">
            <a:extLst>
              <a:ext uri="{FF2B5EF4-FFF2-40B4-BE49-F238E27FC236}">
                <a16:creationId xmlns:a16="http://schemas.microsoft.com/office/drawing/2014/main" id="{5FBD513C-E2E1-3A49-8917-A3672A3B5F64}"/>
              </a:ext>
            </a:extLst>
          </p:cNvPr>
          <p:cNvCxnSpPr>
            <a:cxnSpLocks/>
          </p:cNvCxnSpPr>
          <p:nvPr/>
        </p:nvCxnSpPr>
        <p:spPr bwMode="auto">
          <a:xfrm flipV="1">
            <a:off x="4519613" y="24923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5" name="Прямая соединительная линия 154">
            <a:extLst>
              <a:ext uri="{FF2B5EF4-FFF2-40B4-BE49-F238E27FC236}">
                <a16:creationId xmlns:a16="http://schemas.microsoft.com/office/drawing/2014/main" id="{6555A6E2-48BD-3544-8B5F-7BDFA14D625B}"/>
              </a:ext>
            </a:extLst>
          </p:cNvPr>
          <p:cNvCxnSpPr>
            <a:cxnSpLocks/>
          </p:cNvCxnSpPr>
          <p:nvPr/>
        </p:nvCxnSpPr>
        <p:spPr bwMode="auto">
          <a:xfrm flipV="1">
            <a:off x="6646863" y="2505075"/>
            <a:ext cx="0" cy="1882775"/>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844" name="Прямая соединительная линия 14">
            <a:extLst>
              <a:ext uri="{FF2B5EF4-FFF2-40B4-BE49-F238E27FC236}">
                <a16:creationId xmlns:a16="http://schemas.microsoft.com/office/drawing/2014/main" id="{02B77660-AC97-E54A-80B6-AB35E589E8A0}"/>
              </a:ext>
            </a:extLst>
          </p:cNvPr>
          <p:cNvCxnSpPr>
            <a:cxnSpLocks noChangeShapeType="1"/>
          </p:cNvCxnSpPr>
          <p:nvPr/>
        </p:nvCxnSpPr>
        <p:spPr bwMode="auto">
          <a:xfrm>
            <a:off x="1279525" y="4089400"/>
            <a:ext cx="0" cy="1931888"/>
          </a:xfrm>
          <a:prstGeom prst="line">
            <a:avLst/>
          </a:prstGeom>
          <a:no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5" name="Прямая соединительная линия 139">
            <a:extLst>
              <a:ext uri="{FF2B5EF4-FFF2-40B4-BE49-F238E27FC236}">
                <a16:creationId xmlns:a16="http://schemas.microsoft.com/office/drawing/2014/main" id="{72AF80CE-6B11-574F-B348-87616A032245}"/>
              </a:ext>
            </a:extLst>
          </p:cNvPr>
          <p:cNvCxnSpPr>
            <a:cxnSpLocks noChangeShapeType="1"/>
          </p:cNvCxnSpPr>
          <p:nvPr/>
        </p:nvCxnSpPr>
        <p:spPr bwMode="auto">
          <a:xfrm>
            <a:off x="1366838" y="4089400"/>
            <a:ext cx="17462" cy="1931888"/>
          </a:xfrm>
          <a:prstGeom prst="line">
            <a:avLst/>
          </a:prstGeom>
          <a:no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6" name="Прямая соединительная линия 140">
            <a:extLst>
              <a:ext uri="{FF2B5EF4-FFF2-40B4-BE49-F238E27FC236}">
                <a16:creationId xmlns:a16="http://schemas.microsoft.com/office/drawing/2014/main" id="{01B44F99-A712-7E47-832D-DCCDBCC8CEC3}"/>
              </a:ext>
            </a:extLst>
          </p:cNvPr>
          <p:cNvCxnSpPr>
            <a:cxnSpLocks noChangeShapeType="1"/>
          </p:cNvCxnSpPr>
          <p:nvPr/>
        </p:nvCxnSpPr>
        <p:spPr bwMode="auto">
          <a:xfrm>
            <a:off x="927100"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7" name="Прямая соединительная линия 141">
            <a:extLst>
              <a:ext uri="{FF2B5EF4-FFF2-40B4-BE49-F238E27FC236}">
                <a16:creationId xmlns:a16="http://schemas.microsoft.com/office/drawing/2014/main" id="{4BB76910-B12E-9346-A362-5482B4AC034B}"/>
              </a:ext>
            </a:extLst>
          </p:cNvPr>
          <p:cNvCxnSpPr>
            <a:cxnSpLocks noChangeShapeType="1"/>
          </p:cNvCxnSpPr>
          <p:nvPr/>
        </p:nvCxnSpPr>
        <p:spPr bwMode="auto">
          <a:xfrm>
            <a:off x="1012825"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8" name="Прямая соединительная линия 143">
            <a:extLst>
              <a:ext uri="{FF2B5EF4-FFF2-40B4-BE49-F238E27FC236}">
                <a16:creationId xmlns:a16="http://schemas.microsoft.com/office/drawing/2014/main" id="{CBB1BB50-B275-EA4D-B7F8-83750FC69237}"/>
              </a:ext>
            </a:extLst>
          </p:cNvPr>
          <p:cNvCxnSpPr>
            <a:cxnSpLocks noChangeShapeType="1"/>
          </p:cNvCxnSpPr>
          <p:nvPr/>
        </p:nvCxnSpPr>
        <p:spPr bwMode="auto">
          <a:xfrm>
            <a:off x="1639888"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49" name="Прямая соединительная линия 144">
            <a:extLst>
              <a:ext uri="{FF2B5EF4-FFF2-40B4-BE49-F238E27FC236}">
                <a16:creationId xmlns:a16="http://schemas.microsoft.com/office/drawing/2014/main" id="{CB688250-DFCD-FA42-9184-F574CBADD2FF}"/>
              </a:ext>
            </a:extLst>
          </p:cNvPr>
          <p:cNvCxnSpPr>
            <a:cxnSpLocks noChangeShapeType="1"/>
          </p:cNvCxnSpPr>
          <p:nvPr/>
        </p:nvCxnSpPr>
        <p:spPr bwMode="auto">
          <a:xfrm>
            <a:off x="1719263"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0" name="Прямая соединительная линия 198">
            <a:extLst>
              <a:ext uri="{FF2B5EF4-FFF2-40B4-BE49-F238E27FC236}">
                <a16:creationId xmlns:a16="http://schemas.microsoft.com/office/drawing/2014/main" id="{8569F1BC-4459-1446-BB02-7FAD8DC1B5FD}"/>
              </a:ext>
            </a:extLst>
          </p:cNvPr>
          <p:cNvCxnSpPr>
            <a:cxnSpLocks noChangeShapeType="1"/>
          </p:cNvCxnSpPr>
          <p:nvPr/>
        </p:nvCxnSpPr>
        <p:spPr bwMode="auto">
          <a:xfrm>
            <a:off x="30622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1" name="Прямая соединительная линия 199">
            <a:extLst>
              <a:ext uri="{FF2B5EF4-FFF2-40B4-BE49-F238E27FC236}">
                <a16:creationId xmlns:a16="http://schemas.microsoft.com/office/drawing/2014/main" id="{E497B13E-454F-2349-8883-36D2C8CDD0D3}"/>
              </a:ext>
            </a:extLst>
          </p:cNvPr>
          <p:cNvCxnSpPr>
            <a:cxnSpLocks noChangeShapeType="1"/>
          </p:cNvCxnSpPr>
          <p:nvPr/>
        </p:nvCxnSpPr>
        <p:spPr bwMode="auto">
          <a:xfrm>
            <a:off x="30622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2" name="Прямая соединительная линия 200">
            <a:extLst>
              <a:ext uri="{FF2B5EF4-FFF2-40B4-BE49-F238E27FC236}">
                <a16:creationId xmlns:a16="http://schemas.microsoft.com/office/drawing/2014/main" id="{F4DB9EC6-5502-8F43-8FB5-311B554A3A77}"/>
              </a:ext>
            </a:extLst>
          </p:cNvPr>
          <p:cNvCxnSpPr>
            <a:cxnSpLocks noChangeShapeType="1"/>
          </p:cNvCxnSpPr>
          <p:nvPr/>
        </p:nvCxnSpPr>
        <p:spPr bwMode="auto">
          <a:xfrm>
            <a:off x="3141663" y="4375150"/>
            <a:ext cx="0" cy="1296988"/>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3" name="Прямая соединительная линия 201">
            <a:extLst>
              <a:ext uri="{FF2B5EF4-FFF2-40B4-BE49-F238E27FC236}">
                <a16:creationId xmlns:a16="http://schemas.microsoft.com/office/drawing/2014/main" id="{97357F53-FAB9-C44A-9EE7-C7188F29A86D}"/>
              </a:ext>
            </a:extLst>
          </p:cNvPr>
          <p:cNvCxnSpPr>
            <a:cxnSpLocks noChangeShapeType="1"/>
          </p:cNvCxnSpPr>
          <p:nvPr/>
        </p:nvCxnSpPr>
        <p:spPr bwMode="auto">
          <a:xfrm>
            <a:off x="3770313"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54" name="TextBox 221">
            <a:extLst>
              <a:ext uri="{FF2B5EF4-FFF2-40B4-BE49-F238E27FC236}">
                <a16:creationId xmlns:a16="http://schemas.microsoft.com/office/drawing/2014/main" id="{9E353A44-0A3D-EE42-8F10-04618B24F314}"/>
              </a:ext>
            </a:extLst>
          </p:cNvPr>
          <p:cNvSpPr txBox="1">
            <a:spLocks noChangeArrowheads="1"/>
          </p:cNvSpPr>
          <p:nvPr/>
        </p:nvSpPr>
        <p:spPr bwMode="auto">
          <a:xfrm>
            <a:off x="3205857" y="5395777"/>
            <a:ext cx="26276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7030A0"/>
                </a:solidFill>
              </a:rPr>
              <a:t>Defocusing sextupole family SD</a:t>
            </a:r>
            <a:endParaRPr lang="ru-RU" altLang="ru-RU" sz="1200" b="1" dirty="0">
              <a:solidFill>
                <a:srgbClr val="7030A0"/>
              </a:solidFill>
            </a:endParaRPr>
          </a:p>
        </p:txBody>
      </p:sp>
      <p:cxnSp>
        <p:nvCxnSpPr>
          <p:cNvPr id="33855" name="Прямая соединительная линия 202">
            <a:extLst>
              <a:ext uri="{FF2B5EF4-FFF2-40B4-BE49-F238E27FC236}">
                <a16:creationId xmlns:a16="http://schemas.microsoft.com/office/drawing/2014/main" id="{6731D690-2A8C-2A40-9148-540CC29C8312}"/>
              </a:ext>
            </a:extLst>
          </p:cNvPr>
          <p:cNvCxnSpPr>
            <a:cxnSpLocks noChangeShapeType="1"/>
          </p:cNvCxnSpPr>
          <p:nvPr/>
        </p:nvCxnSpPr>
        <p:spPr bwMode="auto">
          <a:xfrm>
            <a:off x="384968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6" name="Прямая соединительная линия 203">
            <a:extLst>
              <a:ext uri="{FF2B5EF4-FFF2-40B4-BE49-F238E27FC236}">
                <a16:creationId xmlns:a16="http://schemas.microsoft.com/office/drawing/2014/main" id="{B1C2B0BC-1B06-6744-BC84-8B3972FCB861}"/>
              </a:ext>
            </a:extLst>
          </p:cNvPr>
          <p:cNvCxnSpPr>
            <a:cxnSpLocks noChangeShapeType="1"/>
          </p:cNvCxnSpPr>
          <p:nvPr/>
        </p:nvCxnSpPr>
        <p:spPr bwMode="auto">
          <a:xfrm>
            <a:off x="5186363"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7" name="Прямая соединительная линия 204">
            <a:extLst>
              <a:ext uri="{FF2B5EF4-FFF2-40B4-BE49-F238E27FC236}">
                <a16:creationId xmlns:a16="http://schemas.microsoft.com/office/drawing/2014/main" id="{4937D420-86DF-274B-B15C-D8AB7B92E450}"/>
              </a:ext>
            </a:extLst>
          </p:cNvPr>
          <p:cNvCxnSpPr>
            <a:cxnSpLocks noChangeShapeType="1"/>
          </p:cNvCxnSpPr>
          <p:nvPr/>
        </p:nvCxnSpPr>
        <p:spPr bwMode="auto">
          <a:xfrm>
            <a:off x="5268913"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8" name="Прямая соединительная линия 205">
            <a:extLst>
              <a:ext uri="{FF2B5EF4-FFF2-40B4-BE49-F238E27FC236}">
                <a16:creationId xmlns:a16="http://schemas.microsoft.com/office/drawing/2014/main" id="{5058DE86-5D02-4943-9F74-8654ADD272F6}"/>
              </a:ext>
            </a:extLst>
          </p:cNvPr>
          <p:cNvCxnSpPr>
            <a:cxnSpLocks noChangeShapeType="1"/>
          </p:cNvCxnSpPr>
          <p:nvPr/>
        </p:nvCxnSpPr>
        <p:spPr bwMode="auto">
          <a:xfrm>
            <a:off x="5894388"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59" name="Прямая соединительная линия 206">
            <a:extLst>
              <a:ext uri="{FF2B5EF4-FFF2-40B4-BE49-F238E27FC236}">
                <a16:creationId xmlns:a16="http://schemas.microsoft.com/office/drawing/2014/main" id="{2F1286F7-DC39-BE40-8472-17083092AFA1}"/>
              </a:ext>
            </a:extLst>
          </p:cNvPr>
          <p:cNvCxnSpPr>
            <a:cxnSpLocks noChangeShapeType="1"/>
          </p:cNvCxnSpPr>
          <p:nvPr/>
        </p:nvCxnSpPr>
        <p:spPr bwMode="auto">
          <a:xfrm>
            <a:off x="5976938"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0" name="Прямая соединительная линия 207">
            <a:extLst>
              <a:ext uri="{FF2B5EF4-FFF2-40B4-BE49-F238E27FC236}">
                <a16:creationId xmlns:a16="http://schemas.microsoft.com/office/drawing/2014/main" id="{DB3F5673-72CF-F045-94EF-680846966FD8}"/>
              </a:ext>
            </a:extLst>
          </p:cNvPr>
          <p:cNvCxnSpPr>
            <a:cxnSpLocks noChangeShapeType="1"/>
          </p:cNvCxnSpPr>
          <p:nvPr/>
        </p:nvCxnSpPr>
        <p:spPr bwMode="auto">
          <a:xfrm>
            <a:off x="7316788" y="4375150"/>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1" name="Прямая соединительная линия 208">
            <a:extLst>
              <a:ext uri="{FF2B5EF4-FFF2-40B4-BE49-F238E27FC236}">
                <a16:creationId xmlns:a16="http://schemas.microsoft.com/office/drawing/2014/main" id="{36BAD922-9726-6A42-BAF4-4943B1A755C4}"/>
              </a:ext>
            </a:extLst>
          </p:cNvPr>
          <p:cNvCxnSpPr>
            <a:cxnSpLocks noChangeShapeType="1"/>
          </p:cNvCxnSpPr>
          <p:nvPr/>
        </p:nvCxnSpPr>
        <p:spPr bwMode="auto">
          <a:xfrm>
            <a:off x="7396163" y="4373563"/>
            <a:ext cx="0" cy="1296987"/>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2" name="Прямая соединительная линия 209">
            <a:extLst>
              <a:ext uri="{FF2B5EF4-FFF2-40B4-BE49-F238E27FC236}">
                <a16:creationId xmlns:a16="http://schemas.microsoft.com/office/drawing/2014/main" id="{CF98EBA9-F0E2-0140-909B-E62AABFF86FF}"/>
              </a:ext>
            </a:extLst>
          </p:cNvPr>
          <p:cNvCxnSpPr>
            <a:cxnSpLocks noChangeShapeType="1"/>
          </p:cNvCxnSpPr>
          <p:nvPr/>
        </p:nvCxnSpPr>
        <p:spPr bwMode="auto">
          <a:xfrm>
            <a:off x="8026400" y="4378325"/>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3" name="Прямая соединительная линия 210">
            <a:extLst>
              <a:ext uri="{FF2B5EF4-FFF2-40B4-BE49-F238E27FC236}">
                <a16:creationId xmlns:a16="http://schemas.microsoft.com/office/drawing/2014/main" id="{EDEB9C6D-F4B8-574B-8E71-613DCEAE0516}"/>
              </a:ext>
            </a:extLst>
          </p:cNvPr>
          <p:cNvCxnSpPr>
            <a:cxnSpLocks noChangeShapeType="1"/>
          </p:cNvCxnSpPr>
          <p:nvPr/>
        </p:nvCxnSpPr>
        <p:spPr bwMode="auto">
          <a:xfrm>
            <a:off x="8108950" y="4376738"/>
            <a:ext cx="0" cy="1295400"/>
          </a:xfrm>
          <a:prstGeom prst="line">
            <a:avLst/>
          </a:prstGeom>
          <a:noFill/>
          <a:ln w="9525" algn="ctr">
            <a:solidFill>
              <a:srgbClr val="00B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4" name="Прямая соединительная линия 211">
            <a:extLst>
              <a:ext uri="{FF2B5EF4-FFF2-40B4-BE49-F238E27FC236}">
                <a16:creationId xmlns:a16="http://schemas.microsoft.com/office/drawing/2014/main" id="{2D89F1F1-CF27-1F47-8C6B-E9C6185CB2FA}"/>
              </a:ext>
            </a:extLst>
          </p:cNvPr>
          <p:cNvCxnSpPr>
            <a:cxnSpLocks noChangeShapeType="1"/>
          </p:cNvCxnSpPr>
          <p:nvPr/>
        </p:nvCxnSpPr>
        <p:spPr bwMode="auto">
          <a:xfrm>
            <a:off x="34115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5" name="Прямая соединительная линия 212">
            <a:extLst>
              <a:ext uri="{FF2B5EF4-FFF2-40B4-BE49-F238E27FC236}">
                <a16:creationId xmlns:a16="http://schemas.microsoft.com/office/drawing/2014/main" id="{FF56F144-76A6-2C40-ADCD-94971D5F27A8}"/>
              </a:ext>
            </a:extLst>
          </p:cNvPr>
          <p:cNvCxnSpPr>
            <a:cxnSpLocks noChangeShapeType="1"/>
          </p:cNvCxnSpPr>
          <p:nvPr/>
        </p:nvCxnSpPr>
        <p:spPr bwMode="auto">
          <a:xfrm>
            <a:off x="349408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6" name="Прямая соединительная линия 217">
            <a:extLst>
              <a:ext uri="{FF2B5EF4-FFF2-40B4-BE49-F238E27FC236}">
                <a16:creationId xmlns:a16="http://schemas.microsoft.com/office/drawing/2014/main" id="{E4ADF52E-02DE-8F4A-8429-24A5649982FE}"/>
              </a:ext>
            </a:extLst>
          </p:cNvPr>
          <p:cNvCxnSpPr>
            <a:cxnSpLocks noChangeShapeType="1"/>
          </p:cNvCxnSpPr>
          <p:nvPr/>
        </p:nvCxnSpPr>
        <p:spPr bwMode="auto">
          <a:xfrm>
            <a:off x="553878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7" name="Прямая соединительная линия 218">
            <a:extLst>
              <a:ext uri="{FF2B5EF4-FFF2-40B4-BE49-F238E27FC236}">
                <a16:creationId xmlns:a16="http://schemas.microsoft.com/office/drawing/2014/main" id="{739FA881-ADBA-AC4D-808D-4C34500A531A}"/>
              </a:ext>
            </a:extLst>
          </p:cNvPr>
          <p:cNvCxnSpPr>
            <a:cxnSpLocks noChangeShapeType="1"/>
          </p:cNvCxnSpPr>
          <p:nvPr/>
        </p:nvCxnSpPr>
        <p:spPr bwMode="auto">
          <a:xfrm>
            <a:off x="5621338" y="4089400"/>
            <a:ext cx="0" cy="129540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8" name="Прямая соединительная линия 219">
            <a:extLst>
              <a:ext uri="{FF2B5EF4-FFF2-40B4-BE49-F238E27FC236}">
                <a16:creationId xmlns:a16="http://schemas.microsoft.com/office/drawing/2014/main" id="{96A51C7C-73AC-6745-B24B-47AF5542821C}"/>
              </a:ext>
            </a:extLst>
          </p:cNvPr>
          <p:cNvCxnSpPr>
            <a:cxnSpLocks noChangeShapeType="1"/>
          </p:cNvCxnSpPr>
          <p:nvPr/>
        </p:nvCxnSpPr>
        <p:spPr bwMode="auto">
          <a:xfrm>
            <a:off x="7669213" y="4076700"/>
            <a:ext cx="0" cy="1944588"/>
          </a:xfrm>
          <a:prstGeom prst="line">
            <a:avLst/>
          </a:prstGeom>
          <a:no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69" name="Прямая соединительная линия 220">
            <a:extLst>
              <a:ext uri="{FF2B5EF4-FFF2-40B4-BE49-F238E27FC236}">
                <a16:creationId xmlns:a16="http://schemas.microsoft.com/office/drawing/2014/main" id="{0D1D7067-ECBF-1740-A4B5-584278205F8C}"/>
              </a:ext>
            </a:extLst>
          </p:cNvPr>
          <p:cNvCxnSpPr>
            <a:cxnSpLocks noChangeShapeType="1"/>
          </p:cNvCxnSpPr>
          <p:nvPr/>
        </p:nvCxnSpPr>
        <p:spPr bwMode="auto">
          <a:xfrm>
            <a:off x="7751763" y="4076700"/>
            <a:ext cx="0" cy="1944588"/>
          </a:xfrm>
          <a:prstGeom prst="line">
            <a:avLst/>
          </a:prstGeom>
          <a:no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Прямая соединительная линия 19">
            <a:extLst>
              <a:ext uri="{FF2B5EF4-FFF2-40B4-BE49-F238E27FC236}">
                <a16:creationId xmlns:a16="http://schemas.microsoft.com/office/drawing/2014/main" id="{5F99E24B-5FE2-5D4D-B1BB-DFEB1A0212FA}"/>
              </a:ext>
            </a:extLst>
          </p:cNvPr>
          <p:cNvCxnSpPr/>
          <p:nvPr/>
        </p:nvCxnSpPr>
        <p:spPr bwMode="auto">
          <a:xfrm>
            <a:off x="927100" y="5670550"/>
            <a:ext cx="7181850" cy="0"/>
          </a:xfrm>
          <a:prstGeom prst="line">
            <a:avLst/>
          </a:prstGeom>
          <a:ln>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71" name="Прямая соединительная линия 21">
            <a:extLst>
              <a:ext uri="{FF2B5EF4-FFF2-40B4-BE49-F238E27FC236}">
                <a16:creationId xmlns:a16="http://schemas.microsoft.com/office/drawing/2014/main" id="{BE4622BC-5680-4D44-9586-89E9BAC2F7BF}"/>
              </a:ext>
            </a:extLst>
          </p:cNvPr>
          <p:cNvCxnSpPr>
            <a:cxnSpLocks noChangeShapeType="1"/>
          </p:cNvCxnSpPr>
          <p:nvPr/>
        </p:nvCxnSpPr>
        <p:spPr bwMode="auto">
          <a:xfrm>
            <a:off x="3411538" y="5384800"/>
            <a:ext cx="2209800" cy="0"/>
          </a:xfrm>
          <a:prstGeom prst="line">
            <a:avLst/>
          </a:prstGeom>
          <a:noFill/>
          <a:ln w="9525" algn="ctr">
            <a:solidFill>
              <a:srgbClr val="7030A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72" name="TextBox 27">
            <a:extLst>
              <a:ext uri="{FF2B5EF4-FFF2-40B4-BE49-F238E27FC236}">
                <a16:creationId xmlns:a16="http://schemas.microsoft.com/office/drawing/2014/main" id="{51F2C433-81B2-F54E-AD2B-F913FBE8CD0F}"/>
              </a:ext>
            </a:extLst>
          </p:cNvPr>
          <p:cNvSpPr txBox="1">
            <a:spLocks noChangeArrowheads="1"/>
          </p:cNvSpPr>
          <p:nvPr/>
        </p:nvSpPr>
        <p:spPr bwMode="auto">
          <a:xfrm>
            <a:off x="3306002" y="5693588"/>
            <a:ext cx="24224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00B050"/>
                </a:solidFill>
              </a:rPr>
              <a:t>Focusing sextupole family SF</a:t>
            </a:r>
            <a:endParaRPr lang="ru-RU" altLang="ru-RU" sz="1200" b="1" dirty="0">
              <a:solidFill>
                <a:srgbClr val="00B050"/>
              </a:solidFill>
            </a:endParaRPr>
          </a:p>
        </p:txBody>
      </p:sp>
      <p:cxnSp>
        <p:nvCxnSpPr>
          <p:cNvPr id="33876" name="Прямая соединительная линия 30">
            <a:extLst>
              <a:ext uri="{FF2B5EF4-FFF2-40B4-BE49-F238E27FC236}">
                <a16:creationId xmlns:a16="http://schemas.microsoft.com/office/drawing/2014/main" id="{20289EAE-1EDE-704D-B532-582022AF842F}"/>
              </a:ext>
            </a:extLst>
          </p:cNvPr>
          <p:cNvCxnSpPr>
            <a:cxnSpLocks noChangeShapeType="1"/>
            <a:stCxn id="33798" idx="0"/>
          </p:cNvCxnSpPr>
          <p:nvPr/>
        </p:nvCxnSpPr>
        <p:spPr bwMode="auto">
          <a:xfrm flipV="1">
            <a:off x="1323182" y="2787650"/>
            <a:ext cx="793"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7" name="Прямая соединительная линия 222">
            <a:extLst>
              <a:ext uri="{FF2B5EF4-FFF2-40B4-BE49-F238E27FC236}">
                <a16:creationId xmlns:a16="http://schemas.microsoft.com/office/drawing/2014/main" id="{02D00F87-E942-C74D-9BAA-B32829F83970}"/>
              </a:ext>
            </a:extLst>
          </p:cNvPr>
          <p:cNvCxnSpPr>
            <a:cxnSpLocks noChangeShapeType="1"/>
            <a:endCxn id="33810" idx="0"/>
          </p:cNvCxnSpPr>
          <p:nvPr/>
        </p:nvCxnSpPr>
        <p:spPr bwMode="auto">
          <a:xfrm flipH="1">
            <a:off x="3452813" y="2787650"/>
            <a:ext cx="0"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8" name="Прямая соединительная линия 224">
            <a:extLst>
              <a:ext uri="{FF2B5EF4-FFF2-40B4-BE49-F238E27FC236}">
                <a16:creationId xmlns:a16="http://schemas.microsoft.com/office/drawing/2014/main" id="{B24F6FFD-8428-F94E-A125-7BD7261B10B1}"/>
              </a:ext>
            </a:extLst>
          </p:cNvPr>
          <p:cNvCxnSpPr>
            <a:cxnSpLocks noChangeShapeType="1"/>
            <a:endCxn id="33822" idx="0"/>
          </p:cNvCxnSpPr>
          <p:nvPr/>
        </p:nvCxnSpPr>
        <p:spPr bwMode="auto">
          <a:xfrm>
            <a:off x="5580063" y="2787650"/>
            <a:ext cx="0"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79" name="Прямая соединительная линия 92">
            <a:extLst>
              <a:ext uri="{FF2B5EF4-FFF2-40B4-BE49-F238E27FC236}">
                <a16:creationId xmlns:a16="http://schemas.microsoft.com/office/drawing/2014/main" id="{A147C439-114F-984A-8277-8E84429B536E}"/>
              </a:ext>
            </a:extLst>
          </p:cNvPr>
          <p:cNvCxnSpPr>
            <a:cxnSpLocks noChangeShapeType="1"/>
          </p:cNvCxnSpPr>
          <p:nvPr/>
        </p:nvCxnSpPr>
        <p:spPr bwMode="auto">
          <a:xfrm>
            <a:off x="1323975" y="2787650"/>
            <a:ext cx="6386513" cy="0"/>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80" name="TextBox 239">
            <a:extLst>
              <a:ext uri="{FF2B5EF4-FFF2-40B4-BE49-F238E27FC236}">
                <a16:creationId xmlns:a16="http://schemas.microsoft.com/office/drawing/2014/main" id="{0DCBF6A1-FBFB-C44C-BCB6-D4E5C5B0D4E8}"/>
              </a:ext>
            </a:extLst>
          </p:cNvPr>
          <p:cNvSpPr txBox="1">
            <a:spLocks noChangeArrowheads="1"/>
          </p:cNvSpPr>
          <p:nvPr/>
        </p:nvSpPr>
        <p:spPr bwMode="auto">
          <a:xfrm>
            <a:off x="3536087" y="2462068"/>
            <a:ext cx="19511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0070C0"/>
                </a:solidFill>
              </a:rPr>
              <a:t>1</a:t>
            </a:r>
            <a:r>
              <a:rPr lang="en-US" altLang="ru-RU" sz="1200" b="1" baseline="30000" dirty="0">
                <a:solidFill>
                  <a:srgbClr val="0070C0"/>
                </a:solidFill>
              </a:rPr>
              <a:t>st</a:t>
            </a:r>
            <a:r>
              <a:rPr lang="en-US" altLang="ru-RU" sz="1200" b="1" dirty="0">
                <a:solidFill>
                  <a:srgbClr val="0070C0"/>
                </a:solidFill>
              </a:rPr>
              <a:t> focusing family QF1</a:t>
            </a:r>
            <a:endParaRPr lang="ru-RU" altLang="ru-RU" sz="1200" b="1" dirty="0">
              <a:solidFill>
                <a:srgbClr val="0070C0"/>
              </a:solidFill>
            </a:endParaRPr>
          </a:p>
        </p:txBody>
      </p:sp>
      <p:cxnSp>
        <p:nvCxnSpPr>
          <p:cNvPr id="33882" name="Прямая соединительная линия 245">
            <a:extLst>
              <a:ext uri="{FF2B5EF4-FFF2-40B4-BE49-F238E27FC236}">
                <a16:creationId xmlns:a16="http://schemas.microsoft.com/office/drawing/2014/main" id="{CC76F68E-E2EE-7048-A74B-BE0DE6DC151C}"/>
              </a:ext>
            </a:extLst>
          </p:cNvPr>
          <p:cNvCxnSpPr>
            <a:cxnSpLocks noChangeShapeType="1"/>
            <a:stCxn id="33833" idx="0"/>
          </p:cNvCxnSpPr>
          <p:nvPr/>
        </p:nvCxnSpPr>
        <p:spPr bwMode="auto">
          <a:xfrm flipV="1">
            <a:off x="7709694" y="2787650"/>
            <a:ext cx="794" cy="928688"/>
          </a:xfrm>
          <a:prstGeom prst="line">
            <a:avLst/>
          </a:prstGeom>
          <a:noFill/>
          <a:ln w="9525" algn="ctr">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4" name="Прямая соединительная линия 103">
            <a:extLst>
              <a:ext uri="{FF2B5EF4-FFF2-40B4-BE49-F238E27FC236}">
                <a16:creationId xmlns:a16="http://schemas.microsoft.com/office/drawing/2014/main" id="{B9BB87A3-3D4A-F048-A36D-B38679771808}"/>
              </a:ext>
            </a:extLst>
          </p:cNvPr>
          <p:cNvCxnSpPr>
            <a:cxnSpLocks noChangeShapeType="1"/>
            <a:endCxn id="33802" idx="0"/>
          </p:cNvCxnSpPr>
          <p:nvPr/>
        </p:nvCxnSpPr>
        <p:spPr bwMode="auto">
          <a:xfrm>
            <a:off x="2033588"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5" name="Прямая соединительная линия 275">
            <a:extLst>
              <a:ext uri="{FF2B5EF4-FFF2-40B4-BE49-F238E27FC236}">
                <a16:creationId xmlns:a16="http://schemas.microsoft.com/office/drawing/2014/main" id="{BF478867-755D-F241-A67C-283D30DFD828}"/>
              </a:ext>
            </a:extLst>
          </p:cNvPr>
          <p:cNvCxnSpPr>
            <a:cxnSpLocks noChangeShapeType="1"/>
            <a:endCxn id="33795" idx="0"/>
          </p:cNvCxnSpPr>
          <p:nvPr/>
        </p:nvCxnSpPr>
        <p:spPr bwMode="auto">
          <a:xfrm flipH="1">
            <a:off x="613569" y="3349625"/>
            <a:ext cx="794" cy="366713"/>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6" name="Прямая соединительная линия 278">
            <a:extLst>
              <a:ext uri="{FF2B5EF4-FFF2-40B4-BE49-F238E27FC236}">
                <a16:creationId xmlns:a16="http://schemas.microsoft.com/office/drawing/2014/main" id="{050A9C87-488D-854E-8A02-ED89447E2E20}"/>
              </a:ext>
            </a:extLst>
          </p:cNvPr>
          <p:cNvCxnSpPr>
            <a:cxnSpLocks noChangeShapeType="1"/>
            <a:endCxn id="33806" idx="0"/>
          </p:cNvCxnSpPr>
          <p:nvPr/>
        </p:nvCxnSpPr>
        <p:spPr bwMode="auto">
          <a:xfrm>
            <a:off x="2744788"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7" name="Прямая соединительная линия 279">
            <a:extLst>
              <a:ext uri="{FF2B5EF4-FFF2-40B4-BE49-F238E27FC236}">
                <a16:creationId xmlns:a16="http://schemas.microsoft.com/office/drawing/2014/main" id="{22334806-C74B-4242-9004-8F38ACBA2A07}"/>
              </a:ext>
            </a:extLst>
          </p:cNvPr>
          <p:cNvCxnSpPr>
            <a:cxnSpLocks noChangeShapeType="1"/>
            <a:endCxn id="33814" idx="0"/>
          </p:cNvCxnSpPr>
          <p:nvPr/>
        </p:nvCxnSpPr>
        <p:spPr bwMode="auto">
          <a:xfrm>
            <a:off x="4160838" y="3357563"/>
            <a:ext cx="1587"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8" name="Прямая соединительная линия 280">
            <a:extLst>
              <a:ext uri="{FF2B5EF4-FFF2-40B4-BE49-F238E27FC236}">
                <a16:creationId xmlns:a16="http://schemas.microsoft.com/office/drawing/2014/main" id="{6F9AAADA-18C4-454C-8F10-2CA934941907}"/>
              </a:ext>
            </a:extLst>
          </p:cNvPr>
          <p:cNvCxnSpPr>
            <a:cxnSpLocks noChangeShapeType="1"/>
          </p:cNvCxnSpPr>
          <p:nvPr/>
        </p:nvCxnSpPr>
        <p:spPr bwMode="auto">
          <a:xfrm flipV="1">
            <a:off x="4870450" y="3349625"/>
            <a:ext cx="0" cy="360363"/>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89" name="Прямая соединительная линия 281">
            <a:extLst>
              <a:ext uri="{FF2B5EF4-FFF2-40B4-BE49-F238E27FC236}">
                <a16:creationId xmlns:a16="http://schemas.microsoft.com/office/drawing/2014/main" id="{02FF2344-679C-4A49-9842-2B440D8A9E0E}"/>
              </a:ext>
            </a:extLst>
          </p:cNvPr>
          <p:cNvCxnSpPr>
            <a:cxnSpLocks noChangeShapeType="1"/>
            <a:stCxn id="33826" idx="0"/>
          </p:cNvCxnSpPr>
          <p:nvPr/>
        </p:nvCxnSpPr>
        <p:spPr bwMode="auto">
          <a:xfrm flipH="1" flipV="1">
            <a:off x="6289675" y="3357563"/>
            <a:ext cx="0"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0" name="Прямая соединительная линия 282">
            <a:extLst>
              <a:ext uri="{FF2B5EF4-FFF2-40B4-BE49-F238E27FC236}">
                <a16:creationId xmlns:a16="http://schemas.microsoft.com/office/drawing/2014/main" id="{BAD1681B-5016-EC4A-B21F-72863FA723BC}"/>
              </a:ext>
            </a:extLst>
          </p:cNvPr>
          <p:cNvCxnSpPr>
            <a:cxnSpLocks noChangeShapeType="1"/>
          </p:cNvCxnSpPr>
          <p:nvPr/>
        </p:nvCxnSpPr>
        <p:spPr bwMode="auto">
          <a:xfrm flipH="1" flipV="1">
            <a:off x="6999288" y="3351213"/>
            <a:ext cx="0" cy="360362"/>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1" name="Прямая соединительная линия 283">
            <a:extLst>
              <a:ext uri="{FF2B5EF4-FFF2-40B4-BE49-F238E27FC236}">
                <a16:creationId xmlns:a16="http://schemas.microsoft.com/office/drawing/2014/main" id="{A28B95BB-011B-C848-B8F5-09BF779741BF}"/>
              </a:ext>
            </a:extLst>
          </p:cNvPr>
          <p:cNvCxnSpPr>
            <a:cxnSpLocks noChangeShapeType="1"/>
            <a:stCxn id="33836" idx="0"/>
          </p:cNvCxnSpPr>
          <p:nvPr/>
        </p:nvCxnSpPr>
        <p:spPr bwMode="auto">
          <a:xfrm flipV="1">
            <a:off x="8419307" y="3357563"/>
            <a:ext cx="793" cy="358775"/>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92" name="Прямая соединительная линия 249">
            <a:extLst>
              <a:ext uri="{FF2B5EF4-FFF2-40B4-BE49-F238E27FC236}">
                <a16:creationId xmlns:a16="http://schemas.microsoft.com/office/drawing/2014/main" id="{F2062F2A-4BE3-CA48-B68E-4A816AFE6A2B}"/>
              </a:ext>
            </a:extLst>
          </p:cNvPr>
          <p:cNvCxnSpPr>
            <a:cxnSpLocks noChangeShapeType="1"/>
          </p:cNvCxnSpPr>
          <p:nvPr/>
        </p:nvCxnSpPr>
        <p:spPr bwMode="auto">
          <a:xfrm>
            <a:off x="614363" y="3349625"/>
            <a:ext cx="7805737" cy="7938"/>
          </a:xfrm>
          <a:prstGeom prst="line">
            <a:avLst/>
          </a:prstGeom>
          <a:noFill/>
          <a:ln w="9525" algn="ctr">
            <a:solidFill>
              <a:srgbClr val="9452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93" name="TextBox 289">
            <a:extLst>
              <a:ext uri="{FF2B5EF4-FFF2-40B4-BE49-F238E27FC236}">
                <a16:creationId xmlns:a16="http://schemas.microsoft.com/office/drawing/2014/main" id="{15EB2E3D-8384-5442-9293-4508F05F1B9E}"/>
              </a:ext>
            </a:extLst>
          </p:cNvPr>
          <p:cNvSpPr txBox="1">
            <a:spLocks noChangeArrowheads="1"/>
          </p:cNvSpPr>
          <p:nvPr/>
        </p:nvSpPr>
        <p:spPr bwMode="auto">
          <a:xfrm>
            <a:off x="3502123" y="2988696"/>
            <a:ext cx="198483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945200"/>
                </a:solidFill>
              </a:rPr>
              <a:t>2</a:t>
            </a:r>
            <a:r>
              <a:rPr lang="en-US" altLang="ru-RU" sz="1200" b="1" baseline="30000" dirty="0">
                <a:solidFill>
                  <a:srgbClr val="945200"/>
                </a:solidFill>
              </a:rPr>
              <a:t>nd</a:t>
            </a:r>
            <a:r>
              <a:rPr lang="ru-RU" altLang="ru-RU" sz="1200" b="1" dirty="0">
                <a:solidFill>
                  <a:srgbClr val="945200"/>
                </a:solidFill>
              </a:rPr>
              <a:t> </a:t>
            </a:r>
            <a:r>
              <a:rPr lang="en-US" altLang="ru-RU" sz="1200" b="1" dirty="0">
                <a:solidFill>
                  <a:srgbClr val="945200"/>
                </a:solidFill>
              </a:rPr>
              <a:t>focusing family QF2</a:t>
            </a:r>
            <a:endParaRPr lang="ru-RU" altLang="ru-RU" sz="1200" b="1" dirty="0">
              <a:solidFill>
                <a:srgbClr val="945200"/>
              </a:solidFill>
            </a:endParaRPr>
          </a:p>
        </p:txBody>
      </p:sp>
      <p:cxnSp>
        <p:nvCxnSpPr>
          <p:cNvPr id="122" name="Прямая соединительная линия 121">
            <a:extLst>
              <a:ext uri="{FF2B5EF4-FFF2-40B4-BE49-F238E27FC236}">
                <a16:creationId xmlns:a16="http://schemas.microsoft.com/office/drawing/2014/main" id="{6A42A666-3763-F243-AD1C-CDF3D68F3F80}"/>
              </a:ext>
            </a:extLst>
          </p:cNvPr>
          <p:cNvCxnSpPr>
            <a:cxnSpLocks/>
          </p:cNvCxnSpPr>
          <p:nvPr/>
        </p:nvCxnSpPr>
        <p:spPr bwMode="auto">
          <a:xfrm>
            <a:off x="1279525" y="6021288"/>
            <a:ext cx="6472238" cy="0"/>
          </a:xfrm>
          <a:prstGeom prst="line">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TextBox 27">
            <a:extLst>
              <a:ext uri="{FF2B5EF4-FFF2-40B4-BE49-F238E27FC236}">
                <a16:creationId xmlns:a16="http://schemas.microsoft.com/office/drawing/2014/main" id="{E69763F9-5494-2E43-A5B3-8B7580555FCC}"/>
              </a:ext>
            </a:extLst>
          </p:cNvPr>
          <p:cNvSpPr txBox="1">
            <a:spLocks noChangeArrowheads="1"/>
          </p:cNvSpPr>
          <p:nvPr/>
        </p:nvSpPr>
        <p:spPr bwMode="auto">
          <a:xfrm>
            <a:off x="3874320" y="6048239"/>
            <a:ext cx="12747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ru-RU" sz="1200" b="1" dirty="0">
                <a:solidFill>
                  <a:srgbClr val="FF0000"/>
                </a:solidFill>
              </a:rPr>
              <a:t>No sextupoles</a:t>
            </a:r>
            <a:endParaRPr lang="ru-RU" altLang="ru-RU" sz="1200" b="1" dirty="0">
              <a:solidFill>
                <a:srgbClr val="FF0000"/>
              </a:solidFill>
            </a:endParaRPr>
          </a:p>
        </p:txBody>
      </p:sp>
    </p:spTree>
    <p:extLst>
      <p:ext uri="{BB962C8B-B14F-4D97-AF65-F5344CB8AC3E}">
        <p14:creationId xmlns:p14="http://schemas.microsoft.com/office/powerpoint/2010/main" val="157910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Date Placeholder 3">
            <a:extLst>
              <a:ext uri="{FF2B5EF4-FFF2-40B4-BE49-F238E27FC236}">
                <a16:creationId xmlns:a16="http://schemas.microsoft.com/office/drawing/2014/main" id="{DE86222B-2391-1845-A907-6548A1E22378}"/>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17410" name="Footer Placeholder 4">
            <a:extLst>
              <a:ext uri="{FF2B5EF4-FFF2-40B4-BE49-F238E27FC236}">
                <a16:creationId xmlns:a16="http://schemas.microsoft.com/office/drawing/2014/main" id="{5E9BE007-4637-4F42-B9D5-F85B210EB090}"/>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17411" name="Slide Number Placeholder 5">
            <a:extLst>
              <a:ext uri="{FF2B5EF4-FFF2-40B4-BE49-F238E27FC236}">
                <a16:creationId xmlns:a16="http://schemas.microsoft.com/office/drawing/2014/main" id="{AEDD5EB1-EEC1-1740-AFB4-E0DB324110D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8DB18FAE-4925-B741-A4E9-30D268836F6B}" type="slidenum">
              <a:rPr lang="en-GB" altLang="en-US" sz="1400"/>
              <a:pPr>
                <a:spcBef>
                  <a:spcPct val="0"/>
                </a:spcBef>
                <a:buClrTx/>
                <a:buSzTx/>
                <a:buFontTx/>
                <a:buNone/>
              </a:pPr>
              <a:t>2</a:t>
            </a:fld>
            <a:endParaRPr lang="en-GB" altLang="en-US" sz="1400"/>
          </a:p>
        </p:txBody>
      </p:sp>
      <p:sp>
        <p:nvSpPr>
          <p:cNvPr id="17412" name="Rectangle 2">
            <a:extLst>
              <a:ext uri="{FF2B5EF4-FFF2-40B4-BE49-F238E27FC236}">
                <a16:creationId xmlns:a16="http://schemas.microsoft.com/office/drawing/2014/main" id="{D052F439-032D-FB40-9EB3-A1A015239915}"/>
              </a:ext>
            </a:extLst>
          </p:cNvPr>
          <p:cNvSpPr>
            <a:spLocks noGrp="1" noChangeArrowheads="1"/>
          </p:cNvSpPr>
          <p:nvPr>
            <p:ph type="title"/>
          </p:nvPr>
        </p:nvSpPr>
        <p:spPr/>
        <p:txBody>
          <a:bodyPr/>
          <a:lstStyle/>
          <a:p>
            <a:pPr algn="ctr" eaLnBrk="1" hangingPunct="1"/>
            <a:r>
              <a:rPr lang="en-GB" altLang="en-US" sz="2800"/>
              <a:t>Transition energy: number of quadrupole families </a:t>
            </a:r>
            <a:endParaRPr lang="ru-RU" altLang="en-US" sz="2800"/>
          </a:p>
        </p:txBody>
      </p:sp>
      <p:sp>
        <p:nvSpPr>
          <p:cNvPr id="17413" name="Rectangle 3">
            <a:extLst>
              <a:ext uri="{FF2B5EF4-FFF2-40B4-BE49-F238E27FC236}">
                <a16:creationId xmlns:a16="http://schemas.microsoft.com/office/drawing/2014/main" id="{02695A74-808A-4942-977D-01380EDC5FF3}"/>
              </a:ext>
            </a:extLst>
          </p:cNvPr>
          <p:cNvSpPr>
            <a:spLocks noGrp="1" noChangeArrowheads="1"/>
          </p:cNvSpPr>
          <p:nvPr>
            <p:ph type="body" idx="1"/>
          </p:nvPr>
        </p:nvSpPr>
        <p:spPr>
          <a:xfrm>
            <a:off x="250825" y="2017713"/>
            <a:ext cx="8704263" cy="4114800"/>
          </a:xfrm>
        </p:spPr>
        <p:txBody>
          <a:bodyPr/>
          <a:lstStyle/>
          <a:p>
            <a:pPr eaLnBrk="1" hangingPunct="1"/>
            <a:r>
              <a:rPr lang="en-GB" altLang="en-US" sz="2000"/>
              <a:t> </a:t>
            </a:r>
            <a:r>
              <a:rPr lang="en-GB" altLang="en-US" sz="2000" b="1"/>
              <a:t>The transition energy is defined as</a:t>
            </a:r>
          </a:p>
          <a:p>
            <a:pPr eaLnBrk="1" hangingPunct="1">
              <a:buFont typeface="Wingdings" pitchFamily="2" charset="2"/>
              <a:buNone/>
            </a:pPr>
            <a:endParaRPr lang="en-GB" altLang="en-US" sz="2000" b="1"/>
          </a:p>
          <a:p>
            <a:pPr eaLnBrk="1" hangingPunct="1"/>
            <a:endParaRPr lang="en-GB" altLang="en-US" sz="2000" b="1"/>
          </a:p>
          <a:p>
            <a:pPr eaLnBrk="1" hangingPunct="1"/>
            <a:endParaRPr lang="en-GB" altLang="en-US" sz="2000" b="1"/>
          </a:p>
          <a:p>
            <a:pPr eaLnBrk="1" hangingPunct="1"/>
            <a:endParaRPr lang="en-GB" altLang="en-US" sz="2000" b="1"/>
          </a:p>
          <a:p>
            <a:pPr eaLnBrk="1" hangingPunct="1"/>
            <a:r>
              <a:rPr lang="en-GB" altLang="en-US" sz="2000" b="1"/>
              <a:t>To influence effectively on the transition energy the quadrupole grouping number S must be bigger than the horizontal v&lt;</a:t>
            </a:r>
            <a:r>
              <a:rPr lang="en-GB" altLang="en-US" sz="2000"/>
              <a:t>S</a:t>
            </a:r>
            <a:endParaRPr lang="ru-RU" altLang="en-US" sz="2000"/>
          </a:p>
        </p:txBody>
      </p:sp>
      <p:sp>
        <p:nvSpPr>
          <p:cNvPr id="17414" name="Rectangle 5">
            <a:extLst>
              <a:ext uri="{FF2B5EF4-FFF2-40B4-BE49-F238E27FC236}">
                <a16:creationId xmlns:a16="http://schemas.microsoft.com/office/drawing/2014/main" id="{3A01D0C1-4C50-414B-A4EF-7A71195881B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aphicFrame>
        <p:nvGraphicFramePr>
          <p:cNvPr id="17415" name="Object 4">
            <a:extLst>
              <a:ext uri="{FF2B5EF4-FFF2-40B4-BE49-F238E27FC236}">
                <a16:creationId xmlns:a16="http://schemas.microsoft.com/office/drawing/2014/main" id="{145E194D-0529-AA40-B815-6313E79C0A2D}"/>
              </a:ext>
            </a:extLst>
          </p:cNvPr>
          <p:cNvGraphicFramePr>
            <a:graphicFrameLocks noChangeAspect="1"/>
          </p:cNvGraphicFramePr>
          <p:nvPr/>
        </p:nvGraphicFramePr>
        <p:xfrm>
          <a:off x="3203575" y="2349500"/>
          <a:ext cx="2520950" cy="1524000"/>
        </p:xfrm>
        <a:graphic>
          <a:graphicData uri="http://schemas.openxmlformats.org/presentationml/2006/ole">
            <mc:AlternateContent xmlns:mc="http://schemas.openxmlformats.org/markup-compatibility/2006">
              <mc:Choice xmlns:v="urn:schemas-microsoft-com:vml" Requires="v">
                <p:oleObj spid="_x0000_s17431" name="Equation" r:id="rId3" imgW="33350200" imgH="20193000" progId="Equation.3">
                  <p:embed/>
                </p:oleObj>
              </mc:Choice>
              <mc:Fallback>
                <p:oleObj name="Equation" r:id="rId3" imgW="33350200" imgH="20193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349500"/>
                        <a:ext cx="252095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6BC7B0-3BD2-4545-9086-8F9DB41B110A}"/>
              </a:ext>
            </a:extLst>
          </p:cNvPr>
          <p:cNvSpPr>
            <a:spLocks noGrp="1"/>
          </p:cNvSpPr>
          <p:nvPr>
            <p:ph type="title"/>
          </p:nvPr>
        </p:nvSpPr>
        <p:spPr/>
        <p:txBody>
          <a:bodyPr/>
          <a:lstStyle/>
          <a:p>
            <a:endParaRPr lang="ru-RU" dirty="0"/>
          </a:p>
        </p:txBody>
      </p:sp>
      <p:sp>
        <p:nvSpPr>
          <p:cNvPr id="4" name="Дата 3">
            <a:extLst>
              <a:ext uri="{FF2B5EF4-FFF2-40B4-BE49-F238E27FC236}">
                <a16:creationId xmlns:a16="http://schemas.microsoft.com/office/drawing/2014/main" id="{A72D6540-6FCC-6C4C-B9A3-357F1C93E5ED}"/>
              </a:ext>
            </a:extLst>
          </p:cNvPr>
          <p:cNvSpPr>
            <a:spLocks noGrp="1"/>
          </p:cNvSpPr>
          <p:nvPr>
            <p:ph type="dt" sz="half" idx="10"/>
          </p:nvPr>
        </p:nvSpPr>
        <p:spPr/>
        <p:txBody>
          <a:bodyPr/>
          <a:lstStyle/>
          <a:p>
            <a:pPr>
              <a:defRPr/>
            </a:pPr>
            <a:r>
              <a:rPr lang="en-GB" altLang="en-US"/>
              <a:t>IKP seminar, 1 March 2011</a:t>
            </a:r>
          </a:p>
        </p:txBody>
      </p:sp>
      <p:sp>
        <p:nvSpPr>
          <p:cNvPr id="5" name="Нижний колонтитул 4">
            <a:extLst>
              <a:ext uri="{FF2B5EF4-FFF2-40B4-BE49-F238E27FC236}">
                <a16:creationId xmlns:a16="http://schemas.microsoft.com/office/drawing/2014/main" id="{31152F2D-561C-C241-96DD-A86F8E9FC2BF}"/>
              </a:ext>
            </a:extLst>
          </p:cNvPr>
          <p:cNvSpPr>
            <a:spLocks noGrp="1"/>
          </p:cNvSpPr>
          <p:nvPr>
            <p:ph type="ftr" sz="quarter" idx="11"/>
          </p:nvPr>
        </p:nvSpPr>
        <p:spPr/>
        <p:txBody>
          <a:bodyPr/>
          <a:lstStyle/>
          <a:p>
            <a:pPr>
              <a:defRPr/>
            </a:pPr>
            <a:r>
              <a:rPr lang="en-GB" altLang="en-US"/>
              <a:t>Yu. Senichev, FZJ</a:t>
            </a:r>
          </a:p>
        </p:txBody>
      </p:sp>
      <p:sp>
        <p:nvSpPr>
          <p:cNvPr id="6" name="Номер слайда 5">
            <a:extLst>
              <a:ext uri="{FF2B5EF4-FFF2-40B4-BE49-F238E27FC236}">
                <a16:creationId xmlns:a16="http://schemas.microsoft.com/office/drawing/2014/main" id="{9C05DC23-DCDB-1745-87F4-B41F9F9BFC7E}"/>
              </a:ext>
            </a:extLst>
          </p:cNvPr>
          <p:cNvSpPr>
            <a:spLocks noGrp="1"/>
          </p:cNvSpPr>
          <p:nvPr>
            <p:ph type="sldNum" sz="quarter" idx="12"/>
          </p:nvPr>
        </p:nvSpPr>
        <p:spPr/>
        <p:txBody>
          <a:bodyPr/>
          <a:lstStyle/>
          <a:p>
            <a:pPr>
              <a:defRPr/>
            </a:pPr>
            <a:fld id="{D21778FF-CDEE-4743-978B-98631B012BED}" type="slidenum">
              <a:rPr lang="en-GB" altLang="en-US" smtClean="0"/>
              <a:pPr>
                <a:defRPr/>
              </a:pPr>
              <a:t>20</a:t>
            </a:fld>
            <a:endParaRPr lang="en-GB" altLang="en-US"/>
          </a:p>
        </p:txBody>
      </p:sp>
      <p:cxnSp>
        <p:nvCxnSpPr>
          <p:cNvPr id="9" name="Прямая соединительная линия 8">
            <a:extLst>
              <a:ext uri="{FF2B5EF4-FFF2-40B4-BE49-F238E27FC236}">
                <a16:creationId xmlns:a16="http://schemas.microsoft.com/office/drawing/2014/main" id="{41201885-53C8-6D4E-AEFA-08FB2A1121AB}"/>
              </a:ext>
            </a:extLst>
          </p:cNvPr>
          <p:cNvCxnSpPr/>
          <p:nvPr/>
        </p:nvCxnSpPr>
        <p:spPr bwMode="auto">
          <a:xfrm>
            <a:off x="2080068" y="4437110"/>
            <a:ext cx="6383610"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Прямоугольник 15">
            <a:extLst>
              <a:ext uri="{FF2B5EF4-FFF2-40B4-BE49-F238E27FC236}">
                <a16:creationId xmlns:a16="http://schemas.microsoft.com/office/drawing/2014/main" id="{171CB9A9-74CE-7743-A82F-B52F0B85B8B2}"/>
              </a:ext>
            </a:extLst>
          </p:cNvPr>
          <p:cNvSpPr/>
          <p:nvPr/>
        </p:nvSpPr>
        <p:spPr bwMode="auto">
          <a:xfrm>
            <a:off x="250371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2"/>
              </a:solidFill>
              <a:effectLst/>
              <a:latin typeface="Tahoma" pitchFamily="34" charset="0"/>
            </a:endParaRPr>
          </a:p>
        </p:txBody>
      </p:sp>
      <p:sp>
        <p:nvSpPr>
          <p:cNvPr id="20" name="Прямоугольник 19">
            <a:extLst>
              <a:ext uri="{FF2B5EF4-FFF2-40B4-BE49-F238E27FC236}">
                <a16:creationId xmlns:a16="http://schemas.microsoft.com/office/drawing/2014/main" id="{05EA135B-9D5A-B948-80CF-3CF26D91B63D}"/>
              </a:ext>
            </a:extLst>
          </p:cNvPr>
          <p:cNvSpPr/>
          <p:nvPr/>
        </p:nvSpPr>
        <p:spPr bwMode="auto">
          <a:xfrm>
            <a:off x="349240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1" name="Прямоугольник 20">
            <a:extLst>
              <a:ext uri="{FF2B5EF4-FFF2-40B4-BE49-F238E27FC236}">
                <a16:creationId xmlns:a16="http://schemas.microsoft.com/office/drawing/2014/main" id="{1D3C8FB5-C151-AB46-B87D-7A8A907CE323}"/>
              </a:ext>
            </a:extLst>
          </p:cNvPr>
          <p:cNvSpPr/>
          <p:nvPr/>
        </p:nvSpPr>
        <p:spPr bwMode="auto">
          <a:xfrm>
            <a:off x="448109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2" name="Прямоугольник 21">
            <a:extLst>
              <a:ext uri="{FF2B5EF4-FFF2-40B4-BE49-F238E27FC236}">
                <a16:creationId xmlns:a16="http://schemas.microsoft.com/office/drawing/2014/main" id="{A719B2D2-3745-EA4B-97EF-C0376226035F}"/>
              </a:ext>
            </a:extLst>
          </p:cNvPr>
          <p:cNvSpPr/>
          <p:nvPr/>
        </p:nvSpPr>
        <p:spPr bwMode="auto">
          <a:xfrm>
            <a:off x="546978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3" name="Прямоугольник 22">
            <a:extLst>
              <a:ext uri="{FF2B5EF4-FFF2-40B4-BE49-F238E27FC236}">
                <a16:creationId xmlns:a16="http://schemas.microsoft.com/office/drawing/2014/main" id="{A6AD9AAD-22E0-3D4F-99D3-19BBBC433B5E}"/>
              </a:ext>
            </a:extLst>
          </p:cNvPr>
          <p:cNvSpPr/>
          <p:nvPr/>
        </p:nvSpPr>
        <p:spPr bwMode="auto">
          <a:xfrm>
            <a:off x="645847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4" name="Прямоугольник 23">
            <a:extLst>
              <a:ext uri="{FF2B5EF4-FFF2-40B4-BE49-F238E27FC236}">
                <a16:creationId xmlns:a16="http://schemas.microsoft.com/office/drawing/2014/main" id="{1EF1AAB8-FB2F-884B-A604-BCF739615AD1}"/>
              </a:ext>
            </a:extLst>
          </p:cNvPr>
          <p:cNvSpPr/>
          <p:nvPr/>
        </p:nvSpPr>
        <p:spPr bwMode="auto">
          <a:xfrm>
            <a:off x="744716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6" name="Прямоугольник 25">
            <a:extLst>
              <a:ext uri="{FF2B5EF4-FFF2-40B4-BE49-F238E27FC236}">
                <a16:creationId xmlns:a16="http://schemas.microsoft.com/office/drawing/2014/main" id="{7DF562D8-67ED-114C-82C8-3E8C72DFBD17}"/>
              </a:ext>
            </a:extLst>
          </p:cNvPr>
          <p:cNvSpPr/>
          <p:nvPr/>
        </p:nvSpPr>
        <p:spPr bwMode="auto">
          <a:xfrm>
            <a:off x="3253941" y="3902731"/>
            <a:ext cx="119608" cy="534381"/>
          </a:xfrm>
          <a:prstGeom prst="rect">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7" name="Прямоугольник 26">
            <a:extLst>
              <a:ext uri="{FF2B5EF4-FFF2-40B4-BE49-F238E27FC236}">
                <a16:creationId xmlns:a16="http://schemas.microsoft.com/office/drawing/2014/main" id="{26F71161-16AE-8C4E-B6F7-5BACFE17AC5B}"/>
              </a:ext>
            </a:extLst>
          </p:cNvPr>
          <p:cNvSpPr/>
          <p:nvPr/>
        </p:nvSpPr>
        <p:spPr bwMode="auto">
          <a:xfrm>
            <a:off x="4242254" y="4437113"/>
            <a:ext cx="119608" cy="534381"/>
          </a:xfrm>
          <a:prstGeom prst="rect">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8" name="Прямоугольник 27">
            <a:extLst>
              <a:ext uri="{FF2B5EF4-FFF2-40B4-BE49-F238E27FC236}">
                <a16:creationId xmlns:a16="http://schemas.microsoft.com/office/drawing/2014/main" id="{25A3F510-8ADB-F246-B24F-084847A15D2C}"/>
              </a:ext>
            </a:extLst>
          </p:cNvPr>
          <p:cNvSpPr/>
          <p:nvPr/>
        </p:nvSpPr>
        <p:spPr bwMode="auto">
          <a:xfrm>
            <a:off x="5230567" y="3902731"/>
            <a:ext cx="119608" cy="534381"/>
          </a:xfrm>
          <a:prstGeom prst="rect">
            <a:avLst/>
          </a:prstGeom>
          <a:solidFill>
            <a:schemeClr val="accent6"/>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9" name="Прямоугольник 28">
            <a:extLst>
              <a:ext uri="{FF2B5EF4-FFF2-40B4-BE49-F238E27FC236}">
                <a16:creationId xmlns:a16="http://schemas.microsoft.com/office/drawing/2014/main" id="{DE0BC14F-A564-B44A-A84A-0A8C448EEB10}"/>
              </a:ext>
            </a:extLst>
          </p:cNvPr>
          <p:cNvSpPr/>
          <p:nvPr/>
        </p:nvSpPr>
        <p:spPr bwMode="auto">
          <a:xfrm>
            <a:off x="6219634" y="4437112"/>
            <a:ext cx="119608" cy="534381"/>
          </a:xfrm>
          <a:prstGeom prst="rect">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0" name="Прямоугольник 29">
            <a:extLst>
              <a:ext uri="{FF2B5EF4-FFF2-40B4-BE49-F238E27FC236}">
                <a16:creationId xmlns:a16="http://schemas.microsoft.com/office/drawing/2014/main" id="{047BA0B2-CB2D-0544-90CB-ABB4A937B6FC}"/>
              </a:ext>
            </a:extLst>
          </p:cNvPr>
          <p:cNvSpPr/>
          <p:nvPr/>
        </p:nvSpPr>
        <p:spPr bwMode="auto">
          <a:xfrm>
            <a:off x="7207947" y="3902731"/>
            <a:ext cx="119608" cy="534381"/>
          </a:xfrm>
          <a:prstGeom prst="rect">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1" name="Прямоугольник 30">
            <a:extLst>
              <a:ext uri="{FF2B5EF4-FFF2-40B4-BE49-F238E27FC236}">
                <a16:creationId xmlns:a16="http://schemas.microsoft.com/office/drawing/2014/main" id="{26EC498D-798D-FA4A-A29D-24AFCA05EB6B}"/>
              </a:ext>
            </a:extLst>
          </p:cNvPr>
          <p:cNvSpPr/>
          <p:nvPr/>
        </p:nvSpPr>
        <p:spPr bwMode="auto">
          <a:xfrm>
            <a:off x="2265251" y="4437111"/>
            <a:ext cx="119608" cy="534381"/>
          </a:xfrm>
          <a:prstGeom prst="rect">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2" name="Прямоугольник 31">
            <a:extLst>
              <a:ext uri="{FF2B5EF4-FFF2-40B4-BE49-F238E27FC236}">
                <a16:creationId xmlns:a16="http://schemas.microsoft.com/office/drawing/2014/main" id="{6382A11A-E2DF-FD4E-9C7E-4557EE4D2DB4}"/>
              </a:ext>
            </a:extLst>
          </p:cNvPr>
          <p:cNvSpPr/>
          <p:nvPr/>
        </p:nvSpPr>
        <p:spPr bwMode="auto">
          <a:xfrm>
            <a:off x="8196260" y="4437110"/>
            <a:ext cx="119608" cy="534381"/>
          </a:xfrm>
          <a:prstGeom prst="rect">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6" name="Прямоугольник 35">
            <a:extLst>
              <a:ext uri="{FF2B5EF4-FFF2-40B4-BE49-F238E27FC236}">
                <a16:creationId xmlns:a16="http://schemas.microsoft.com/office/drawing/2014/main" id="{01188C6E-432F-E244-ADCD-87CA1450284D}"/>
              </a:ext>
            </a:extLst>
          </p:cNvPr>
          <p:cNvSpPr/>
          <p:nvPr/>
        </p:nvSpPr>
        <p:spPr bwMode="auto">
          <a:xfrm>
            <a:off x="645942" y="4275087"/>
            <a:ext cx="943393" cy="324029"/>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dirty="0">
              <a:ln>
                <a:noFill/>
              </a:ln>
              <a:solidFill>
                <a:schemeClr val="tx2"/>
              </a:solidFill>
              <a:effectLst/>
              <a:latin typeface="Tahoma" pitchFamily="34" charset="0"/>
            </a:endParaRPr>
          </a:p>
        </p:txBody>
      </p:sp>
      <p:sp>
        <p:nvSpPr>
          <p:cNvPr id="39" name="Прямоугольник 38">
            <a:extLst>
              <a:ext uri="{FF2B5EF4-FFF2-40B4-BE49-F238E27FC236}">
                <a16:creationId xmlns:a16="http://schemas.microsoft.com/office/drawing/2014/main" id="{AF5BA019-B8BA-E940-9230-FEAF81D8EB97}"/>
              </a:ext>
            </a:extLst>
          </p:cNvPr>
          <p:cNvSpPr/>
          <p:nvPr/>
        </p:nvSpPr>
        <p:spPr bwMode="auto">
          <a:xfrm>
            <a:off x="1691680" y="4391382"/>
            <a:ext cx="216024" cy="18000"/>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40" name="Прямоугольник 39">
            <a:extLst>
              <a:ext uri="{FF2B5EF4-FFF2-40B4-BE49-F238E27FC236}">
                <a16:creationId xmlns:a16="http://schemas.microsoft.com/office/drawing/2014/main" id="{AD63E8A4-E5D9-8344-BF25-40EFDFC625AE}"/>
              </a:ext>
            </a:extLst>
          </p:cNvPr>
          <p:cNvSpPr/>
          <p:nvPr/>
        </p:nvSpPr>
        <p:spPr bwMode="auto">
          <a:xfrm>
            <a:off x="1691680" y="4444961"/>
            <a:ext cx="216024" cy="18000"/>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42" name="TextBox 41">
            <a:extLst>
              <a:ext uri="{FF2B5EF4-FFF2-40B4-BE49-F238E27FC236}">
                <a16:creationId xmlns:a16="http://schemas.microsoft.com/office/drawing/2014/main" id="{DFFD765A-8405-094D-B39A-8CEF507E6F18}"/>
              </a:ext>
            </a:extLst>
          </p:cNvPr>
          <p:cNvSpPr txBox="1"/>
          <p:nvPr/>
        </p:nvSpPr>
        <p:spPr>
          <a:xfrm>
            <a:off x="493909" y="3931731"/>
            <a:ext cx="1247457" cy="307777"/>
          </a:xfrm>
          <a:prstGeom prst="rect">
            <a:avLst/>
          </a:prstGeom>
          <a:noFill/>
        </p:spPr>
        <p:txBody>
          <a:bodyPr wrap="none" rtlCol="0">
            <a:spAutoFit/>
          </a:bodyPr>
          <a:lstStyle/>
          <a:p>
            <a:r>
              <a:rPr lang="ru-RU" sz="1400" dirty="0"/>
              <a:t>суперпериод</a:t>
            </a:r>
          </a:p>
        </p:txBody>
      </p:sp>
      <p:cxnSp>
        <p:nvCxnSpPr>
          <p:cNvPr id="44" name="Прямая соединительная линия 43">
            <a:extLst>
              <a:ext uri="{FF2B5EF4-FFF2-40B4-BE49-F238E27FC236}">
                <a16:creationId xmlns:a16="http://schemas.microsoft.com/office/drawing/2014/main" id="{83800F97-57FC-9041-9E7C-E10ACA1F11C3}"/>
              </a:ext>
            </a:extLst>
          </p:cNvPr>
          <p:cNvCxnSpPr/>
          <p:nvPr/>
        </p:nvCxnSpPr>
        <p:spPr bwMode="auto">
          <a:xfrm>
            <a:off x="2325055" y="5301208"/>
            <a:ext cx="0" cy="302057"/>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47">
            <a:extLst>
              <a:ext uri="{FF2B5EF4-FFF2-40B4-BE49-F238E27FC236}">
                <a16:creationId xmlns:a16="http://schemas.microsoft.com/office/drawing/2014/main" id="{478071B5-4111-AC42-BD1C-C4C4557E4557}"/>
              </a:ext>
            </a:extLst>
          </p:cNvPr>
          <p:cNvSpPr txBox="1"/>
          <p:nvPr/>
        </p:nvSpPr>
        <p:spPr>
          <a:xfrm>
            <a:off x="2777802" y="5397218"/>
            <a:ext cx="1071127" cy="307777"/>
          </a:xfrm>
          <a:prstGeom prst="rect">
            <a:avLst/>
          </a:prstGeom>
          <a:noFill/>
        </p:spPr>
        <p:txBody>
          <a:bodyPr wrap="none" rtlCol="0">
            <a:spAutoFit/>
          </a:bodyPr>
          <a:lstStyle/>
          <a:p>
            <a:r>
              <a:rPr lang="ru-RU" sz="1400" dirty="0"/>
              <a:t>1-я ячейка</a:t>
            </a:r>
          </a:p>
        </p:txBody>
      </p:sp>
      <p:sp>
        <p:nvSpPr>
          <p:cNvPr id="49" name="TextBox 48">
            <a:extLst>
              <a:ext uri="{FF2B5EF4-FFF2-40B4-BE49-F238E27FC236}">
                <a16:creationId xmlns:a16="http://schemas.microsoft.com/office/drawing/2014/main" id="{6D9F3FFC-F181-CD42-85D4-4DE0AFAF8368}"/>
              </a:ext>
            </a:extLst>
          </p:cNvPr>
          <p:cNvSpPr txBox="1"/>
          <p:nvPr/>
        </p:nvSpPr>
        <p:spPr>
          <a:xfrm>
            <a:off x="4754805" y="5400426"/>
            <a:ext cx="1071127" cy="307777"/>
          </a:xfrm>
          <a:prstGeom prst="rect">
            <a:avLst/>
          </a:prstGeom>
          <a:noFill/>
        </p:spPr>
        <p:txBody>
          <a:bodyPr wrap="none" rtlCol="0">
            <a:spAutoFit/>
          </a:bodyPr>
          <a:lstStyle/>
          <a:p>
            <a:r>
              <a:rPr lang="ru-RU" sz="1400" dirty="0"/>
              <a:t>2-я ячейка</a:t>
            </a:r>
          </a:p>
        </p:txBody>
      </p:sp>
      <p:sp>
        <p:nvSpPr>
          <p:cNvPr id="50" name="TextBox 49">
            <a:extLst>
              <a:ext uri="{FF2B5EF4-FFF2-40B4-BE49-F238E27FC236}">
                <a16:creationId xmlns:a16="http://schemas.microsoft.com/office/drawing/2014/main" id="{05CCAD5C-3A43-CC47-A85D-3836EE8A2815}"/>
              </a:ext>
            </a:extLst>
          </p:cNvPr>
          <p:cNvSpPr txBox="1"/>
          <p:nvPr/>
        </p:nvSpPr>
        <p:spPr>
          <a:xfrm>
            <a:off x="6731808" y="5400426"/>
            <a:ext cx="1071127" cy="307777"/>
          </a:xfrm>
          <a:prstGeom prst="rect">
            <a:avLst/>
          </a:prstGeom>
          <a:noFill/>
        </p:spPr>
        <p:txBody>
          <a:bodyPr wrap="none" rtlCol="0">
            <a:spAutoFit/>
          </a:bodyPr>
          <a:lstStyle/>
          <a:p>
            <a:r>
              <a:rPr lang="ru-RU" sz="1400" dirty="0"/>
              <a:t>3-я ячейка</a:t>
            </a:r>
          </a:p>
        </p:txBody>
      </p:sp>
      <p:sp>
        <p:nvSpPr>
          <p:cNvPr id="52" name="TextBox 51">
            <a:extLst>
              <a:ext uri="{FF2B5EF4-FFF2-40B4-BE49-F238E27FC236}">
                <a16:creationId xmlns:a16="http://schemas.microsoft.com/office/drawing/2014/main" id="{92991B31-89F2-2E4E-B702-815C2A8901C5}"/>
              </a:ext>
            </a:extLst>
          </p:cNvPr>
          <p:cNvSpPr txBox="1"/>
          <p:nvPr/>
        </p:nvSpPr>
        <p:spPr>
          <a:xfrm>
            <a:off x="2440782" y="3902729"/>
            <a:ext cx="753732" cy="307777"/>
          </a:xfrm>
          <a:prstGeom prst="rect">
            <a:avLst/>
          </a:prstGeom>
          <a:noFill/>
        </p:spPr>
        <p:txBody>
          <a:bodyPr wrap="none" rtlCol="0">
            <a:spAutoFit/>
          </a:bodyPr>
          <a:lstStyle/>
          <a:p>
            <a:r>
              <a:rPr lang="ru-RU" sz="1400" dirty="0"/>
              <a:t>магнит</a:t>
            </a:r>
          </a:p>
        </p:txBody>
      </p:sp>
      <p:sp>
        <p:nvSpPr>
          <p:cNvPr id="53" name="TextBox 52">
            <a:extLst>
              <a:ext uri="{FF2B5EF4-FFF2-40B4-BE49-F238E27FC236}">
                <a16:creationId xmlns:a16="http://schemas.microsoft.com/office/drawing/2014/main" id="{A7BF350A-680E-6C4B-94D4-BE1A4D563672}"/>
              </a:ext>
            </a:extLst>
          </p:cNvPr>
          <p:cNvSpPr txBox="1"/>
          <p:nvPr/>
        </p:nvSpPr>
        <p:spPr>
          <a:xfrm>
            <a:off x="5020842" y="3580483"/>
            <a:ext cx="502061" cy="307777"/>
          </a:xfrm>
          <a:prstGeom prst="rect">
            <a:avLst/>
          </a:prstGeom>
          <a:noFill/>
        </p:spPr>
        <p:txBody>
          <a:bodyPr wrap="none" rtlCol="0">
            <a:spAutoFit/>
          </a:bodyPr>
          <a:lstStyle/>
          <a:p>
            <a:r>
              <a:rPr lang="en-US" sz="1400" dirty="0"/>
              <a:t>QF1</a:t>
            </a:r>
            <a:endParaRPr lang="ru-RU" sz="1400" dirty="0"/>
          </a:p>
        </p:txBody>
      </p:sp>
      <p:sp>
        <p:nvSpPr>
          <p:cNvPr id="54" name="TextBox 53">
            <a:extLst>
              <a:ext uri="{FF2B5EF4-FFF2-40B4-BE49-F238E27FC236}">
                <a16:creationId xmlns:a16="http://schemas.microsoft.com/office/drawing/2014/main" id="{4A1E578A-F368-7347-B234-1831C8B530F4}"/>
              </a:ext>
            </a:extLst>
          </p:cNvPr>
          <p:cNvSpPr txBox="1"/>
          <p:nvPr/>
        </p:nvSpPr>
        <p:spPr>
          <a:xfrm>
            <a:off x="7016719" y="3580482"/>
            <a:ext cx="502061" cy="307777"/>
          </a:xfrm>
          <a:prstGeom prst="rect">
            <a:avLst/>
          </a:prstGeom>
          <a:noFill/>
        </p:spPr>
        <p:txBody>
          <a:bodyPr wrap="none" rtlCol="0">
            <a:spAutoFit/>
          </a:bodyPr>
          <a:lstStyle/>
          <a:p>
            <a:r>
              <a:rPr lang="en-US" sz="1400" dirty="0"/>
              <a:t>QF2</a:t>
            </a:r>
            <a:endParaRPr lang="ru-RU" sz="1400" dirty="0"/>
          </a:p>
        </p:txBody>
      </p:sp>
      <p:sp>
        <p:nvSpPr>
          <p:cNvPr id="55" name="TextBox 54">
            <a:extLst>
              <a:ext uri="{FF2B5EF4-FFF2-40B4-BE49-F238E27FC236}">
                <a16:creationId xmlns:a16="http://schemas.microsoft.com/office/drawing/2014/main" id="{1115CFBE-3E1B-6549-B6C2-AE3E54FEE8AC}"/>
              </a:ext>
            </a:extLst>
          </p:cNvPr>
          <p:cNvSpPr txBox="1"/>
          <p:nvPr/>
        </p:nvSpPr>
        <p:spPr>
          <a:xfrm>
            <a:off x="3062336" y="3580482"/>
            <a:ext cx="502061" cy="307777"/>
          </a:xfrm>
          <a:prstGeom prst="rect">
            <a:avLst/>
          </a:prstGeom>
          <a:noFill/>
        </p:spPr>
        <p:txBody>
          <a:bodyPr wrap="none" rtlCol="0">
            <a:spAutoFit/>
          </a:bodyPr>
          <a:lstStyle/>
          <a:p>
            <a:r>
              <a:rPr lang="en-US" sz="1400" dirty="0"/>
              <a:t>QF2</a:t>
            </a:r>
            <a:endParaRPr lang="ru-RU" sz="1400" dirty="0"/>
          </a:p>
        </p:txBody>
      </p:sp>
      <p:sp>
        <p:nvSpPr>
          <p:cNvPr id="56" name="TextBox 55">
            <a:extLst>
              <a:ext uri="{FF2B5EF4-FFF2-40B4-BE49-F238E27FC236}">
                <a16:creationId xmlns:a16="http://schemas.microsoft.com/office/drawing/2014/main" id="{3F4F5AE2-44E6-FC4D-B70F-CCE3E5071308}"/>
              </a:ext>
            </a:extLst>
          </p:cNvPr>
          <p:cNvSpPr txBox="1"/>
          <p:nvPr/>
        </p:nvSpPr>
        <p:spPr>
          <a:xfrm>
            <a:off x="2108489" y="4993431"/>
            <a:ext cx="433132" cy="307777"/>
          </a:xfrm>
          <a:prstGeom prst="rect">
            <a:avLst/>
          </a:prstGeom>
          <a:noFill/>
        </p:spPr>
        <p:txBody>
          <a:bodyPr wrap="none" rtlCol="0">
            <a:spAutoFit/>
          </a:bodyPr>
          <a:lstStyle/>
          <a:p>
            <a:r>
              <a:rPr lang="en-US" sz="1400" dirty="0"/>
              <a:t>QD</a:t>
            </a:r>
          </a:p>
        </p:txBody>
      </p:sp>
      <p:sp>
        <p:nvSpPr>
          <p:cNvPr id="59" name="TextBox 58">
            <a:extLst>
              <a:ext uri="{FF2B5EF4-FFF2-40B4-BE49-F238E27FC236}">
                <a16:creationId xmlns:a16="http://schemas.microsoft.com/office/drawing/2014/main" id="{4E34804E-F475-6240-911D-23A0FEC0468D}"/>
              </a:ext>
            </a:extLst>
          </p:cNvPr>
          <p:cNvSpPr txBox="1"/>
          <p:nvPr/>
        </p:nvSpPr>
        <p:spPr>
          <a:xfrm>
            <a:off x="4085492" y="4993431"/>
            <a:ext cx="433132" cy="307777"/>
          </a:xfrm>
          <a:prstGeom prst="rect">
            <a:avLst/>
          </a:prstGeom>
          <a:noFill/>
        </p:spPr>
        <p:txBody>
          <a:bodyPr wrap="none" rtlCol="0">
            <a:spAutoFit/>
          </a:bodyPr>
          <a:lstStyle/>
          <a:p>
            <a:r>
              <a:rPr lang="en-US" sz="1400" dirty="0"/>
              <a:t>QD</a:t>
            </a:r>
          </a:p>
        </p:txBody>
      </p:sp>
      <p:sp>
        <p:nvSpPr>
          <p:cNvPr id="61" name="TextBox 60">
            <a:extLst>
              <a:ext uri="{FF2B5EF4-FFF2-40B4-BE49-F238E27FC236}">
                <a16:creationId xmlns:a16="http://schemas.microsoft.com/office/drawing/2014/main" id="{0C8F5024-3874-0544-A5EC-95FD98C97FEA}"/>
              </a:ext>
            </a:extLst>
          </p:cNvPr>
          <p:cNvSpPr txBox="1"/>
          <p:nvPr/>
        </p:nvSpPr>
        <p:spPr>
          <a:xfrm>
            <a:off x="6062495" y="4993431"/>
            <a:ext cx="433132" cy="307777"/>
          </a:xfrm>
          <a:prstGeom prst="rect">
            <a:avLst/>
          </a:prstGeom>
          <a:noFill/>
        </p:spPr>
        <p:txBody>
          <a:bodyPr wrap="none" rtlCol="0">
            <a:spAutoFit/>
          </a:bodyPr>
          <a:lstStyle/>
          <a:p>
            <a:r>
              <a:rPr lang="en-US" sz="1400" dirty="0"/>
              <a:t>QD</a:t>
            </a:r>
          </a:p>
        </p:txBody>
      </p:sp>
      <p:sp>
        <p:nvSpPr>
          <p:cNvPr id="66" name="TextBox 65">
            <a:extLst>
              <a:ext uri="{FF2B5EF4-FFF2-40B4-BE49-F238E27FC236}">
                <a16:creationId xmlns:a16="http://schemas.microsoft.com/office/drawing/2014/main" id="{626C0484-81B0-C34A-A1C8-C2CB5B8D13B7}"/>
              </a:ext>
            </a:extLst>
          </p:cNvPr>
          <p:cNvSpPr txBox="1"/>
          <p:nvPr/>
        </p:nvSpPr>
        <p:spPr>
          <a:xfrm>
            <a:off x="8039498" y="5002080"/>
            <a:ext cx="433132" cy="307777"/>
          </a:xfrm>
          <a:prstGeom prst="rect">
            <a:avLst/>
          </a:prstGeom>
          <a:noFill/>
        </p:spPr>
        <p:txBody>
          <a:bodyPr wrap="none" rtlCol="0">
            <a:spAutoFit/>
          </a:bodyPr>
          <a:lstStyle/>
          <a:p>
            <a:r>
              <a:rPr lang="en-US" sz="1400" dirty="0"/>
              <a:t>QD</a:t>
            </a:r>
          </a:p>
        </p:txBody>
      </p:sp>
      <p:cxnSp>
        <p:nvCxnSpPr>
          <p:cNvPr id="67" name="Прямая соединительная линия 66">
            <a:extLst>
              <a:ext uri="{FF2B5EF4-FFF2-40B4-BE49-F238E27FC236}">
                <a16:creationId xmlns:a16="http://schemas.microsoft.com/office/drawing/2014/main" id="{31225EF0-97BB-BE47-8A3F-AA5334FB4621}"/>
              </a:ext>
            </a:extLst>
          </p:cNvPr>
          <p:cNvCxnSpPr/>
          <p:nvPr/>
        </p:nvCxnSpPr>
        <p:spPr bwMode="auto">
          <a:xfrm>
            <a:off x="4302058" y="5309857"/>
            <a:ext cx="0" cy="30240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Прямая соединительная линия 67">
            <a:extLst>
              <a:ext uri="{FF2B5EF4-FFF2-40B4-BE49-F238E27FC236}">
                <a16:creationId xmlns:a16="http://schemas.microsoft.com/office/drawing/2014/main" id="{24B39F79-1990-A041-AB34-A11A35BF5457}"/>
              </a:ext>
            </a:extLst>
          </p:cNvPr>
          <p:cNvCxnSpPr/>
          <p:nvPr/>
        </p:nvCxnSpPr>
        <p:spPr bwMode="auto">
          <a:xfrm>
            <a:off x="6279061" y="5309857"/>
            <a:ext cx="0" cy="30240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Прямая соединительная линия 68">
            <a:extLst>
              <a:ext uri="{FF2B5EF4-FFF2-40B4-BE49-F238E27FC236}">
                <a16:creationId xmlns:a16="http://schemas.microsoft.com/office/drawing/2014/main" id="{64DC1C5F-A8E6-8D47-AC02-E5540118FCAE}"/>
              </a:ext>
            </a:extLst>
          </p:cNvPr>
          <p:cNvCxnSpPr/>
          <p:nvPr/>
        </p:nvCxnSpPr>
        <p:spPr bwMode="auto">
          <a:xfrm>
            <a:off x="8256064" y="5301208"/>
            <a:ext cx="0" cy="30240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30188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6BC7B0-3BD2-4545-9086-8F9DB41B110A}"/>
              </a:ext>
            </a:extLst>
          </p:cNvPr>
          <p:cNvSpPr>
            <a:spLocks noGrp="1"/>
          </p:cNvSpPr>
          <p:nvPr>
            <p:ph type="title"/>
          </p:nvPr>
        </p:nvSpPr>
        <p:spPr/>
        <p:txBody>
          <a:bodyPr/>
          <a:lstStyle/>
          <a:p>
            <a:endParaRPr lang="ru-RU" dirty="0"/>
          </a:p>
        </p:txBody>
      </p:sp>
      <p:sp>
        <p:nvSpPr>
          <p:cNvPr id="4" name="Дата 3">
            <a:extLst>
              <a:ext uri="{FF2B5EF4-FFF2-40B4-BE49-F238E27FC236}">
                <a16:creationId xmlns:a16="http://schemas.microsoft.com/office/drawing/2014/main" id="{A72D6540-6FCC-6C4C-B9A3-357F1C93E5ED}"/>
              </a:ext>
            </a:extLst>
          </p:cNvPr>
          <p:cNvSpPr>
            <a:spLocks noGrp="1"/>
          </p:cNvSpPr>
          <p:nvPr>
            <p:ph type="dt" sz="half" idx="10"/>
          </p:nvPr>
        </p:nvSpPr>
        <p:spPr/>
        <p:txBody>
          <a:bodyPr/>
          <a:lstStyle/>
          <a:p>
            <a:pPr>
              <a:defRPr/>
            </a:pPr>
            <a:r>
              <a:rPr lang="en-GB" altLang="en-US"/>
              <a:t>IKP seminar, 1 March 2011</a:t>
            </a:r>
          </a:p>
        </p:txBody>
      </p:sp>
      <p:sp>
        <p:nvSpPr>
          <p:cNvPr id="5" name="Нижний колонтитул 4">
            <a:extLst>
              <a:ext uri="{FF2B5EF4-FFF2-40B4-BE49-F238E27FC236}">
                <a16:creationId xmlns:a16="http://schemas.microsoft.com/office/drawing/2014/main" id="{31152F2D-561C-C241-96DD-A86F8E9FC2BF}"/>
              </a:ext>
            </a:extLst>
          </p:cNvPr>
          <p:cNvSpPr>
            <a:spLocks noGrp="1"/>
          </p:cNvSpPr>
          <p:nvPr>
            <p:ph type="ftr" sz="quarter" idx="11"/>
          </p:nvPr>
        </p:nvSpPr>
        <p:spPr/>
        <p:txBody>
          <a:bodyPr/>
          <a:lstStyle/>
          <a:p>
            <a:pPr>
              <a:defRPr/>
            </a:pPr>
            <a:r>
              <a:rPr lang="en-GB" altLang="en-US"/>
              <a:t>Yu. Senichev, FZJ</a:t>
            </a:r>
          </a:p>
        </p:txBody>
      </p:sp>
      <p:sp>
        <p:nvSpPr>
          <p:cNvPr id="6" name="Номер слайда 5">
            <a:extLst>
              <a:ext uri="{FF2B5EF4-FFF2-40B4-BE49-F238E27FC236}">
                <a16:creationId xmlns:a16="http://schemas.microsoft.com/office/drawing/2014/main" id="{9C05DC23-DCDB-1745-87F4-B41F9F9BFC7E}"/>
              </a:ext>
            </a:extLst>
          </p:cNvPr>
          <p:cNvSpPr>
            <a:spLocks noGrp="1"/>
          </p:cNvSpPr>
          <p:nvPr>
            <p:ph type="sldNum" sz="quarter" idx="12"/>
          </p:nvPr>
        </p:nvSpPr>
        <p:spPr/>
        <p:txBody>
          <a:bodyPr/>
          <a:lstStyle/>
          <a:p>
            <a:pPr>
              <a:defRPr/>
            </a:pPr>
            <a:fld id="{D21778FF-CDEE-4743-978B-98631B012BED}" type="slidenum">
              <a:rPr lang="en-GB" altLang="en-US" smtClean="0"/>
              <a:pPr>
                <a:defRPr/>
              </a:pPr>
              <a:t>21</a:t>
            </a:fld>
            <a:endParaRPr lang="en-GB" altLang="en-US"/>
          </a:p>
        </p:txBody>
      </p:sp>
      <p:cxnSp>
        <p:nvCxnSpPr>
          <p:cNvPr id="9" name="Прямая соединительная линия 8">
            <a:extLst>
              <a:ext uri="{FF2B5EF4-FFF2-40B4-BE49-F238E27FC236}">
                <a16:creationId xmlns:a16="http://schemas.microsoft.com/office/drawing/2014/main" id="{41201885-53C8-6D4E-AEFA-08FB2A1121AB}"/>
              </a:ext>
            </a:extLst>
          </p:cNvPr>
          <p:cNvCxnSpPr/>
          <p:nvPr/>
        </p:nvCxnSpPr>
        <p:spPr bwMode="auto">
          <a:xfrm>
            <a:off x="2080068" y="4437110"/>
            <a:ext cx="6383610" cy="0"/>
          </a:xfrm>
          <a:prstGeom prst="line">
            <a:avLst/>
          </a:prstGeom>
          <a:solidFill>
            <a:schemeClr val="accent1"/>
          </a:solidFill>
          <a:ln w="12700"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Прямоугольник 15">
            <a:extLst>
              <a:ext uri="{FF2B5EF4-FFF2-40B4-BE49-F238E27FC236}">
                <a16:creationId xmlns:a16="http://schemas.microsoft.com/office/drawing/2014/main" id="{171CB9A9-74CE-7743-A82F-B52F0B85B8B2}"/>
              </a:ext>
            </a:extLst>
          </p:cNvPr>
          <p:cNvSpPr/>
          <p:nvPr/>
        </p:nvSpPr>
        <p:spPr bwMode="auto">
          <a:xfrm>
            <a:off x="250371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2"/>
              </a:solidFill>
              <a:effectLst/>
              <a:latin typeface="Tahoma" pitchFamily="34" charset="0"/>
            </a:endParaRPr>
          </a:p>
        </p:txBody>
      </p:sp>
      <p:sp>
        <p:nvSpPr>
          <p:cNvPr id="20" name="Прямоугольник 19">
            <a:extLst>
              <a:ext uri="{FF2B5EF4-FFF2-40B4-BE49-F238E27FC236}">
                <a16:creationId xmlns:a16="http://schemas.microsoft.com/office/drawing/2014/main" id="{05EA135B-9D5A-B948-80CF-3CF26D91B63D}"/>
              </a:ext>
            </a:extLst>
          </p:cNvPr>
          <p:cNvSpPr/>
          <p:nvPr/>
        </p:nvSpPr>
        <p:spPr bwMode="auto">
          <a:xfrm>
            <a:off x="349240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1" name="Прямоугольник 20">
            <a:extLst>
              <a:ext uri="{FF2B5EF4-FFF2-40B4-BE49-F238E27FC236}">
                <a16:creationId xmlns:a16="http://schemas.microsoft.com/office/drawing/2014/main" id="{1D3C8FB5-C151-AB46-B87D-7A8A907CE323}"/>
              </a:ext>
            </a:extLst>
          </p:cNvPr>
          <p:cNvSpPr/>
          <p:nvPr/>
        </p:nvSpPr>
        <p:spPr bwMode="auto">
          <a:xfrm>
            <a:off x="448109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2" name="Прямоугольник 21">
            <a:extLst>
              <a:ext uri="{FF2B5EF4-FFF2-40B4-BE49-F238E27FC236}">
                <a16:creationId xmlns:a16="http://schemas.microsoft.com/office/drawing/2014/main" id="{A719B2D2-3745-EA4B-97EF-C0376226035F}"/>
              </a:ext>
            </a:extLst>
          </p:cNvPr>
          <p:cNvSpPr/>
          <p:nvPr/>
        </p:nvSpPr>
        <p:spPr bwMode="auto">
          <a:xfrm>
            <a:off x="546978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3" name="Прямоугольник 22">
            <a:extLst>
              <a:ext uri="{FF2B5EF4-FFF2-40B4-BE49-F238E27FC236}">
                <a16:creationId xmlns:a16="http://schemas.microsoft.com/office/drawing/2014/main" id="{A6AD9AAD-22E0-3D4F-99D3-19BBBC433B5E}"/>
              </a:ext>
            </a:extLst>
          </p:cNvPr>
          <p:cNvSpPr/>
          <p:nvPr/>
        </p:nvSpPr>
        <p:spPr bwMode="auto">
          <a:xfrm>
            <a:off x="645847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4" name="Прямоугольник 23">
            <a:extLst>
              <a:ext uri="{FF2B5EF4-FFF2-40B4-BE49-F238E27FC236}">
                <a16:creationId xmlns:a16="http://schemas.microsoft.com/office/drawing/2014/main" id="{1EF1AAB8-FB2F-884B-A604-BCF739615AD1}"/>
              </a:ext>
            </a:extLst>
          </p:cNvPr>
          <p:cNvSpPr/>
          <p:nvPr/>
        </p:nvSpPr>
        <p:spPr bwMode="auto">
          <a:xfrm>
            <a:off x="7447164" y="4221088"/>
            <a:ext cx="631372" cy="216024"/>
          </a:xfrm>
          <a:prstGeom prst="rect">
            <a:avLst/>
          </a:prstGeom>
          <a:solidFill>
            <a:srgbClr val="042CE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6" name="Прямоугольник 25">
            <a:extLst>
              <a:ext uri="{FF2B5EF4-FFF2-40B4-BE49-F238E27FC236}">
                <a16:creationId xmlns:a16="http://schemas.microsoft.com/office/drawing/2014/main" id="{7DF562D8-67ED-114C-82C8-3E8C72DFBD17}"/>
              </a:ext>
            </a:extLst>
          </p:cNvPr>
          <p:cNvSpPr/>
          <p:nvPr/>
        </p:nvSpPr>
        <p:spPr bwMode="auto">
          <a:xfrm>
            <a:off x="3253941" y="3902731"/>
            <a:ext cx="119608" cy="534381"/>
          </a:xfrm>
          <a:prstGeom prst="rect">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7" name="Прямоугольник 26">
            <a:extLst>
              <a:ext uri="{FF2B5EF4-FFF2-40B4-BE49-F238E27FC236}">
                <a16:creationId xmlns:a16="http://schemas.microsoft.com/office/drawing/2014/main" id="{26F71161-16AE-8C4E-B6F7-5BACFE17AC5B}"/>
              </a:ext>
            </a:extLst>
          </p:cNvPr>
          <p:cNvSpPr/>
          <p:nvPr/>
        </p:nvSpPr>
        <p:spPr bwMode="auto">
          <a:xfrm>
            <a:off x="4242254" y="4437113"/>
            <a:ext cx="119608" cy="534381"/>
          </a:xfrm>
          <a:prstGeom prst="rect">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8" name="Прямоугольник 27">
            <a:extLst>
              <a:ext uri="{FF2B5EF4-FFF2-40B4-BE49-F238E27FC236}">
                <a16:creationId xmlns:a16="http://schemas.microsoft.com/office/drawing/2014/main" id="{25A3F510-8ADB-F246-B24F-084847A15D2C}"/>
              </a:ext>
            </a:extLst>
          </p:cNvPr>
          <p:cNvSpPr/>
          <p:nvPr/>
        </p:nvSpPr>
        <p:spPr bwMode="auto">
          <a:xfrm>
            <a:off x="5230567" y="3902731"/>
            <a:ext cx="119608" cy="534381"/>
          </a:xfrm>
          <a:prstGeom prst="rect">
            <a:avLst/>
          </a:prstGeom>
          <a:solidFill>
            <a:schemeClr val="accent6"/>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29" name="Прямоугольник 28">
            <a:extLst>
              <a:ext uri="{FF2B5EF4-FFF2-40B4-BE49-F238E27FC236}">
                <a16:creationId xmlns:a16="http://schemas.microsoft.com/office/drawing/2014/main" id="{DE0BC14F-A564-B44A-A84A-0A8C448EEB10}"/>
              </a:ext>
            </a:extLst>
          </p:cNvPr>
          <p:cNvSpPr/>
          <p:nvPr/>
        </p:nvSpPr>
        <p:spPr bwMode="auto">
          <a:xfrm>
            <a:off x="6219634" y="4437112"/>
            <a:ext cx="119608" cy="534381"/>
          </a:xfrm>
          <a:prstGeom prst="rect">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0" name="Прямоугольник 29">
            <a:extLst>
              <a:ext uri="{FF2B5EF4-FFF2-40B4-BE49-F238E27FC236}">
                <a16:creationId xmlns:a16="http://schemas.microsoft.com/office/drawing/2014/main" id="{047BA0B2-CB2D-0544-90CB-ABB4A937B6FC}"/>
              </a:ext>
            </a:extLst>
          </p:cNvPr>
          <p:cNvSpPr/>
          <p:nvPr/>
        </p:nvSpPr>
        <p:spPr bwMode="auto">
          <a:xfrm>
            <a:off x="7207947" y="3902731"/>
            <a:ext cx="119608" cy="534381"/>
          </a:xfrm>
          <a:prstGeom prst="rect">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1" name="Прямоугольник 30">
            <a:extLst>
              <a:ext uri="{FF2B5EF4-FFF2-40B4-BE49-F238E27FC236}">
                <a16:creationId xmlns:a16="http://schemas.microsoft.com/office/drawing/2014/main" id="{26EC498D-798D-FA4A-A29D-24AFCA05EB6B}"/>
              </a:ext>
            </a:extLst>
          </p:cNvPr>
          <p:cNvSpPr/>
          <p:nvPr/>
        </p:nvSpPr>
        <p:spPr bwMode="auto">
          <a:xfrm>
            <a:off x="2265251" y="4437111"/>
            <a:ext cx="119608" cy="534381"/>
          </a:xfrm>
          <a:prstGeom prst="rect">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2" name="Прямоугольник 31">
            <a:extLst>
              <a:ext uri="{FF2B5EF4-FFF2-40B4-BE49-F238E27FC236}">
                <a16:creationId xmlns:a16="http://schemas.microsoft.com/office/drawing/2014/main" id="{6382A11A-E2DF-FD4E-9C7E-4557EE4D2DB4}"/>
              </a:ext>
            </a:extLst>
          </p:cNvPr>
          <p:cNvSpPr/>
          <p:nvPr/>
        </p:nvSpPr>
        <p:spPr bwMode="auto">
          <a:xfrm>
            <a:off x="8196260" y="4437110"/>
            <a:ext cx="119608" cy="534381"/>
          </a:xfrm>
          <a:prstGeom prst="rect">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6" name="Прямоугольник 35">
            <a:extLst>
              <a:ext uri="{FF2B5EF4-FFF2-40B4-BE49-F238E27FC236}">
                <a16:creationId xmlns:a16="http://schemas.microsoft.com/office/drawing/2014/main" id="{01188C6E-432F-E244-ADCD-87CA1450284D}"/>
              </a:ext>
            </a:extLst>
          </p:cNvPr>
          <p:cNvSpPr/>
          <p:nvPr/>
        </p:nvSpPr>
        <p:spPr bwMode="auto">
          <a:xfrm>
            <a:off x="645942" y="4275087"/>
            <a:ext cx="943393" cy="324029"/>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dirty="0">
              <a:ln>
                <a:noFill/>
              </a:ln>
              <a:solidFill>
                <a:schemeClr val="tx2"/>
              </a:solidFill>
              <a:effectLst/>
              <a:latin typeface="Tahoma" pitchFamily="34" charset="0"/>
            </a:endParaRPr>
          </a:p>
        </p:txBody>
      </p:sp>
      <p:sp>
        <p:nvSpPr>
          <p:cNvPr id="39" name="Прямоугольник 38">
            <a:extLst>
              <a:ext uri="{FF2B5EF4-FFF2-40B4-BE49-F238E27FC236}">
                <a16:creationId xmlns:a16="http://schemas.microsoft.com/office/drawing/2014/main" id="{AF5BA019-B8BA-E940-9230-FEAF81D8EB97}"/>
              </a:ext>
            </a:extLst>
          </p:cNvPr>
          <p:cNvSpPr/>
          <p:nvPr/>
        </p:nvSpPr>
        <p:spPr bwMode="auto">
          <a:xfrm>
            <a:off x="1691680" y="4391382"/>
            <a:ext cx="216024" cy="18000"/>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40" name="Прямоугольник 39">
            <a:extLst>
              <a:ext uri="{FF2B5EF4-FFF2-40B4-BE49-F238E27FC236}">
                <a16:creationId xmlns:a16="http://schemas.microsoft.com/office/drawing/2014/main" id="{AD63E8A4-E5D9-8344-BF25-40EFDFC625AE}"/>
              </a:ext>
            </a:extLst>
          </p:cNvPr>
          <p:cNvSpPr/>
          <p:nvPr/>
        </p:nvSpPr>
        <p:spPr bwMode="auto">
          <a:xfrm>
            <a:off x="1691680" y="4444961"/>
            <a:ext cx="216024" cy="18000"/>
          </a:xfrm>
          <a:prstGeom prst="rect">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42" name="TextBox 41">
            <a:extLst>
              <a:ext uri="{FF2B5EF4-FFF2-40B4-BE49-F238E27FC236}">
                <a16:creationId xmlns:a16="http://schemas.microsoft.com/office/drawing/2014/main" id="{DFFD765A-8405-094D-B39A-8CEF507E6F18}"/>
              </a:ext>
            </a:extLst>
          </p:cNvPr>
          <p:cNvSpPr txBox="1"/>
          <p:nvPr/>
        </p:nvSpPr>
        <p:spPr>
          <a:xfrm>
            <a:off x="484291" y="3913310"/>
            <a:ext cx="1266693" cy="307777"/>
          </a:xfrm>
          <a:prstGeom prst="rect">
            <a:avLst/>
          </a:prstGeom>
          <a:noFill/>
        </p:spPr>
        <p:txBody>
          <a:bodyPr wrap="none" rtlCol="0">
            <a:spAutoFit/>
          </a:bodyPr>
          <a:lstStyle/>
          <a:p>
            <a:r>
              <a:rPr lang="en-US" sz="1400" b="1" dirty="0"/>
              <a:t>superperiod</a:t>
            </a:r>
            <a:endParaRPr lang="ru-RU" sz="1400" b="1" dirty="0"/>
          </a:p>
        </p:txBody>
      </p:sp>
      <p:cxnSp>
        <p:nvCxnSpPr>
          <p:cNvPr id="44" name="Прямая соединительная линия 43">
            <a:extLst>
              <a:ext uri="{FF2B5EF4-FFF2-40B4-BE49-F238E27FC236}">
                <a16:creationId xmlns:a16="http://schemas.microsoft.com/office/drawing/2014/main" id="{83800F97-57FC-9041-9E7C-E10ACA1F11C3}"/>
              </a:ext>
            </a:extLst>
          </p:cNvPr>
          <p:cNvCxnSpPr/>
          <p:nvPr/>
        </p:nvCxnSpPr>
        <p:spPr bwMode="auto">
          <a:xfrm>
            <a:off x="2325055" y="5301208"/>
            <a:ext cx="0" cy="302057"/>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TextBox 47">
            <a:extLst>
              <a:ext uri="{FF2B5EF4-FFF2-40B4-BE49-F238E27FC236}">
                <a16:creationId xmlns:a16="http://schemas.microsoft.com/office/drawing/2014/main" id="{478071B5-4111-AC42-BD1C-C4C4557E4557}"/>
              </a:ext>
            </a:extLst>
          </p:cNvPr>
          <p:cNvSpPr txBox="1"/>
          <p:nvPr/>
        </p:nvSpPr>
        <p:spPr>
          <a:xfrm>
            <a:off x="2927072" y="5397216"/>
            <a:ext cx="772969" cy="307777"/>
          </a:xfrm>
          <a:prstGeom prst="rect">
            <a:avLst/>
          </a:prstGeom>
          <a:noFill/>
        </p:spPr>
        <p:txBody>
          <a:bodyPr wrap="none" rtlCol="0">
            <a:spAutoFit/>
          </a:bodyPr>
          <a:lstStyle/>
          <a:p>
            <a:r>
              <a:rPr lang="ru-RU" sz="1400" b="1" dirty="0"/>
              <a:t>1</a:t>
            </a:r>
            <a:r>
              <a:rPr lang="en-US" sz="1400" b="1" baseline="30000" dirty="0" err="1"/>
              <a:t>st</a:t>
            </a:r>
            <a:r>
              <a:rPr lang="ru-RU" sz="1400" b="1" dirty="0"/>
              <a:t> </a:t>
            </a:r>
            <a:r>
              <a:rPr lang="en-US" sz="1400" b="1" dirty="0"/>
              <a:t>cell</a:t>
            </a:r>
            <a:endParaRPr lang="ru-RU" sz="1400" b="1" dirty="0"/>
          </a:p>
        </p:txBody>
      </p:sp>
      <p:sp>
        <p:nvSpPr>
          <p:cNvPr id="49" name="TextBox 48">
            <a:extLst>
              <a:ext uri="{FF2B5EF4-FFF2-40B4-BE49-F238E27FC236}">
                <a16:creationId xmlns:a16="http://schemas.microsoft.com/office/drawing/2014/main" id="{6D9F3FFC-F181-CD42-85D4-4DE0AFAF8368}"/>
              </a:ext>
            </a:extLst>
          </p:cNvPr>
          <p:cNvSpPr txBox="1"/>
          <p:nvPr/>
        </p:nvSpPr>
        <p:spPr>
          <a:xfrm>
            <a:off x="4942851" y="5397217"/>
            <a:ext cx="814647" cy="307777"/>
          </a:xfrm>
          <a:prstGeom prst="rect">
            <a:avLst/>
          </a:prstGeom>
          <a:noFill/>
        </p:spPr>
        <p:txBody>
          <a:bodyPr wrap="none" rtlCol="0">
            <a:spAutoFit/>
          </a:bodyPr>
          <a:lstStyle/>
          <a:p>
            <a:r>
              <a:rPr lang="ru-RU" sz="1400" b="1" dirty="0"/>
              <a:t>2</a:t>
            </a:r>
            <a:r>
              <a:rPr lang="en-US" sz="1400" b="1" baseline="30000" dirty="0" err="1"/>
              <a:t>nd</a:t>
            </a:r>
            <a:r>
              <a:rPr lang="ru-RU" sz="1400" b="1" dirty="0"/>
              <a:t> </a:t>
            </a:r>
            <a:r>
              <a:rPr lang="en-US" sz="1400" b="1" dirty="0"/>
              <a:t>cell</a:t>
            </a:r>
            <a:endParaRPr lang="ru-RU" sz="1400" b="1" dirty="0"/>
          </a:p>
        </p:txBody>
      </p:sp>
      <p:sp>
        <p:nvSpPr>
          <p:cNvPr id="50" name="TextBox 49">
            <a:extLst>
              <a:ext uri="{FF2B5EF4-FFF2-40B4-BE49-F238E27FC236}">
                <a16:creationId xmlns:a16="http://schemas.microsoft.com/office/drawing/2014/main" id="{05CCAD5C-3A43-CC47-A85D-3836EE8A2815}"/>
              </a:ext>
            </a:extLst>
          </p:cNvPr>
          <p:cNvSpPr txBox="1"/>
          <p:nvPr/>
        </p:nvSpPr>
        <p:spPr>
          <a:xfrm>
            <a:off x="6839096" y="5397215"/>
            <a:ext cx="737702" cy="307777"/>
          </a:xfrm>
          <a:prstGeom prst="rect">
            <a:avLst/>
          </a:prstGeom>
          <a:noFill/>
        </p:spPr>
        <p:txBody>
          <a:bodyPr wrap="none" rtlCol="0">
            <a:spAutoFit/>
          </a:bodyPr>
          <a:lstStyle/>
          <a:p>
            <a:r>
              <a:rPr lang="ru-RU" sz="1400" b="1" dirty="0"/>
              <a:t>3</a:t>
            </a:r>
            <a:r>
              <a:rPr lang="en-US" sz="1400" b="1" baseline="30000" dirty="0"/>
              <a:t>d</a:t>
            </a:r>
            <a:r>
              <a:rPr lang="ru-RU" sz="1400" b="1" dirty="0"/>
              <a:t> </a:t>
            </a:r>
            <a:r>
              <a:rPr lang="en-US" sz="1400" b="1" dirty="0"/>
              <a:t>cell</a:t>
            </a:r>
            <a:endParaRPr lang="ru-RU" sz="1400" b="1" dirty="0"/>
          </a:p>
        </p:txBody>
      </p:sp>
      <p:sp>
        <p:nvSpPr>
          <p:cNvPr id="52" name="TextBox 51">
            <a:extLst>
              <a:ext uri="{FF2B5EF4-FFF2-40B4-BE49-F238E27FC236}">
                <a16:creationId xmlns:a16="http://schemas.microsoft.com/office/drawing/2014/main" id="{92991B31-89F2-2E4E-B702-815C2A8901C5}"/>
              </a:ext>
            </a:extLst>
          </p:cNvPr>
          <p:cNvSpPr txBox="1"/>
          <p:nvPr/>
        </p:nvSpPr>
        <p:spPr>
          <a:xfrm>
            <a:off x="2385308" y="3913311"/>
            <a:ext cx="873957" cy="307777"/>
          </a:xfrm>
          <a:prstGeom prst="rect">
            <a:avLst/>
          </a:prstGeom>
          <a:noFill/>
        </p:spPr>
        <p:txBody>
          <a:bodyPr wrap="none" rtlCol="0">
            <a:spAutoFit/>
          </a:bodyPr>
          <a:lstStyle/>
          <a:p>
            <a:r>
              <a:rPr lang="en-US" sz="1400" b="1" dirty="0"/>
              <a:t>magnet</a:t>
            </a:r>
            <a:endParaRPr lang="ru-RU" sz="1400" b="1" dirty="0"/>
          </a:p>
        </p:txBody>
      </p:sp>
      <p:sp>
        <p:nvSpPr>
          <p:cNvPr id="53" name="TextBox 52">
            <a:extLst>
              <a:ext uri="{FF2B5EF4-FFF2-40B4-BE49-F238E27FC236}">
                <a16:creationId xmlns:a16="http://schemas.microsoft.com/office/drawing/2014/main" id="{A7BF350A-680E-6C4B-94D4-BE1A4D563672}"/>
              </a:ext>
            </a:extLst>
          </p:cNvPr>
          <p:cNvSpPr txBox="1"/>
          <p:nvPr/>
        </p:nvSpPr>
        <p:spPr>
          <a:xfrm>
            <a:off x="5020842" y="3580483"/>
            <a:ext cx="540533" cy="307777"/>
          </a:xfrm>
          <a:prstGeom prst="rect">
            <a:avLst/>
          </a:prstGeom>
          <a:noFill/>
        </p:spPr>
        <p:txBody>
          <a:bodyPr wrap="none" rtlCol="0">
            <a:spAutoFit/>
          </a:bodyPr>
          <a:lstStyle/>
          <a:p>
            <a:r>
              <a:rPr lang="en-US" sz="1400" b="1" dirty="0"/>
              <a:t>QF1</a:t>
            </a:r>
            <a:endParaRPr lang="ru-RU" sz="1400" b="1" dirty="0"/>
          </a:p>
        </p:txBody>
      </p:sp>
      <p:sp>
        <p:nvSpPr>
          <p:cNvPr id="54" name="TextBox 53">
            <a:extLst>
              <a:ext uri="{FF2B5EF4-FFF2-40B4-BE49-F238E27FC236}">
                <a16:creationId xmlns:a16="http://schemas.microsoft.com/office/drawing/2014/main" id="{4A1E578A-F368-7347-B234-1831C8B530F4}"/>
              </a:ext>
            </a:extLst>
          </p:cNvPr>
          <p:cNvSpPr txBox="1"/>
          <p:nvPr/>
        </p:nvSpPr>
        <p:spPr>
          <a:xfrm>
            <a:off x="7016719" y="3580482"/>
            <a:ext cx="540533" cy="307777"/>
          </a:xfrm>
          <a:prstGeom prst="rect">
            <a:avLst/>
          </a:prstGeom>
          <a:noFill/>
        </p:spPr>
        <p:txBody>
          <a:bodyPr wrap="none" rtlCol="0">
            <a:spAutoFit/>
          </a:bodyPr>
          <a:lstStyle/>
          <a:p>
            <a:r>
              <a:rPr lang="en-US" sz="1400" b="1" dirty="0"/>
              <a:t>QF2</a:t>
            </a:r>
            <a:endParaRPr lang="ru-RU" sz="1400" b="1" dirty="0"/>
          </a:p>
        </p:txBody>
      </p:sp>
      <p:sp>
        <p:nvSpPr>
          <p:cNvPr id="55" name="TextBox 54">
            <a:extLst>
              <a:ext uri="{FF2B5EF4-FFF2-40B4-BE49-F238E27FC236}">
                <a16:creationId xmlns:a16="http://schemas.microsoft.com/office/drawing/2014/main" id="{1115CFBE-3E1B-6549-B6C2-AE3E54FEE8AC}"/>
              </a:ext>
            </a:extLst>
          </p:cNvPr>
          <p:cNvSpPr txBox="1"/>
          <p:nvPr/>
        </p:nvSpPr>
        <p:spPr>
          <a:xfrm>
            <a:off x="3062336" y="3580482"/>
            <a:ext cx="540533" cy="307777"/>
          </a:xfrm>
          <a:prstGeom prst="rect">
            <a:avLst/>
          </a:prstGeom>
          <a:noFill/>
        </p:spPr>
        <p:txBody>
          <a:bodyPr wrap="none" rtlCol="0">
            <a:spAutoFit/>
          </a:bodyPr>
          <a:lstStyle/>
          <a:p>
            <a:r>
              <a:rPr lang="en-US" sz="1400" b="1" dirty="0"/>
              <a:t>QF2</a:t>
            </a:r>
            <a:endParaRPr lang="ru-RU" sz="1400" b="1" dirty="0"/>
          </a:p>
        </p:txBody>
      </p:sp>
      <p:sp>
        <p:nvSpPr>
          <p:cNvPr id="56" name="TextBox 55">
            <a:extLst>
              <a:ext uri="{FF2B5EF4-FFF2-40B4-BE49-F238E27FC236}">
                <a16:creationId xmlns:a16="http://schemas.microsoft.com/office/drawing/2014/main" id="{3F4F5AE2-44E6-FC4D-B70F-CCE3E5071308}"/>
              </a:ext>
            </a:extLst>
          </p:cNvPr>
          <p:cNvSpPr txBox="1"/>
          <p:nvPr/>
        </p:nvSpPr>
        <p:spPr>
          <a:xfrm>
            <a:off x="2108489" y="4993431"/>
            <a:ext cx="458780" cy="307777"/>
          </a:xfrm>
          <a:prstGeom prst="rect">
            <a:avLst/>
          </a:prstGeom>
          <a:noFill/>
        </p:spPr>
        <p:txBody>
          <a:bodyPr wrap="none" rtlCol="0">
            <a:spAutoFit/>
          </a:bodyPr>
          <a:lstStyle/>
          <a:p>
            <a:r>
              <a:rPr lang="en-US" sz="1400" b="1" dirty="0"/>
              <a:t>QD</a:t>
            </a:r>
          </a:p>
        </p:txBody>
      </p:sp>
      <p:sp>
        <p:nvSpPr>
          <p:cNvPr id="59" name="TextBox 58">
            <a:extLst>
              <a:ext uri="{FF2B5EF4-FFF2-40B4-BE49-F238E27FC236}">
                <a16:creationId xmlns:a16="http://schemas.microsoft.com/office/drawing/2014/main" id="{4E34804E-F475-6240-911D-23A0FEC0468D}"/>
              </a:ext>
            </a:extLst>
          </p:cNvPr>
          <p:cNvSpPr txBox="1"/>
          <p:nvPr/>
        </p:nvSpPr>
        <p:spPr>
          <a:xfrm>
            <a:off x="4085492" y="4993431"/>
            <a:ext cx="458780" cy="307777"/>
          </a:xfrm>
          <a:prstGeom prst="rect">
            <a:avLst/>
          </a:prstGeom>
          <a:noFill/>
        </p:spPr>
        <p:txBody>
          <a:bodyPr wrap="none" rtlCol="0">
            <a:spAutoFit/>
          </a:bodyPr>
          <a:lstStyle/>
          <a:p>
            <a:r>
              <a:rPr lang="en-US" sz="1400" b="1" dirty="0"/>
              <a:t>QD</a:t>
            </a:r>
          </a:p>
        </p:txBody>
      </p:sp>
      <p:sp>
        <p:nvSpPr>
          <p:cNvPr id="61" name="TextBox 60">
            <a:extLst>
              <a:ext uri="{FF2B5EF4-FFF2-40B4-BE49-F238E27FC236}">
                <a16:creationId xmlns:a16="http://schemas.microsoft.com/office/drawing/2014/main" id="{0C8F5024-3874-0544-A5EC-95FD98C97FEA}"/>
              </a:ext>
            </a:extLst>
          </p:cNvPr>
          <p:cNvSpPr txBox="1"/>
          <p:nvPr/>
        </p:nvSpPr>
        <p:spPr>
          <a:xfrm>
            <a:off x="6062495" y="4993431"/>
            <a:ext cx="458780" cy="307777"/>
          </a:xfrm>
          <a:prstGeom prst="rect">
            <a:avLst/>
          </a:prstGeom>
          <a:noFill/>
        </p:spPr>
        <p:txBody>
          <a:bodyPr wrap="none" rtlCol="0">
            <a:spAutoFit/>
          </a:bodyPr>
          <a:lstStyle/>
          <a:p>
            <a:r>
              <a:rPr lang="en-US" sz="1400" b="1" dirty="0"/>
              <a:t>QD</a:t>
            </a:r>
          </a:p>
        </p:txBody>
      </p:sp>
      <p:sp>
        <p:nvSpPr>
          <p:cNvPr id="66" name="TextBox 65">
            <a:extLst>
              <a:ext uri="{FF2B5EF4-FFF2-40B4-BE49-F238E27FC236}">
                <a16:creationId xmlns:a16="http://schemas.microsoft.com/office/drawing/2014/main" id="{626C0484-81B0-C34A-A1C8-C2CB5B8D13B7}"/>
              </a:ext>
            </a:extLst>
          </p:cNvPr>
          <p:cNvSpPr txBox="1"/>
          <p:nvPr/>
        </p:nvSpPr>
        <p:spPr>
          <a:xfrm>
            <a:off x="8039498" y="5002080"/>
            <a:ext cx="458780" cy="307777"/>
          </a:xfrm>
          <a:prstGeom prst="rect">
            <a:avLst/>
          </a:prstGeom>
          <a:noFill/>
        </p:spPr>
        <p:txBody>
          <a:bodyPr wrap="none" rtlCol="0">
            <a:spAutoFit/>
          </a:bodyPr>
          <a:lstStyle/>
          <a:p>
            <a:r>
              <a:rPr lang="en-US" sz="1400" b="1" dirty="0"/>
              <a:t>QD</a:t>
            </a:r>
          </a:p>
        </p:txBody>
      </p:sp>
      <p:cxnSp>
        <p:nvCxnSpPr>
          <p:cNvPr id="67" name="Прямая соединительная линия 66">
            <a:extLst>
              <a:ext uri="{FF2B5EF4-FFF2-40B4-BE49-F238E27FC236}">
                <a16:creationId xmlns:a16="http://schemas.microsoft.com/office/drawing/2014/main" id="{31225EF0-97BB-BE47-8A3F-AA5334FB4621}"/>
              </a:ext>
            </a:extLst>
          </p:cNvPr>
          <p:cNvCxnSpPr/>
          <p:nvPr/>
        </p:nvCxnSpPr>
        <p:spPr bwMode="auto">
          <a:xfrm>
            <a:off x="4302058" y="5309857"/>
            <a:ext cx="0" cy="30240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Прямая соединительная линия 67">
            <a:extLst>
              <a:ext uri="{FF2B5EF4-FFF2-40B4-BE49-F238E27FC236}">
                <a16:creationId xmlns:a16="http://schemas.microsoft.com/office/drawing/2014/main" id="{24B39F79-1990-A041-AB34-A11A35BF5457}"/>
              </a:ext>
            </a:extLst>
          </p:cNvPr>
          <p:cNvCxnSpPr/>
          <p:nvPr/>
        </p:nvCxnSpPr>
        <p:spPr bwMode="auto">
          <a:xfrm>
            <a:off x="6279061" y="5309857"/>
            <a:ext cx="0" cy="30240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Прямая соединительная линия 68">
            <a:extLst>
              <a:ext uri="{FF2B5EF4-FFF2-40B4-BE49-F238E27FC236}">
                <a16:creationId xmlns:a16="http://schemas.microsoft.com/office/drawing/2014/main" id="{64DC1C5F-A8E6-8D47-AC02-E5540118FCAE}"/>
              </a:ext>
            </a:extLst>
          </p:cNvPr>
          <p:cNvCxnSpPr/>
          <p:nvPr/>
        </p:nvCxnSpPr>
        <p:spPr bwMode="auto">
          <a:xfrm>
            <a:off x="8256064" y="5301208"/>
            <a:ext cx="0" cy="30240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79646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6BC7B0-3BD2-4545-9086-8F9DB41B110A}"/>
              </a:ext>
            </a:extLst>
          </p:cNvPr>
          <p:cNvSpPr>
            <a:spLocks noGrp="1"/>
          </p:cNvSpPr>
          <p:nvPr>
            <p:ph type="title"/>
          </p:nvPr>
        </p:nvSpPr>
        <p:spPr/>
        <p:txBody>
          <a:bodyPr/>
          <a:lstStyle/>
          <a:p>
            <a:endParaRPr lang="ru-RU" dirty="0"/>
          </a:p>
        </p:txBody>
      </p:sp>
      <p:sp>
        <p:nvSpPr>
          <p:cNvPr id="4" name="Дата 3">
            <a:extLst>
              <a:ext uri="{FF2B5EF4-FFF2-40B4-BE49-F238E27FC236}">
                <a16:creationId xmlns:a16="http://schemas.microsoft.com/office/drawing/2014/main" id="{A72D6540-6FCC-6C4C-B9A3-357F1C93E5ED}"/>
              </a:ext>
            </a:extLst>
          </p:cNvPr>
          <p:cNvSpPr>
            <a:spLocks noGrp="1"/>
          </p:cNvSpPr>
          <p:nvPr>
            <p:ph type="dt" sz="half" idx="10"/>
          </p:nvPr>
        </p:nvSpPr>
        <p:spPr/>
        <p:txBody>
          <a:bodyPr/>
          <a:lstStyle/>
          <a:p>
            <a:pPr>
              <a:defRPr/>
            </a:pPr>
            <a:r>
              <a:rPr lang="en-GB" altLang="en-US"/>
              <a:t>IKP seminar, 1 March 2011</a:t>
            </a:r>
          </a:p>
        </p:txBody>
      </p:sp>
      <p:sp>
        <p:nvSpPr>
          <p:cNvPr id="5" name="Нижний колонтитул 4">
            <a:extLst>
              <a:ext uri="{FF2B5EF4-FFF2-40B4-BE49-F238E27FC236}">
                <a16:creationId xmlns:a16="http://schemas.microsoft.com/office/drawing/2014/main" id="{31152F2D-561C-C241-96DD-A86F8E9FC2BF}"/>
              </a:ext>
            </a:extLst>
          </p:cNvPr>
          <p:cNvSpPr>
            <a:spLocks noGrp="1"/>
          </p:cNvSpPr>
          <p:nvPr>
            <p:ph type="ftr" sz="quarter" idx="11"/>
          </p:nvPr>
        </p:nvSpPr>
        <p:spPr/>
        <p:txBody>
          <a:bodyPr/>
          <a:lstStyle/>
          <a:p>
            <a:pPr>
              <a:defRPr/>
            </a:pPr>
            <a:r>
              <a:rPr lang="en-GB" altLang="en-US" dirty="0"/>
              <a:t>Yu. </a:t>
            </a:r>
            <a:r>
              <a:rPr lang="en-GB" altLang="en-US" dirty="0" err="1"/>
              <a:t>Senichev</a:t>
            </a:r>
            <a:r>
              <a:rPr lang="en-GB" altLang="en-US" dirty="0"/>
              <a:t>, FZJ</a:t>
            </a:r>
          </a:p>
        </p:txBody>
      </p:sp>
      <p:sp>
        <p:nvSpPr>
          <p:cNvPr id="6" name="Номер слайда 5">
            <a:extLst>
              <a:ext uri="{FF2B5EF4-FFF2-40B4-BE49-F238E27FC236}">
                <a16:creationId xmlns:a16="http://schemas.microsoft.com/office/drawing/2014/main" id="{9C05DC23-DCDB-1745-87F4-B41F9F9BFC7E}"/>
              </a:ext>
            </a:extLst>
          </p:cNvPr>
          <p:cNvSpPr>
            <a:spLocks noGrp="1"/>
          </p:cNvSpPr>
          <p:nvPr>
            <p:ph type="sldNum" sz="quarter" idx="12"/>
          </p:nvPr>
        </p:nvSpPr>
        <p:spPr/>
        <p:txBody>
          <a:bodyPr/>
          <a:lstStyle/>
          <a:p>
            <a:pPr>
              <a:defRPr/>
            </a:pPr>
            <a:fld id="{D21778FF-CDEE-4743-978B-98631B012BED}" type="slidenum">
              <a:rPr lang="en-GB" altLang="en-US" smtClean="0"/>
              <a:pPr>
                <a:defRPr/>
              </a:pPr>
              <a:t>22</a:t>
            </a:fld>
            <a:endParaRPr lang="en-GB" altLang="en-US"/>
          </a:p>
        </p:txBody>
      </p:sp>
      <p:cxnSp>
        <p:nvCxnSpPr>
          <p:cNvPr id="7" name="Прямая соединительная линия 6">
            <a:extLst>
              <a:ext uri="{FF2B5EF4-FFF2-40B4-BE49-F238E27FC236}">
                <a16:creationId xmlns:a16="http://schemas.microsoft.com/office/drawing/2014/main" id="{80BB8CB4-9610-8748-A90E-B0E1BD67C35A}"/>
              </a:ext>
            </a:extLst>
          </p:cNvPr>
          <p:cNvCxnSpPr/>
          <p:nvPr/>
        </p:nvCxnSpPr>
        <p:spPr bwMode="auto">
          <a:xfrm>
            <a:off x="2555776" y="3068960"/>
            <a:ext cx="4896544" cy="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Прямоугольник 9">
            <a:extLst>
              <a:ext uri="{FF2B5EF4-FFF2-40B4-BE49-F238E27FC236}">
                <a16:creationId xmlns:a16="http://schemas.microsoft.com/office/drawing/2014/main" id="{E5BAF6CC-12AF-5944-8C30-FAB5761CE2F2}"/>
              </a:ext>
            </a:extLst>
          </p:cNvPr>
          <p:cNvSpPr/>
          <p:nvPr/>
        </p:nvSpPr>
        <p:spPr bwMode="auto">
          <a:xfrm>
            <a:off x="3131840" y="2924944"/>
            <a:ext cx="936104"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t>3 cells</a:t>
            </a:r>
            <a:endParaRPr kumimoji="0" lang="ru-RU" sz="1400" b="1" i="0" u="none" strike="noStrike" cap="none" normalizeH="0" baseline="0" dirty="0">
              <a:ln>
                <a:noFill/>
              </a:ln>
              <a:solidFill>
                <a:schemeClr val="tx1"/>
              </a:solidFill>
              <a:effectLst/>
              <a:latin typeface="Tahoma" pitchFamily="34" charset="0"/>
            </a:endParaRPr>
          </a:p>
        </p:txBody>
      </p:sp>
      <p:sp>
        <p:nvSpPr>
          <p:cNvPr id="45" name="Прямоугольник 44">
            <a:extLst>
              <a:ext uri="{FF2B5EF4-FFF2-40B4-BE49-F238E27FC236}">
                <a16:creationId xmlns:a16="http://schemas.microsoft.com/office/drawing/2014/main" id="{91DB7A5E-E5C2-4B4F-BEFD-8E86FEFE81FF}"/>
              </a:ext>
            </a:extLst>
          </p:cNvPr>
          <p:cNvSpPr/>
          <p:nvPr/>
        </p:nvSpPr>
        <p:spPr bwMode="auto">
          <a:xfrm>
            <a:off x="4067944" y="2924944"/>
            <a:ext cx="936104"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1400" b="1" dirty="0"/>
              <a:t>3 cells</a:t>
            </a:r>
            <a:endParaRPr lang="ru-RU" sz="1400" b="1" dirty="0"/>
          </a:p>
        </p:txBody>
      </p:sp>
      <p:sp>
        <p:nvSpPr>
          <p:cNvPr id="46" name="Прямоугольник 45">
            <a:extLst>
              <a:ext uri="{FF2B5EF4-FFF2-40B4-BE49-F238E27FC236}">
                <a16:creationId xmlns:a16="http://schemas.microsoft.com/office/drawing/2014/main" id="{47087FC6-2F65-0642-A7F5-5094691F515F}"/>
              </a:ext>
            </a:extLst>
          </p:cNvPr>
          <p:cNvSpPr/>
          <p:nvPr/>
        </p:nvSpPr>
        <p:spPr bwMode="auto">
          <a:xfrm>
            <a:off x="5004048" y="2924944"/>
            <a:ext cx="936104"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1400" b="1" dirty="0"/>
              <a:t>3 cells</a:t>
            </a:r>
            <a:endParaRPr lang="ru-RU" sz="1400" b="1" dirty="0"/>
          </a:p>
        </p:txBody>
      </p:sp>
      <p:sp>
        <p:nvSpPr>
          <p:cNvPr id="47" name="Прямоугольник 46">
            <a:extLst>
              <a:ext uri="{FF2B5EF4-FFF2-40B4-BE49-F238E27FC236}">
                <a16:creationId xmlns:a16="http://schemas.microsoft.com/office/drawing/2014/main" id="{69DA7142-6A71-4D44-B3C5-B0DF5F072BF2}"/>
              </a:ext>
            </a:extLst>
          </p:cNvPr>
          <p:cNvSpPr/>
          <p:nvPr/>
        </p:nvSpPr>
        <p:spPr bwMode="auto">
          <a:xfrm>
            <a:off x="5944602" y="2924944"/>
            <a:ext cx="936104"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1400" b="1" dirty="0"/>
              <a:t>3 cells</a:t>
            </a:r>
            <a:endParaRPr lang="ru-RU" sz="1400" b="1" dirty="0"/>
          </a:p>
        </p:txBody>
      </p:sp>
      <p:sp>
        <p:nvSpPr>
          <p:cNvPr id="13" name="TextBox 12">
            <a:extLst>
              <a:ext uri="{FF2B5EF4-FFF2-40B4-BE49-F238E27FC236}">
                <a16:creationId xmlns:a16="http://schemas.microsoft.com/office/drawing/2014/main" id="{A988AACC-924D-AC4A-B61F-367D5ACC91A8}"/>
              </a:ext>
            </a:extLst>
          </p:cNvPr>
          <p:cNvSpPr txBox="1"/>
          <p:nvPr/>
        </p:nvSpPr>
        <p:spPr>
          <a:xfrm>
            <a:off x="2444036" y="2791982"/>
            <a:ext cx="755363" cy="276999"/>
          </a:xfrm>
          <a:prstGeom prst="rect">
            <a:avLst/>
          </a:prstGeom>
          <a:noFill/>
        </p:spPr>
        <p:txBody>
          <a:bodyPr wrap="square" rtlCol="0" anchor="ctr">
            <a:spAutoFit/>
          </a:bodyPr>
          <a:lstStyle/>
          <a:p>
            <a:pPr algn="ctr"/>
            <a:r>
              <a:rPr lang="en-US" sz="1200" b="1" dirty="0"/>
              <a:t>D,D’=0</a:t>
            </a:r>
            <a:endParaRPr lang="ru-RU" sz="1200" b="1" dirty="0"/>
          </a:p>
        </p:txBody>
      </p:sp>
      <p:sp>
        <p:nvSpPr>
          <p:cNvPr id="51" name="TextBox 50">
            <a:extLst>
              <a:ext uri="{FF2B5EF4-FFF2-40B4-BE49-F238E27FC236}">
                <a16:creationId xmlns:a16="http://schemas.microsoft.com/office/drawing/2014/main" id="{CA77BD7D-879F-F94E-96E7-8C4A722160CD}"/>
              </a:ext>
            </a:extLst>
          </p:cNvPr>
          <p:cNvSpPr txBox="1"/>
          <p:nvPr/>
        </p:nvSpPr>
        <p:spPr>
          <a:xfrm>
            <a:off x="6814803" y="2786444"/>
            <a:ext cx="755363" cy="276999"/>
          </a:xfrm>
          <a:prstGeom prst="rect">
            <a:avLst/>
          </a:prstGeom>
          <a:noFill/>
        </p:spPr>
        <p:txBody>
          <a:bodyPr wrap="square" rtlCol="0" anchor="ctr">
            <a:spAutoFit/>
          </a:bodyPr>
          <a:lstStyle/>
          <a:p>
            <a:pPr algn="ctr"/>
            <a:r>
              <a:rPr lang="en-US" sz="1200" b="1" dirty="0"/>
              <a:t>D,D’=0</a:t>
            </a:r>
            <a:endParaRPr lang="ru-RU" sz="1200" b="1" dirty="0"/>
          </a:p>
        </p:txBody>
      </p:sp>
      <p:cxnSp>
        <p:nvCxnSpPr>
          <p:cNvPr id="70" name="Прямая соединительная линия 69">
            <a:extLst>
              <a:ext uri="{FF2B5EF4-FFF2-40B4-BE49-F238E27FC236}">
                <a16:creationId xmlns:a16="http://schemas.microsoft.com/office/drawing/2014/main" id="{35891DA9-E4C8-FE4F-9BD9-34C19FC959EF}"/>
              </a:ext>
            </a:extLst>
          </p:cNvPr>
          <p:cNvCxnSpPr/>
          <p:nvPr/>
        </p:nvCxnSpPr>
        <p:spPr bwMode="auto">
          <a:xfrm>
            <a:off x="2591780" y="3973319"/>
            <a:ext cx="4896544" cy="0"/>
          </a:xfrm>
          <a:prstGeom prst="line">
            <a:avLst/>
          </a:prstGeom>
          <a:solidFill>
            <a:schemeClr val="accent1"/>
          </a:solidFill>
          <a:ln w="9525" cap="flat" cmpd="sng" algn="ctr">
            <a:solidFill>
              <a:schemeClr val="tx1"/>
            </a:solidFill>
            <a:prstDash val="dash"/>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Прямоугольник 70">
            <a:extLst>
              <a:ext uri="{FF2B5EF4-FFF2-40B4-BE49-F238E27FC236}">
                <a16:creationId xmlns:a16="http://schemas.microsoft.com/office/drawing/2014/main" id="{6013F6A8-1B62-1048-99AE-9EFB255862D7}"/>
              </a:ext>
            </a:extLst>
          </p:cNvPr>
          <p:cNvSpPr/>
          <p:nvPr/>
        </p:nvSpPr>
        <p:spPr bwMode="auto">
          <a:xfrm>
            <a:off x="3167844" y="3829303"/>
            <a:ext cx="936104"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t>3 cells</a:t>
            </a:r>
            <a:endParaRPr kumimoji="0" lang="ru-RU" sz="1400" b="1" i="0" u="none" strike="noStrike" cap="none" normalizeH="0" baseline="0" dirty="0">
              <a:ln>
                <a:noFill/>
              </a:ln>
              <a:solidFill>
                <a:schemeClr val="tx1"/>
              </a:solidFill>
              <a:effectLst/>
              <a:latin typeface="Tahoma" pitchFamily="34" charset="0"/>
            </a:endParaRPr>
          </a:p>
        </p:txBody>
      </p:sp>
      <p:sp>
        <p:nvSpPr>
          <p:cNvPr id="72" name="Прямоугольник 71">
            <a:extLst>
              <a:ext uri="{FF2B5EF4-FFF2-40B4-BE49-F238E27FC236}">
                <a16:creationId xmlns:a16="http://schemas.microsoft.com/office/drawing/2014/main" id="{0DC471D0-F575-C14A-B01F-58E169FD81A8}"/>
              </a:ext>
            </a:extLst>
          </p:cNvPr>
          <p:cNvSpPr/>
          <p:nvPr/>
        </p:nvSpPr>
        <p:spPr bwMode="auto">
          <a:xfrm>
            <a:off x="4103948" y="3829303"/>
            <a:ext cx="936104"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1400" b="1" dirty="0"/>
              <a:t>3 cells</a:t>
            </a:r>
            <a:endParaRPr lang="ru-RU" sz="1400" b="1" dirty="0"/>
          </a:p>
        </p:txBody>
      </p:sp>
      <p:sp>
        <p:nvSpPr>
          <p:cNvPr id="73" name="Прямоугольник 72">
            <a:extLst>
              <a:ext uri="{FF2B5EF4-FFF2-40B4-BE49-F238E27FC236}">
                <a16:creationId xmlns:a16="http://schemas.microsoft.com/office/drawing/2014/main" id="{4E9CDCE6-E41B-6649-AF2D-6E6F3747BEF8}"/>
              </a:ext>
            </a:extLst>
          </p:cNvPr>
          <p:cNvSpPr/>
          <p:nvPr/>
        </p:nvSpPr>
        <p:spPr bwMode="auto">
          <a:xfrm>
            <a:off x="5040052" y="3829303"/>
            <a:ext cx="936104" cy="288032"/>
          </a:xfrm>
          <a:prstGeom prst="rect">
            <a:avLst/>
          </a:prstGeom>
          <a:solidFill>
            <a:srgbClr val="FF40FF"/>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1400" b="1" dirty="0"/>
              <a:t>3 cells</a:t>
            </a:r>
            <a:endParaRPr lang="ru-RU" sz="1400" b="1" dirty="0"/>
          </a:p>
        </p:txBody>
      </p:sp>
      <p:sp>
        <p:nvSpPr>
          <p:cNvPr id="74" name="Прямоугольник 73">
            <a:extLst>
              <a:ext uri="{FF2B5EF4-FFF2-40B4-BE49-F238E27FC236}">
                <a16:creationId xmlns:a16="http://schemas.microsoft.com/office/drawing/2014/main" id="{23D98AA2-CFBE-CD49-99E3-D24EF2236346}"/>
              </a:ext>
            </a:extLst>
          </p:cNvPr>
          <p:cNvSpPr/>
          <p:nvPr/>
        </p:nvSpPr>
        <p:spPr bwMode="auto">
          <a:xfrm>
            <a:off x="5980606" y="3829303"/>
            <a:ext cx="936104" cy="288032"/>
          </a:xfrm>
          <a:prstGeom prst="rect">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eaLnBrk="1" hangingPunct="1"/>
            <a:r>
              <a:rPr lang="en-US" sz="1400" b="1" dirty="0"/>
              <a:t>3 cells</a:t>
            </a:r>
            <a:endParaRPr lang="ru-RU" sz="1400" b="1" dirty="0"/>
          </a:p>
        </p:txBody>
      </p:sp>
      <p:sp>
        <p:nvSpPr>
          <p:cNvPr id="75" name="TextBox 74">
            <a:extLst>
              <a:ext uri="{FF2B5EF4-FFF2-40B4-BE49-F238E27FC236}">
                <a16:creationId xmlns:a16="http://schemas.microsoft.com/office/drawing/2014/main" id="{8D168CE0-42B5-5044-BE5D-6EB80F6F44E5}"/>
              </a:ext>
            </a:extLst>
          </p:cNvPr>
          <p:cNvSpPr txBox="1"/>
          <p:nvPr/>
        </p:nvSpPr>
        <p:spPr>
          <a:xfrm>
            <a:off x="2480040" y="3696341"/>
            <a:ext cx="755363" cy="276999"/>
          </a:xfrm>
          <a:prstGeom prst="rect">
            <a:avLst/>
          </a:prstGeom>
          <a:noFill/>
        </p:spPr>
        <p:txBody>
          <a:bodyPr wrap="square" rtlCol="0" anchor="ctr">
            <a:spAutoFit/>
          </a:bodyPr>
          <a:lstStyle/>
          <a:p>
            <a:pPr algn="ctr"/>
            <a:r>
              <a:rPr lang="en-US" sz="1200" b="1" dirty="0"/>
              <a:t>D,D’=0</a:t>
            </a:r>
            <a:endParaRPr lang="ru-RU" sz="1200" b="1" dirty="0"/>
          </a:p>
        </p:txBody>
      </p:sp>
      <p:sp>
        <p:nvSpPr>
          <p:cNvPr id="76" name="TextBox 75">
            <a:extLst>
              <a:ext uri="{FF2B5EF4-FFF2-40B4-BE49-F238E27FC236}">
                <a16:creationId xmlns:a16="http://schemas.microsoft.com/office/drawing/2014/main" id="{4E886FA1-68D4-0342-85B8-CDD72335EB84}"/>
              </a:ext>
            </a:extLst>
          </p:cNvPr>
          <p:cNvSpPr txBox="1"/>
          <p:nvPr/>
        </p:nvSpPr>
        <p:spPr>
          <a:xfrm>
            <a:off x="6850807" y="3690803"/>
            <a:ext cx="755363" cy="276999"/>
          </a:xfrm>
          <a:prstGeom prst="rect">
            <a:avLst/>
          </a:prstGeom>
          <a:noFill/>
        </p:spPr>
        <p:txBody>
          <a:bodyPr wrap="square" rtlCol="0" anchor="ctr">
            <a:spAutoFit/>
          </a:bodyPr>
          <a:lstStyle/>
          <a:p>
            <a:pPr algn="ctr"/>
            <a:r>
              <a:rPr lang="en-US" sz="1200" b="1" dirty="0"/>
              <a:t>D,D’=0</a:t>
            </a:r>
            <a:endParaRPr lang="ru-RU" sz="1200" b="1" dirty="0"/>
          </a:p>
        </p:txBody>
      </p:sp>
      <p:cxnSp>
        <p:nvCxnSpPr>
          <p:cNvPr id="15" name="Прямая соединительная линия 14">
            <a:extLst>
              <a:ext uri="{FF2B5EF4-FFF2-40B4-BE49-F238E27FC236}">
                <a16:creationId xmlns:a16="http://schemas.microsoft.com/office/drawing/2014/main" id="{39900A59-7624-E74F-B4A5-5D6A8D657E65}"/>
              </a:ext>
            </a:extLst>
          </p:cNvPr>
          <p:cNvCxnSpPr>
            <a:stCxn id="10" idx="2"/>
          </p:cNvCxnSpPr>
          <p:nvPr/>
        </p:nvCxnSpPr>
        <p:spPr bwMode="auto">
          <a:xfrm>
            <a:off x="3599892" y="3212976"/>
            <a:ext cx="1404156" cy="10801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Прямая соединительная линия 17">
            <a:extLst>
              <a:ext uri="{FF2B5EF4-FFF2-40B4-BE49-F238E27FC236}">
                <a16:creationId xmlns:a16="http://schemas.microsoft.com/office/drawing/2014/main" id="{6ECF9769-BD91-044C-BE73-3E7EFA160D9A}"/>
              </a:ext>
            </a:extLst>
          </p:cNvPr>
          <p:cNvCxnSpPr>
            <a:stCxn id="47" idx="2"/>
          </p:cNvCxnSpPr>
          <p:nvPr/>
        </p:nvCxnSpPr>
        <p:spPr bwMode="auto">
          <a:xfrm flipH="1">
            <a:off x="5004048" y="3212976"/>
            <a:ext cx="1408606" cy="108012"/>
          </a:xfrm>
          <a:prstGeom prst="line">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Рамка 36">
            <a:extLst>
              <a:ext uri="{FF2B5EF4-FFF2-40B4-BE49-F238E27FC236}">
                <a16:creationId xmlns:a16="http://schemas.microsoft.com/office/drawing/2014/main" id="{9DF654D6-61F1-F64B-8C8F-9849AA021BD6}"/>
              </a:ext>
            </a:extLst>
          </p:cNvPr>
          <p:cNvSpPr/>
          <p:nvPr/>
        </p:nvSpPr>
        <p:spPr bwMode="auto">
          <a:xfrm>
            <a:off x="3135059" y="2925848"/>
            <a:ext cx="580514" cy="285223"/>
          </a:xfrm>
          <a:prstGeom prst="frame">
            <a:avLst>
              <a:gd name="adj1" fmla="val 9130"/>
            </a:avLst>
          </a:prstGeom>
          <a:solidFill>
            <a:schemeClr val="accent6">
              <a:lumMod val="40000"/>
              <a:lumOff val="60000"/>
            </a:schemeClr>
          </a:solidFill>
          <a:ln w="63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78" name="Рамка 77">
            <a:extLst>
              <a:ext uri="{FF2B5EF4-FFF2-40B4-BE49-F238E27FC236}">
                <a16:creationId xmlns:a16="http://schemas.microsoft.com/office/drawing/2014/main" id="{034E39CB-5039-BC40-AEF8-E6FAFE40D464}"/>
              </a:ext>
            </a:extLst>
          </p:cNvPr>
          <p:cNvSpPr/>
          <p:nvPr/>
        </p:nvSpPr>
        <p:spPr bwMode="auto">
          <a:xfrm>
            <a:off x="6304642" y="2925848"/>
            <a:ext cx="580514" cy="285223"/>
          </a:xfrm>
          <a:prstGeom prst="frame">
            <a:avLst>
              <a:gd name="adj1" fmla="val 9130"/>
            </a:avLst>
          </a:prstGeom>
          <a:solidFill>
            <a:schemeClr val="accent6">
              <a:lumMod val="40000"/>
              <a:lumOff val="60000"/>
            </a:schemeClr>
          </a:solidFill>
          <a:ln w="6350"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ru-RU" sz="2400" b="0" i="0" u="none" strike="noStrike" cap="none" normalizeH="0" baseline="0">
              <a:ln>
                <a:noFill/>
              </a:ln>
              <a:solidFill>
                <a:schemeClr val="tx1"/>
              </a:solidFill>
              <a:effectLst/>
              <a:latin typeface="Tahoma" pitchFamily="34" charset="0"/>
            </a:endParaRPr>
          </a:p>
        </p:txBody>
      </p:sp>
      <p:sp>
        <p:nvSpPr>
          <p:cNvPr id="38" name="TextBox 37">
            <a:extLst>
              <a:ext uri="{FF2B5EF4-FFF2-40B4-BE49-F238E27FC236}">
                <a16:creationId xmlns:a16="http://schemas.microsoft.com/office/drawing/2014/main" id="{2464D62B-D6CA-F143-847F-DFF2E261B638}"/>
              </a:ext>
            </a:extLst>
          </p:cNvPr>
          <p:cNvSpPr txBox="1"/>
          <p:nvPr/>
        </p:nvSpPr>
        <p:spPr>
          <a:xfrm>
            <a:off x="1108035" y="2623554"/>
            <a:ext cx="1580069" cy="732243"/>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Dispersion suppression with edge cells</a:t>
            </a:r>
            <a:endParaRPr lang="ru-RU" sz="1400" b="1" dirty="0">
              <a:latin typeface="Times New Roman" panose="02020603050405020304" pitchFamily="18" charset="0"/>
              <a:cs typeface="Times New Roman" panose="02020603050405020304" pitchFamily="18" charset="0"/>
            </a:endParaRPr>
          </a:p>
        </p:txBody>
      </p:sp>
      <p:sp>
        <p:nvSpPr>
          <p:cNvPr id="79" name="TextBox 78">
            <a:extLst>
              <a:ext uri="{FF2B5EF4-FFF2-40B4-BE49-F238E27FC236}">
                <a16:creationId xmlns:a16="http://schemas.microsoft.com/office/drawing/2014/main" id="{924C69FE-58FA-4249-BCF0-21FBA831A27E}"/>
              </a:ext>
            </a:extLst>
          </p:cNvPr>
          <p:cNvSpPr txBox="1"/>
          <p:nvPr/>
        </p:nvSpPr>
        <p:spPr>
          <a:xfrm>
            <a:off x="1108035" y="3598432"/>
            <a:ext cx="1488195" cy="732239"/>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Dispersion suppression with 2 family</a:t>
            </a:r>
            <a:endParaRPr lang="ru-RU" sz="1400" b="1"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55FE782F-8E7B-434E-833F-AA24CF8FA35B}"/>
              </a:ext>
            </a:extLst>
          </p:cNvPr>
          <p:cNvSpPr txBox="1"/>
          <p:nvPr/>
        </p:nvSpPr>
        <p:spPr>
          <a:xfrm>
            <a:off x="4275387" y="3266982"/>
            <a:ext cx="1556708"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Suppressor 2 cells</a:t>
            </a:r>
            <a:endParaRPr lang="ru-RU"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869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Date Placeholder 3">
            <a:extLst>
              <a:ext uri="{FF2B5EF4-FFF2-40B4-BE49-F238E27FC236}">
                <a16:creationId xmlns:a16="http://schemas.microsoft.com/office/drawing/2014/main" id="{ED5503FD-88E8-034E-80CA-6F3C125F6178}"/>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18434" name="Footer Placeholder 4">
            <a:extLst>
              <a:ext uri="{FF2B5EF4-FFF2-40B4-BE49-F238E27FC236}">
                <a16:creationId xmlns:a16="http://schemas.microsoft.com/office/drawing/2014/main" id="{BC07F0D3-35DF-CA47-9EE7-29AA913B754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18435" name="Slide Number Placeholder 5">
            <a:extLst>
              <a:ext uri="{FF2B5EF4-FFF2-40B4-BE49-F238E27FC236}">
                <a16:creationId xmlns:a16="http://schemas.microsoft.com/office/drawing/2014/main" id="{E171BA78-6520-CC43-8A9D-F0C795916A1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A3240EF7-0587-F645-894A-DC5255908E18}" type="slidenum">
              <a:rPr lang="en-GB" altLang="en-US" sz="1400"/>
              <a:pPr>
                <a:spcBef>
                  <a:spcPct val="0"/>
                </a:spcBef>
                <a:buClrTx/>
                <a:buSzTx/>
                <a:buFontTx/>
                <a:buNone/>
              </a:pPr>
              <a:t>3</a:t>
            </a:fld>
            <a:endParaRPr lang="en-GB" altLang="en-US" sz="1400"/>
          </a:p>
        </p:txBody>
      </p:sp>
      <p:sp>
        <p:nvSpPr>
          <p:cNvPr id="18436" name="Rectangle 2">
            <a:extLst>
              <a:ext uri="{FF2B5EF4-FFF2-40B4-BE49-F238E27FC236}">
                <a16:creationId xmlns:a16="http://schemas.microsoft.com/office/drawing/2014/main" id="{1A3CAA7C-4C7D-9145-B21E-04F92A86DF6C}"/>
              </a:ext>
            </a:extLst>
          </p:cNvPr>
          <p:cNvSpPr>
            <a:spLocks noGrp="1" noChangeArrowheads="1"/>
          </p:cNvSpPr>
          <p:nvPr>
            <p:ph type="title"/>
          </p:nvPr>
        </p:nvSpPr>
        <p:spPr/>
        <p:txBody>
          <a:bodyPr/>
          <a:lstStyle/>
          <a:p>
            <a:pPr algn="ctr" eaLnBrk="1" hangingPunct="1"/>
            <a:r>
              <a:rPr lang="en-GB" altLang="en-US" sz="2800"/>
              <a:t>Two and four superperiodicity of arc</a:t>
            </a:r>
            <a:endParaRPr lang="ru-RU" altLang="en-US" sz="2800"/>
          </a:p>
        </p:txBody>
      </p:sp>
      <p:sp>
        <p:nvSpPr>
          <p:cNvPr id="18437" name="Rectangle 3">
            <a:extLst>
              <a:ext uri="{FF2B5EF4-FFF2-40B4-BE49-F238E27FC236}">
                <a16:creationId xmlns:a16="http://schemas.microsoft.com/office/drawing/2014/main" id="{48E22820-9A88-BD48-A80E-5C24AF164CC5}"/>
              </a:ext>
            </a:extLst>
          </p:cNvPr>
          <p:cNvSpPr>
            <a:spLocks noGrp="1" noChangeArrowheads="1"/>
          </p:cNvSpPr>
          <p:nvPr>
            <p:ph type="body" idx="1"/>
          </p:nvPr>
        </p:nvSpPr>
        <p:spPr/>
        <p:txBody>
          <a:bodyPr/>
          <a:lstStyle/>
          <a:p>
            <a:pPr eaLnBrk="1" hangingPunct="1">
              <a:buFont typeface="Wingdings" pitchFamily="2" charset="2"/>
              <a:buNone/>
            </a:pPr>
            <a:r>
              <a:rPr lang="en-GB" altLang="en-US" sz="1800"/>
              <a:t>Two types of grouping:</a:t>
            </a:r>
            <a:endParaRPr lang="ru-RU" altLang="en-US" sz="1800"/>
          </a:p>
        </p:txBody>
      </p:sp>
      <p:pic>
        <p:nvPicPr>
          <p:cNvPr id="18438" name="Picture 4" descr="B_Y">
            <a:extLst>
              <a:ext uri="{FF2B5EF4-FFF2-40B4-BE49-F238E27FC236}">
                <a16:creationId xmlns:a16="http://schemas.microsoft.com/office/drawing/2014/main" id="{B8A66DF2-54D9-7449-9E6B-7E64604367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492375"/>
            <a:ext cx="7429500"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Date Placeholder 5">
            <a:extLst>
              <a:ext uri="{FF2B5EF4-FFF2-40B4-BE49-F238E27FC236}">
                <a16:creationId xmlns:a16="http://schemas.microsoft.com/office/drawing/2014/main" id="{472D0527-D730-234A-9092-5AD18C898D8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19458" name="Footer Placeholder 6">
            <a:extLst>
              <a:ext uri="{FF2B5EF4-FFF2-40B4-BE49-F238E27FC236}">
                <a16:creationId xmlns:a16="http://schemas.microsoft.com/office/drawing/2014/main" id="{0DB7C44A-5D61-494E-9DB3-C6C4902B711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19459" name="Slide Number Placeholder 7">
            <a:extLst>
              <a:ext uri="{FF2B5EF4-FFF2-40B4-BE49-F238E27FC236}">
                <a16:creationId xmlns:a16="http://schemas.microsoft.com/office/drawing/2014/main" id="{051917F4-A5B2-5542-87CC-FC6066B4ACA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16298307-38F0-E748-BD8E-908B70B29540}" type="slidenum">
              <a:rPr lang="en-GB" altLang="en-US" sz="1400"/>
              <a:pPr>
                <a:spcBef>
                  <a:spcPct val="0"/>
                </a:spcBef>
                <a:buClrTx/>
                <a:buSzTx/>
                <a:buFontTx/>
                <a:buNone/>
              </a:pPr>
              <a:t>4</a:t>
            </a:fld>
            <a:endParaRPr lang="en-GB" altLang="en-US" sz="1400"/>
          </a:p>
        </p:txBody>
      </p:sp>
      <p:sp>
        <p:nvSpPr>
          <p:cNvPr id="19460" name="Rectangle 2">
            <a:extLst>
              <a:ext uri="{FF2B5EF4-FFF2-40B4-BE49-F238E27FC236}">
                <a16:creationId xmlns:a16="http://schemas.microsoft.com/office/drawing/2014/main" id="{0A48DCEA-2C62-664B-809E-7EB01394D50C}"/>
              </a:ext>
            </a:extLst>
          </p:cNvPr>
          <p:cNvSpPr>
            <a:spLocks noGrp="1" noChangeArrowheads="1"/>
          </p:cNvSpPr>
          <p:nvPr>
            <p:ph type="title"/>
          </p:nvPr>
        </p:nvSpPr>
        <p:spPr/>
        <p:txBody>
          <a:bodyPr/>
          <a:lstStyle/>
          <a:p>
            <a:pPr eaLnBrk="1" hangingPunct="1"/>
            <a:r>
              <a:rPr lang="en-GB" altLang="en-US" sz="2800">
                <a:latin typeface="Times New Roman" panose="02020603050405020304" pitchFamily="18" charset="0"/>
                <a:cs typeface="Times New Roman" panose="02020603050405020304" pitchFamily="18" charset="0"/>
              </a:rPr>
              <a:t>Chromaticity correction and sextupole non-linear effect: number of sextupole families</a:t>
            </a:r>
            <a:endParaRPr lang="ru-RU" altLang="en-US" sz="2800">
              <a:latin typeface="Times New Roman" panose="02020603050405020304" pitchFamily="18" charset="0"/>
              <a:cs typeface="Times New Roman" panose="02020603050405020304" pitchFamily="18" charset="0"/>
            </a:endParaRPr>
          </a:p>
        </p:txBody>
      </p:sp>
      <p:sp>
        <p:nvSpPr>
          <p:cNvPr id="19461" name="Rectangle 3">
            <a:extLst>
              <a:ext uri="{FF2B5EF4-FFF2-40B4-BE49-F238E27FC236}">
                <a16:creationId xmlns:a16="http://schemas.microsoft.com/office/drawing/2014/main" id="{108ED1C2-84D0-CC41-8B3A-8E60A7620CE8}"/>
              </a:ext>
            </a:extLst>
          </p:cNvPr>
          <p:cNvSpPr>
            <a:spLocks noGrp="1" noChangeArrowheads="1"/>
          </p:cNvSpPr>
          <p:nvPr>
            <p:ph type="body" sz="half" idx="1"/>
          </p:nvPr>
        </p:nvSpPr>
        <p:spPr/>
        <p:txBody>
          <a:bodyPr/>
          <a:lstStyle/>
          <a:p>
            <a:pPr eaLnBrk="1" hangingPunct="1">
              <a:buFont typeface="Wingdings" pitchFamily="2" charset="2"/>
              <a:buNone/>
            </a:pPr>
            <a:r>
              <a:rPr lang="en-GB" altLang="en-US" sz="2000"/>
              <a:t>Non-linear effect ~</a:t>
            </a:r>
          </a:p>
          <a:p>
            <a:pPr eaLnBrk="1" hangingPunct="1">
              <a:buFont typeface="Wingdings" pitchFamily="2" charset="2"/>
              <a:buNone/>
            </a:pPr>
            <a:endParaRPr lang="en-GB" altLang="en-US" sz="2000"/>
          </a:p>
          <a:p>
            <a:pPr eaLnBrk="1" hangingPunct="1">
              <a:buFont typeface="Wingdings" pitchFamily="2" charset="2"/>
              <a:buNone/>
            </a:pPr>
            <a:endParaRPr lang="en-GB" altLang="en-US" sz="2000"/>
          </a:p>
          <a:p>
            <a:pPr eaLnBrk="1" hangingPunct="1">
              <a:buFont typeface="Wingdings" pitchFamily="2" charset="2"/>
              <a:buNone/>
            </a:pPr>
            <a:endParaRPr lang="en-GB" altLang="en-US" sz="2000"/>
          </a:p>
          <a:p>
            <a:pPr eaLnBrk="1" hangingPunct="1">
              <a:buFont typeface="Wingdings" pitchFamily="2" charset="2"/>
              <a:buNone/>
            </a:pPr>
            <a:r>
              <a:rPr lang="en-GB" altLang="en-US" sz="2000"/>
              <a:t>Chromaticity suppressing</a:t>
            </a:r>
            <a:endParaRPr lang="ru-RU" altLang="en-US" sz="2000"/>
          </a:p>
        </p:txBody>
      </p:sp>
      <p:graphicFrame>
        <p:nvGraphicFramePr>
          <p:cNvPr id="19462" name="Object 6">
            <a:extLst>
              <a:ext uri="{FF2B5EF4-FFF2-40B4-BE49-F238E27FC236}">
                <a16:creationId xmlns:a16="http://schemas.microsoft.com/office/drawing/2014/main" id="{BE770B7C-B7CE-6048-BD76-D1B98CDD5404}"/>
              </a:ext>
            </a:extLst>
          </p:cNvPr>
          <p:cNvGraphicFramePr>
            <a:graphicFrameLocks noGrp="1" noChangeAspect="1"/>
          </p:cNvGraphicFramePr>
          <p:nvPr>
            <p:ph sz="quarter" idx="2"/>
          </p:nvPr>
        </p:nvGraphicFramePr>
        <p:xfrm>
          <a:off x="2627313" y="2492375"/>
          <a:ext cx="4537075" cy="676275"/>
        </p:xfrm>
        <a:graphic>
          <a:graphicData uri="http://schemas.openxmlformats.org/presentationml/2006/ole">
            <mc:AlternateContent xmlns:mc="http://schemas.openxmlformats.org/markup-compatibility/2006">
              <mc:Choice xmlns:v="urn:schemas-microsoft-com:vml" Requires="v">
                <p:oleObj spid="_x0000_s19494" name="Equation" r:id="rId3" imgW="66700400" imgH="9944100" progId="Equation.3">
                  <p:embed/>
                </p:oleObj>
              </mc:Choice>
              <mc:Fallback>
                <p:oleObj name="Equation" r:id="rId3" imgW="66700400" imgH="99441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313" y="2492375"/>
                        <a:ext cx="4537075"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8">
            <a:extLst>
              <a:ext uri="{FF2B5EF4-FFF2-40B4-BE49-F238E27FC236}">
                <a16:creationId xmlns:a16="http://schemas.microsoft.com/office/drawing/2014/main" id="{DA263D23-1DCD-D94F-912C-6540ECC1ECBC}"/>
              </a:ext>
            </a:extLst>
          </p:cNvPr>
          <p:cNvGraphicFramePr>
            <a:graphicFrameLocks noGrp="1" noChangeAspect="1"/>
          </p:cNvGraphicFramePr>
          <p:nvPr>
            <p:ph sz="quarter" idx="3"/>
          </p:nvPr>
        </p:nvGraphicFramePr>
        <p:xfrm>
          <a:off x="2700338" y="4005263"/>
          <a:ext cx="3744912" cy="790575"/>
        </p:xfrm>
        <a:graphic>
          <a:graphicData uri="http://schemas.openxmlformats.org/presentationml/2006/ole">
            <mc:AlternateContent xmlns:mc="http://schemas.openxmlformats.org/markup-compatibility/2006">
              <mc:Choice xmlns:v="urn:schemas-microsoft-com:vml" Requires="v">
                <p:oleObj spid="_x0000_s19495" name="Equation" r:id="rId5" imgW="52666900" imgH="11112500" progId="Equation.3">
                  <p:embed/>
                </p:oleObj>
              </mc:Choice>
              <mc:Fallback>
                <p:oleObj name="Equation" r:id="rId5" imgW="52666900" imgH="111125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4005263"/>
                        <a:ext cx="3744912"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Date Placeholder 4">
            <a:extLst>
              <a:ext uri="{FF2B5EF4-FFF2-40B4-BE49-F238E27FC236}">
                <a16:creationId xmlns:a16="http://schemas.microsoft.com/office/drawing/2014/main" id="{3F635989-A971-1243-BEE4-42915FD3C0DC}"/>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20482" name="Footer Placeholder 5">
            <a:extLst>
              <a:ext uri="{FF2B5EF4-FFF2-40B4-BE49-F238E27FC236}">
                <a16:creationId xmlns:a16="http://schemas.microsoft.com/office/drawing/2014/main" id="{F569E65A-4838-7D44-B231-3125C4BFCAF5}"/>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20483" name="Slide Number Placeholder 6">
            <a:extLst>
              <a:ext uri="{FF2B5EF4-FFF2-40B4-BE49-F238E27FC236}">
                <a16:creationId xmlns:a16="http://schemas.microsoft.com/office/drawing/2014/main" id="{69C0BF51-2B46-5E48-A476-84F01D0A31B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0ABC1809-301C-4142-B718-87E259634ACE}" type="slidenum">
              <a:rPr lang="en-GB" altLang="en-US" sz="1400"/>
              <a:pPr>
                <a:spcBef>
                  <a:spcPct val="0"/>
                </a:spcBef>
                <a:buClrTx/>
                <a:buSzTx/>
                <a:buFontTx/>
                <a:buNone/>
              </a:pPr>
              <a:t>5</a:t>
            </a:fld>
            <a:endParaRPr lang="en-GB" altLang="en-US" sz="1400"/>
          </a:p>
        </p:txBody>
      </p:sp>
      <p:sp>
        <p:nvSpPr>
          <p:cNvPr id="20484" name="Rectangle 2">
            <a:extLst>
              <a:ext uri="{FF2B5EF4-FFF2-40B4-BE49-F238E27FC236}">
                <a16:creationId xmlns:a16="http://schemas.microsoft.com/office/drawing/2014/main" id="{7B182016-0F91-9D48-88FE-F50877D6ED02}"/>
              </a:ext>
            </a:extLst>
          </p:cNvPr>
          <p:cNvSpPr>
            <a:spLocks noGrp="1" noChangeArrowheads="1"/>
          </p:cNvSpPr>
          <p:nvPr>
            <p:ph type="title"/>
          </p:nvPr>
        </p:nvSpPr>
        <p:spPr/>
        <p:txBody>
          <a:bodyPr/>
          <a:lstStyle/>
          <a:p>
            <a:pPr eaLnBrk="1" hangingPunct="1"/>
            <a:r>
              <a:rPr lang="en-GB" altLang="en-US" sz="2800">
                <a:latin typeface="Times New Roman" panose="02020603050405020304" pitchFamily="18" charset="0"/>
                <a:cs typeface="Times New Roman" panose="02020603050405020304" pitchFamily="18" charset="0"/>
              </a:rPr>
              <a:t>Chromaticity correction and sextupole non-linear effect: number of sextupole families</a:t>
            </a:r>
            <a:endParaRPr lang="ru-RU" altLang="en-US" sz="2800">
              <a:latin typeface="Times New Roman" panose="02020603050405020304" pitchFamily="18" charset="0"/>
              <a:cs typeface="Times New Roman" panose="02020603050405020304" pitchFamily="18" charset="0"/>
            </a:endParaRPr>
          </a:p>
        </p:txBody>
      </p:sp>
      <p:sp>
        <p:nvSpPr>
          <p:cNvPr id="20485" name="Rectangle 5">
            <a:extLst>
              <a:ext uri="{FF2B5EF4-FFF2-40B4-BE49-F238E27FC236}">
                <a16:creationId xmlns:a16="http://schemas.microsoft.com/office/drawing/2014/main" id="{567FB2AE-66EA-9F4A-BE3A-2AD1BB7E8CE8}"/>
              </a:ext>
            </a:extLst>
          </p:cNvPr>
          <p:cNvSpPr>
            <a:spLocks noChangeArrowheads="1"/>
          </p:cNvSpPr>
          <p:nvPr/>
        </p:nvSpPr>
        <p:spPr bwMode="auto">
          <a:xfrm>
            <a:off x="0" y="3265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0486" name="Rectangle 7">
            <a:extLst>
              <a:ext uri="{FF2B5EF4-FFF2-40B4-BE49-F238E27FC236}">
                <a16:creationId xmlns:a16="http://schemas.microsoft.com/office/drawing/2014/main" id="{F439D924-B97D-4C4E-81AC-5A7965CF4589}"/>
              </a:ext>
            </a:extLst>
          </p:cNvPr>
          <p:cNvSpPr>
            <a:spLocks noChangeArrowheads="1"/>
          </p:cNvSpPr>
          <p:nvPr/>
        </p:nvSpPr>
        <p:spPr bwMode="auto">
          <a:xfrm>
            <a:off x="0" y="3265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0487" name="Rectangle 11">
            <a:extLst>
              <a:ext uri="{FF2B5EF4-FFF2-40B4-BE49-F238E27FC236}">
                <a16:creationId xmlns:a16="http://schemas.microsoft.com/office/drawing/2014/main" id="{D06ECA39-34BB-8549-BE71-0BDC3EDC1F56}"/>
              </a:ext>
            </a:extLst>
          </p:cNvPr>
          <p:cNvSpPr>
            <a:spLocks noChangeArrowheads="1"/>
          </p:cNvSpPr>
          <p:nvPr/>
        </p:nvSpPr>
        <p:spPr bwMode="auto">
          <a:xfrm>
            <a:off x="0" y="3249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pic>
        <p:nvPicPr>
          <p:cNvPr id="20488" name="Picture 13" descr="arc_TWISS">
            <a:extLst>
              <a:ext uri="{FF2B5EF4-FFF2-40B4-BE49-F238E27FC236}">
                <a16:creationId xmlns:a16="http://schemas.microsoft.com/office/drawing/2014/main" id="{41241A32-FF0F-684B-84BE-9DD08804194D}"/>
              </a:ext>
            </a:extLst>
          </p:cNvPr>
          <p:cNvPicPr>
            <a:picLocks noGrp="1" noChangeAspect="1" noChangeArrowheads="1"/>
          </p:cNvPicPr>
          <p:nvPr>
            <p:ph type="body" sz="half" idx="1"/>
          </p:nvPr>
        </p:nvPicPr>
        <p:blipFill>
          <a:blip r:embed="rId2">
            <a:extLst>
              <a:ext uri="{28A0092B-C50C-407E-A947-70E740481C1C}">
                <a14:useLocalDpi xmlns:a14="http://schemas.microsoft.com/office/drawing/2010/main" val="0"/>
              </a:ext>
            </a:extLst>
          </a:blip>
          <a:srcRect/>
          <a:stretch>
            <a:fillRect/>
          </a:stretch>
        </p:blipFill>
        <p:spPr>
          <a:xfrm>
            <a:off x="179388" y="2060575"/>
            <a:ext cx="8424862"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Date Placeholder 5">
            <a:extLst>
              <a:ext uri="{FF2B5EF4-FFF2-40B4-BE49-F238E27FC236}">
                <a16:creationId xmlns:a16="http://schemas.microsoft.com/office/drawing/2014/main" id="{94BBDFAB-14A4-924C-BD92-35B0A1AC7417}"/>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21506" name="Footer Placeholder 6">
            <a:extLst>
              <a:ext uri="{FF2B5EF4-FFF2-40B4-BE49-F238E27FC236}">
                <a16:creationId xmlns:a16="http://schemas.microsoft.com/office/drawing/2014/main" id="{E742D5DC-AB98-9D46-B37F-CD5E52C086A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21507" name="Slide Number Placeholder 7">
            <a:extLst>
              <a:ext uri="{FF2B5EF4-FFF2-40B4-BE49-F238E27FC236}">
                <a16:creationId xmlns:a16="http://schemas.microsoft.com/office/drawing/2014/main" id="{D986E179-1DF4-3547-B958-AF89FE138D9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56BCB9F9-DA7E-E44C-A263-C0E9CE57F9FF}" type="slidenum">
              <a:rPr lang="en-GB" altLang="en-US" sz="1400"/>
              <a:pPr>
                <a:spcBef>
                  <a:spcPct val="0"/>
                </a:spcBef>
                <a:buClrTx/>
                <a:buSzTx/>
                <a:buFontTx/>
                <a:buNone/>
              </a:pPr>
              <a:t>6</a:t>
            </a:fld>
            <a:endParaRPr lang="en-GB" altLang="en-US" sz="1400"/>
          </a:p>
        </p:txBody>
      </p:sp>
      <p:sp>
        <p:nvSpPr>
          <p:cNvPr id="21508" name="Rectangle 2">
            <a:extLst>
              <a:ext uri="{FF2B5EF4-FFF2-40B4-BE49-F238E27FC236}">
                <a16:creationId xmlns:a16="http://schemas.microsoft.com/office/drawing/2014/main" id="{F5DB4B6F-70B9-2D4F-9CC1-659274E0B1B8}"/>
              </a:ext>
            </a:extLst>
          </p:cNvPr>
          <p:cNvSpPr>
            <a:spLocks noGrp="1" noChangeArrowheads="1"/>
          </p:cNvSpPr>
          <p:nvPr>
            <p:ph type="title"/>
          </p:nvPr>
        </p:nvSpPr>
        <p:spPr/>
        <p:txBody>
          <a:bodyPr/>
          <a:lstStyle/>
          <a:p>
            <a:pPr eaLnBrk="1" hangingPunct="1"/>
            <a:r>
              <a:rPr lang="en-GB" altLang="en-US" sz="2800"/>
              <a:t>Transition energy: number of quadrupole families</a:t>
            </a:r>
            <a:endParaRPr lang="ru-RU" altLang="en-US" sz="2800"/>
          </a:p>
        </p:txBody>
      </p:sp>
      <p:sp>
        <p:nvSpPr>
          <p:cNvPr id="21509" name="Rectangle 3">
            <a:extLst>
              <a:ext uri="{FF2B5EF4-FFF2-40B4-BE49-F238E27FC236}">
                <a16:creationId xmlns:a16="http://schemas.microsoft.com/office/drawing/2014/main" id="{C0997450-0D97-5245-AA38-81030BBD1EED}"/>
              </a:ext>
            </a:extLst>
          </p:cNvPr>
          <p:cNvSpPr>
            <a:spLocks noGrp="1" noChangeArrowheads="1"/>
          </p:cNvSpPr>
          <p:nvPr>
            <p:ph type="body" sz="half" idx="1"/>
          </p:nvPr>
        </p:nvSpPr>
        <p:spPr>
          <a:xfrm>
            <a:off x="1182688" y="2017713"/>
            <a:ext cx="6918325" cy="4114800"/>
          </a:xfrm>
        </p:spPr>
        <p:txBody>
          <a:bodyPr/>
          <a:lstStyle/>
          <a:p>
            <a:pPr eaLnBrk="1" hangingPunct="1">
              <a:buFont typeface="Wingdings" pitchFamily="2" charset="2"/>
              <a:buNone/>
            </a:pPr>
            <a:endParaRPr lang="en-GB" altLang="en-US" sz="1600"/>
          </a:p>
          <a:p>
            <a:pPr eaLnBrk="1" hangingPunct="1"/>
            <a:endParaRPr lang="ru-RU" altLang="en-US" sz="2800"/>
          </a:p>
        </p:txBody>
      </p:sp>
      <p:sp>
        <p:nvSpPr>
          <p:cNvPr id="21510" name="Rectangle 4">
            <a:extLst>
              <a:ext uri="{FF2B5EF4-FFF2-40B4-BE49-F238E27FC236}">
                <a16:creationId xmlns:a16="http://schemas.microsoft.com/office/drawing/2014/main" id="{8E2166BE-6078-A949-A787-BE01C47627B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11" name="Rectangle 5">
            <a:extLst>
              <a:ext uri="{FF2B5EF4-FFF2-40B4-BE49-F238E27FC236}">
                <a16:creationId xmlns:a16="http://schemas.microsoft.com/office/drawing/2014/main" id="{6ADAE8BF-C50B-5F41-8551-FD6F6855A6CD}"/>
              </a:ext>
            </a:extLst>
          </p:cNvPr>
          <p:cNvSpPr>
            <a:spLocks noChangeArrowheads="1"/>
          </p:cNvSpPr>
          <p:nvPr/>
        </p:nvSpPr>
        <p:spPr bwMode="auto">
          <a:xfrm>
            <a:off x="0" y="2884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12" name="Rectangle 6">
            <a:extLst>
              <a:ext uri="{FF2B5EF4-FFF2-40B4-BE49-F238E27FC236}">
                <a16:creationId xmlns:a16="http://schemas.microsoft.com/office/drawing/2014/main" id="{91D51D7D-A8A9-1A4B-94AC-4CC842B95ED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21513" name="Rectangle 7">
            <a:extLst>
              <a:ext uri="{FF2B5EF4-FFF2-40B4-BE49-F238E27FC236}">
                <a16:creationId xmlns:a16="http://schemas.microsoft.com/office/drawing/2014/main" id="{E64C3E01-11FB-574A-9B30-88A9FD1E07BC}"/>
              </a:ext>
            </a:extLst>
          </p:cNvPr>
          <p:cNvSpPr>
            <a:spLocks noChangeArrowheads="1"/>
          </p:cNvSpPr>
          <p:nvPr/>
        </p:nvSpPr>
        <p:spPr bwMode="auto">
          <a:xfrm>
            <a:off x="0" y="2884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pic>
        <p:nvPicPr>
          <p:cNvPr id="21514" name="Picture 8" descr="grouping">
            <a:extLst>
              <a:ext uri="{FF2B5EF4-FFF2-40B4-BE49-F238E27FC236}">
                <a16:creationId xmlns:a16="http://schemas.microsoft.com/office/drawing/2014/main" id="{22199E81-F786-0741-B815-20BF36BB3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3375" y="2070100"/>
            <a:ext cx="5935663" cy="380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Date Placeholder 3">
            <a:extLst>
              <a:ext uri="{FF2B5EF4-FFF2-40B4-BE49-F238E27FC236}">
                <a16:creationId xmlns:a16="http://schemas.microsoft.com/office/drawing/2014/main" id="{23D494CE-B458-264E-A869-148F096B9717}"/>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22530" name="Footer Placeholder 4">
            <a:extLst>
              <a:ext uri="{FF2B5EF4-FFF2-40B4-BE49-F238E27FC236}">
                <a16:creationId xmlns:a16="http://schemas.microsoft.com/office/drawing/2014/main" id="{C7D4F8F2-65E2-BB42-80C2-10F6B1258C77}"/>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22531" name="Slide Number Placeholder 5">
            <a:extLst>
              <a:ext uri="{FF2B5EF4-FFF2-40B4-BE49-F238E27FC236}">
                <a16:creationId xmlns:a16="http://schemas.microsoft.com/office/drawing/2014/main" id="{E8663BB1-BB26-0F45-9CE6-B01EE506AE9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5284A6B1-F6B8-D147-AC9A-64D58B6885CE}" type="slidenum">
              <a:rPr lang="en-GB" altLang="en-US" sz="1400"/>
              <a:pPr>
                <a:spcBef>
                  <a:spcPct val="0"/>
                </a:spcBef>
                <a:buClrTx/>
                <a:buSzTx/>
                <a:buFontTx/>
                <a:buNone/>
              </a:pPr>
              <a:t>7</a:t>
            </a:fld>
            <a:endParaRPr lang="en-GB" altLang="en-US" sz="1400"/>
          </a:p>
        </p:txBody>
      </p:sp>
      <p:sp>
        <p:nvSpPr>
          <p:cNvPr id="22532" name="Rectangle 2">
            <a:extLst>
              <a:ext uri="{FF2B5EF4-FFF2-40B4-BE49-F238E27FC236}">
                <a16:creationId xmlns:a16="http://schemas.microsoft.com/office/drawing/2014/main" id="{3F8870D5-0F61-914A-A9BE-DFC3D25BF251}"/>
              </a:ext>
            </a:extLst>
          </p:cNvPr>
          <p:cNvSpPr>
            <a:spLocks noGrp="1" noChangeArrowheads="1"/>
          </p:cNvSpPr>
          <p:nvPr>
            <p:ph type="title"/>
          </p:nvPr>
        </p:nvSpPr>
        <p:spPr/>
        <p:txBody>
          <a:bodyPr/>
          <a:lstStyle/>
          <a:p>
            <a:pPr eaLnBrk="1" hangingPunct="1"/>
            <a:r>
              <a:rPr lang="en-GB" altLang="en-US" sz="2800">
                <a:latin typeface="Times New Roman" panose="02020603050405020304" pitchFamily="18" charset="0"/>
                <a:cs typeface="Times New Roman" panose="02020603050405020304" pitchFamily="18" charset="0"/>
              </a:rPr>
              <a:t>Chromaticity correction and sextupole non-linear effect: number of sextupole families</a:t>
            </a:r>
            <a:endParaRPr lang="ru-RU" altLang="en-US" sz="2800">
              <a:latin typeface="Times New Roman" panose="02020603050405020304" pitchFamily="18" charset="0"/>
              <a:cs typeface="Times New Roman" panose="02020603050405020304" pitchFamily="18" charset="0"/>
            </a:endParaRPr>
          </a:p>
        </p:txBody>
      </p:sp>
      <p:sp>
        <p:nvSpPr>
          <p:cNvPr id="22533" name="Rectangle 3">
            <a:extLst>
              <a:ext uri="{FF2B5EF4-FFF2-40B4-BE49-F238E27FC236}">
                <a16:creationId xmlns:a16="http://schemas.microsoft.com/office/drawing/2014/main" id="{33042DD7-1C23-0B43-B4C1-ED3E43CE9654}"/>
              </a:ext>
            </a:extLst>
          </p:cNvPr>
          <p:cNvSpPr>
            <a:spLocks noGrp="1" noChangeArrowheads="1"/>
          </p:cNvSpPr>
          <p:nvPr>
            <p:ph type="body" idx="1"/>
          </p:nvPr>
        </p:nvSpPr>
        <p:spPr/>
        <p:txBody>
          <a:bodyPr/>
          <a:lstStyle/>
          <a:p>
            <a:pPr eaLnBrk="1" hangingPunct="1"/>
            <a:r>
              <a:rPr lang="en-GB" altLang="en-US" sz="2400">
                <a:latin typeface="Times New Roman" panose="02020603050405020304" pitchFamily="18" charset="0"/>
                <a:cs typeface="Times New Roman" panose="02020603050405020304" pitchFamily="18" charset="0"/>
              </a:rPr>
              <a:t>DA vs phase advance: at</a:t>
            </a:r>
            <a:r>
              <a:rPr lang="en-GB" altLang="en-US" sz="2400"/>
              <a:t> </a:t>
            </a:r>
            <a:r>
              <a:rPr lang="el-GR" altLang="en-US" sz="2400">
                <a:latin typeface="Times New Roman" panose="02020603050405020304" pitchFamily="18" charset="0"/>
                <a:cs typeface="Times New Roman" panose="02020603050405020304" pitchFamily="18" charset="0"/>
              </a:rPr>
              <a:t>ν</a:t>
            </a:r>
            <a:r>
              <a:rPr lang="en-GB" altLang="en-US" sz="2400" baseline="30000">
                <a:latin typeface="Times New Roman" panose="02020603050405020304" pitchFamily="18" charset="0"/>
                <a:cs typeface="Times New Roman" panose="02020603050405020304" pitchFamily="18" charset="0"/>
              </a:rPr>
              <a:t>arc</a:t>
            </a:r>
            <a:r>
              <a:rPr lang="en-GB" altLang="en-US" sz="2400" baseline="-25000">
                <a:latin typeface="Times New Roman" panose="02020603050405020304" pitchFamily="18" charset="0"/>
                <a:cs typeface="Times New Roman" panose="02020603050405020304" pitchFamily="18" charset="0"/>
              </a:rPr>
              <a:t>x,y</a:t>
            </a:r>
            <a:r>
              <a:rPr lang="en-GB" altLang="en-US" sz="2400">
                <a:latin typeface="Times New Roman" panose="02020603050405020304" pitchFamily="18" charset="0"/>
                <a:cs typeface="Times New Roman" panose="02020603050405020304" pitchFamily="18" charset="0"/>
              </a:rPr>
              <a:t>→3.0 the cell tune →</a:t>
            </a:r>
            <a:r>
              <a:rPr lang="el-GR" altLang="en-US" sz="2400">
                <a:latin typeface="Times New Roman" panose="02020603050405020304" pitchFamily="18" charset="0"/>
                <a:cs typeface="Times New Roman" panose="02020603050405020304" pitchFamily="18" charset="0"/>
              </a:rPr>
              <a:t>π</a:t>
            </a:r>
            <a:r>
              <a:rPr lang="en-GB" altLang="en-US" sz="2400">
                <a:latin typeface="Times New Roman" panose="02020603050405020304" pitchFamily="18" charset="0"/>
                <a:cs typeface="Times New Roman" panose="02020603050405020304" pitchFamily="18" charset="0"/>
              </a:rPr>
              <a:t>/2 and DA grows</a:t>
            </a:r>
          </a:p>
          <a:p>
            <a:pPr eaLnBrk="1" hangingPunct="1">
              <a:buFont typeface="Wingdings" pitchFamily="2" charset="2"/>
              <a:buNone/>
            </a:pPr>
            <a:endParaRPr lang="ru-RU" altLang="en-US" sz="2400"/>
          </a:p>
        </p:txBody>
      </p:sp>
      <p:pic>
        <p:nvPicPr>
          <p:cNvPr id="22534" name="Picture 4" descr="resonances1">
            <a:extLst>
              <a:ext uri="{FF2B5EF4-FFF2-40B4-BE49-F238E27FC236}">
                <a16:creationId xmlns:a16="http://schemas.microsoft.com/office/drawing/2014/main" id="{B2625701-473B-B44D-8E2D-C8244812AB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698" y="2780928"/>
            <a:ext cx="8353425"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Date Placeholder 3">
            <a:extLst>
              <a:ext uri="{FF2B5EF4-FFF2-40B4-BE49-F238E27FC236}">
                <a16:creationId xmlns:a16="http://schemas.microsoft.com/office/drawing/2014/main" id="{9487D1A4-AC8A-D641-9766-B2ADC23E95A1}"/>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23554" name="Footer Placeholder 4">
            <a:extLst>
              <a:ext uri="{FF2B5EF4-FFF2-40B4-BE49-F238E27FC236}">
                <a16:creationId xmlns:a16="http://schemas.microsoft.com/office/drawing/2014/main" id="{7362B596-6852-6E44-899B-5DB9675DE03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23555" name="Slide Number Placeholder 5">
            <a:extLst>
              <a:ext uri="{FF2B5EF4-FFF2-40B4-BE49-F238E27FC236}">
                <a16:creationId xmlns:a16="http://schemas.microsoft.com/office/drawing/2014/main" id="{3D471A0D-33DC-AF4C-8060-A10D280C2D6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E91EB49F-6C9C-8045-9C49-E08F1C54747C}" type="slidenum">
              <a:rPr lang="en-GB" altLang="en-US" sz="1400"/>
              <a:pPr>
                <a:spcBef>
                  <a:spcPct val="0"/>
                </a:spcBef>
                <a:buClrTx/>
                <a:buSzTx/>
                <a:buFontTx/>
                <a:buNone/>
              </a:pPr>
              <a:t>8</a:t>
            </a:fld>
            <a:endParaRPr lang="en-GB" altLang="en-US" sz="1400"/>
          </a:p>
        </p:txBody>
      </p:sp>
      <p:sp>
        <p:nvSpPr>
          <p:cNvPr id="23556" name="Rectangle 2">
            <a:extLst>
              <a:ext uri="{FF2B5EF4-FFF2-40B4-BE49-F238E27FC236}">
                <a16:creationId xmlns:a16="http://schemas.microsoft.com/office/drawing/2014/main" id="{61D879E9-B57C-6848-BF75-AB68BB3FB15C}"/>
              </a:ext>
            </a:extLst>
          </p:cNvPr>
          <p:cNvSpPr>
            <a:spLocks noGrp="1" noChangeArrowheads="1"/>
          </p:cNvSpPr>
          <p:nvPr>
            <p:ph type="title"/>
          </p:nvPr>
        </p:nvSpPr>
        <p:spPr/>
        <p:txBody>
          <a:bodyPr/>
          <a:lstStyle/>
          <a:p>
            <a:pPr algn="ctr" eaLnBrk="1" hangingPunct="1"/>
            <a:r>
              <a:rPr lang="en-GB" altLang="en-US" sz="2800"/>
              <a:t>Low Transition Energy lattice</a:t>
            </a:r>
            <a:endParaRPr lang="ru-RU" altLang="en-US" sz="2800"/>
          </a:p>
        </p:txBody>
      </p:sp>
      <p:sp>
        <p:nvSpPr>
          <p:cNvPr id="23557" name="Rectangle 3">
            <a:extLst>
              <a:ext uri="{FF2B5EF4-FFF2-40B4-BE49-F238E27FC236}">
                <a16:creationId xmlns:a16="http://schemas.microsoft.com/office/drawing/2014/main" id="{C2037FCD-A88F-1E46-8455-FB3B58559559}"/>
              </a:ext>
            </a:extLst>
          </p:cNvPr>
          <p:cNvSpPr>
            <a:spLocks noGrp="1" noChangeArrowheads="1"/>
          </p:cNvSpPr>
          <p:nvPr>
            <p:ph type="body" idx="1"/>
          </p:nvPr>
        </p:nvSpPr>
        <p:spPr/>
        <p:txBody>
          <a:bodyPr/>
          <a:lstStyle/>
          <a:p>
            <a:pPr eaLnBrk="1" hangingPunct="1">
              <a:buFont typeface="Wingdings" pitchFamily="2" charset="2"/>
              <a:buNone/>
            </a:pPr>
            <a:r>
              <a:rPr lang="en-GB" altLang="en-US" sz="2000"/>
              <a:t>TWISS function:</a:t>
            </a:r>
          </a:p>
          <a:p>
            <a:pPr eaLnBrk="1" hangingPunct="1">
              <a:buFont typeface="Wingdings" pitchFamily="2" charset="2"/>
              <a:buNone/>
            </a:pPr>
            <a:r>
              <a:rPr lang="en-GB" altLang="en-US" sz="2000"/>
              <a:t>RING					ARC</a:t>
            </a:r>
            <a:endParaRPr lang="ru-RU" altLang="en-US" sz="2000"/>
          </a:p>
        </p:txBody>
      </p:sp>
      <p:pic>
        <p:nvPicPr>
          <p:cNvPr id="23558" name="Picture 4" descr="ring TWISS">
            <a:extLst>
              <a:ext uri="{FF2B5EF4-FFF2-40B4-BE49-F238E27FC236}">
                <a16:creationId xmlns:a16="http://schemas.microsoft.com/office/drawing/2014/main" id="{B6A8C200-1F46-754E-ACC1-90F64A2E3C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708275"/>
            <a:ext cx="8813800"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Date Placeholder 3">
            <a:extLst>
              <a:ext uri="{FF2B5EF4-FFF2-40B4-BE49-F238E27FC236}">
                <a16:creationId xmlns:a16="http://schemas.microsoft.com/office/drawing/2014/main" id="{BC70782F-6575-EA45-BED7-A09E61950A3E}"/>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IKP seminar, 1 March 2011</a:t>
            </a:r>
          </a:p>
        </p:txBody>
      </p:sp>
      <p:sp>
        <p:nvSpPr>
          <p:cNvPr id="24578" name="Footer Placeholder 4">
            <a:extLst>
              <a:ext uri="{FF2B5EF4-FFF2-40B4-BE49-F238E27FC236}">
                <a16:creationId xmlns:a16="http://schemas.microsoft.com/office/drawing/2014/main" id="{CD5930D8-D3D9-164A-BB11-C32DB5D426B8}"/>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GB" altLang="en-US" sz="1400"/>
              <a:t>Yu. Senichev, FZJ</a:t>
            </a:r>
          </a:p>
        </p:txBody>
      </p:sp>
      <p:sp>
        <p:nvSpPr>
          <p:cNvPr id="24579" name="Slide Number Placeholder 5">
            <a:extLst>
              <a:ext uri="{FF2B5EF4-FFF2-40B4-BE49-F238E27FC236}">
                <a16:creationId xmlns:a16="http://schemas.microsoft.com/office/drawing/2014/main" id="{222BDA6E-10DE-734D-B3B2-B0504C4CB21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a:spcBef>
                <a:spcPct val="0"/>
              </a:spcBef>
              <a:buClrTx/>
              <a:buSzTx/>
              <a:buFontTx/>
              <a:buNone/>
            </a:pPr>
            <a:fld id="{E340DB0E-80D2-124D-B782-22CCCCF33582}" type="slidenum">
              <a:rPr lang="en-GB" altLang="en-US" sz="1400"/>
              <a:pPr>
                <a:spcBef>
                  <a:spcPct val="0"/>
                </a:spcBef>
                <a:buClrTx/>
                <a:buSzTx/>
                <a:buFontTx/>
                <a:buNone/>
              </a:pPr>
              <a:t>9</a:t>
            </a:fld>
            <a:endParaRPr lang="en-GB" altLang="en-US" sz="1400"/>
          </a:p>
        </p:txBody>
      </p:sp>
      <p:sp>
        <p:nvSpPr>
          <p:cNvPr id="24580" name="Rectangle 2">
            <a:extLst>
              <a:ext uri="{FF2B5EF4-FFF2-40B4-BE49-F238E27FC236}">
                <a16:creationId xmlns:a16="http://schemas.microsoft.com/office/drawing/2014/main" id="{3C7F47FE-A62C-864A-BA19-7F85D0DB394B}"/>
              </a:ext>
            </a:extLst>
          </p:cNvPr>
          <p:cNvSpPr>
            <a:spLocks noGrp="1" noChangeArrowheads="1"/>
          </p:cNvSpPr>
          <p:nvPr>
            <p:ph type="title"/>
          </p:nvPr>
        </p:nvSpPr>
        <p:spPr/>
        <p:txBody>
          <a:bodyPr/>
          <a:lstStyle/>
          <a:p>
            <a:pPr eaLnBrk="1" hangingPunct="1"/>
            <a:r>
              <a:rPr lang="en-GB" altLang="en-US" sz="2400"/>
              <a:t>DA for LTE option without errors &gt;1000 mm mrad for both planes</a:t>
            </a:r>
            <a:endParaRPr lang="ru-RU" altLang="en-US" sz="2400"/>
          </a:p>
        </p:txBody>
      </p:sp>
      <p:sp>
        <p:nvSpPr>
          <p:cNvPr id="24581" name="Rectangle 3">
            <a:extLst>
              <a:ext uri="{FF2B5EF4-FFF2-40B4-BE49-F238E27FC236}">
                <a16:creationId xmlns:a16="http://schemas.microsoft.com/office/drawing/2014/main" id="{65E9AA75-9064-9241-963C-692589B9819D}"/>
              </a:ext>
            </a:extLst>
          </p:cNvPr>
          <p:cNvSpPr>
            <a:spLocks noGrp="1" noChangeArrowheads="1"/>
          </p:cNvSpPr>
          <p:nvPr>
            <p:ph type="body" idx="1"/>
          </p:nvPr>
        </p:nvSpPr>
        <p:spPr/>
        <p:txBody>
          <a:bodyPr/>
          <a:lstStyle/>
          <a:p>
            <a:pPr eaLnBrk="1" hangingPunct="1"/>
            <a:r>
              <a:rPr lang="en-GB" altLang="en-US"/>
              <a:t>Phys aperture is limited by the quadrupole aperture and equals </a:t>
            </a:r>
          </a:p>
          <a:p>
            <a:pPr eaLnBrk="1" hangingPunct="1">
              <a:buFont typeface="Wingdings" pitchFamily="2" charset="2"/>
              <a:buNone/>
            </a:pPr>
            <a:r>
              <a:rPr lang="en-GB" altLang="en-US"/>
              <a:t>			A</a:t>
            </a:r>
            <a:r>
              <a:rPr lang="en-GB" altLang="en-US" baseline="-25000"/>
              <a:t>x,y</a:t>
            </a:r>
            <a:r>
              <a:rPr lang="en-GB" altLang="en-US"/>
              <a:t>=75/85 mm mrad</a:t>
            </a:r>
            <a:endParaRPr lang="ru-RU" altLang="en-US"/>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C:\Programme\Microsoft Office\Templates\Presentation Designs\Blends.pot</Template>
  <TotalTime>39650</TotalTime>
  <Words>970</Words>
  <Application>Microsoft Macintosh PowerPoint</Application>
  <PresentationFormat>Экран (4:3)</PresentationFormat>
  <Paragraphs>200</Paragraphs>
  <Slides>22</Slides>
  <Notes>1</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22</vt:i4>
      </vt:variant>
    </vt:vector>
  </HeadingPairs>
  <TitlesOfParts>
    <vt:vector size="29" baseType="lpstr">
      <vt:lpstr>Arial</vt:lpstr>
      <vt:lpstr>Calibri</vt:lpstr>
      <vt:lpstr>Tahoma</vt:lpstr>
      <vt:lpstr>Times New Roman</vt:lpstr>
      <vt:lpstr>Wingdings</vt:lpstr>
      <vt:lpstr>Blends</vt:lpstr>
      <vt:lpstr>Equation</vt:lpstr>
      <vt:lpstr>Yu. Senichev  HESR quadrupole and sextupole grouping</vt:lpstr>
      <vt:lpstr>Transition energy: number of quadrupole families </vt:lpstr>
      <vt:lpstr>Two and four superperiodicity of arc</vt:lpstr>
      <vt:lpstr>Chromaticity correction and sextupole non-linear effect: number of sextupole families</vt:lpstr>
      <vt:lpstr>Chromaticity correction and sextupole non-linear effect: number of sextupole families</vt:lpstr>
      <vt:lpstr>Transition energy: number of quadrupole families</vt:lpstr>
      <vt:lpstr>Chromaticity correction and sextupole non-linear effect: number of sextupole families</vt:lpstr>
      <vt:lpstr>Low Transition Energy lattice</vt:lpstr>
      <vt:lpstr>DA for LTE option without errors &gt;1000 mm mrad for both planes</vt:lpstr>
      <vt:lpstr>DA for LTE option with all errors &gt;60 mm mrad for both planes</vt:lpstr>
      <vt:lpstr>DA for LTE option with all errors &gt;60 mm mrad for both planes</vt:lpstr>
      <vt:lpstr>High Transition Energy (γt~i20) lattice</vt:lpstr>
      <vt:lpstr>DA for HTE option with errors for monochromatic beam~40 mm mrad and at dp/p=±0.3% DA→10 mm mrad</vt:lpstr>
      <vt:lpstr>Table</vt:lpstr>
      <vt:lpstr>Conclusion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FZJ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Post-RFQ beam dynamics: common requirements and solutions</dc:title>
  <dc:creator>Yurij Senichev</dc:creator>
  <cp:lastModifiedBy>Microsoft Office User</cp:lastModifiedBy>
  <cp:revision>182</cp:revision>
  <cp:lastPrinted>1601-01-01T00:00:00Z</cp:lastPrinted>
  <dcterms:created xsi:type="dcterms:W3CDTF">2005-04-12T07:21:20Z</dcterms:created>
  <dcterms:modified xsi:type="dcterms:W3CDTF">2021-07-05T15:33:43Z</dcterms:modified>
</cp:coreProperties>
</file>