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7" r:id="rId7"/>
    <p:sldId id="260" r:id="rId8"/>
    <p:sldId id="259" r:id="rId9"/>
    <p:sldId id="261" r:id="rId10"/>
    <p:sldId id="262" r:id="rId11"/>
    <p:sldId id="263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0"/>
    <p:restoredTop sz="96281"/>
  </p:normalViewPr>
  <p:slideViewPr>
    <p:cSldViewPr>
      <p:cViewPr>
        <p:scale>
          <a:sx n="124" d="100"/>
          <a:sy n="124" d="100"/>
        </p:scale>
        <p:origin x="-800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8A2EB-0295-F601-A9C7-58337315D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CDCA06-F101-72CC-AF9A-B3E7AC85A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7688A9-41A8-AFF6-DC1C-A7B28752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E110-634F-F545-BD61-72B360C5BAE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1B6B63-49A7-3DC5-AE6C-E4D57125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279138-A390-7B84-D1C8-8E105F38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41CD-6A69-FD44-84B8-3A5616CD5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02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65368-750D-6658-D51E-246066AE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969289-6325-416B-0E5E-40C3E90B8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7C97A-E19D-1949-B6B8-00989FC5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E110-634F-F545-BD61-72B360C5BAE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1DF927-6C58-E898-4174-06A344C3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788EF4-DE6E-C380-220D-870A18F2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41CD-6A69-FD44-84B8-3A5616CD5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3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766384-BAC2-0C58-0434-CDAE7A587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667AA6-3C8C-0540-DBEB-09CE84D6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DCC617-5B06-9A78-E8DA-8946E96D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E110-634F-F545-BD61-72B360C5BAE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89E7A-02D7-CCCC-36B3-BF0A291A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3AA91D-7F26-E225-2630-6787FA46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41CD-6A69-FD44-84B8-3A5616CD5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58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C04BD-A6A8-23A2-3880-7DB6ED2B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C6C67-C31E-5B35-FC86-8E75C8A4F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1764D-53CA-A5ED-93E7-54508C75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E110-634F-F545-BD61-72B360C5BAE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9813BB-24E7-B3F5-6632-5311F31A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01302B-AF63-683B-D7AB-4B46C066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41CD-6A69-FD44-84B8-3A5616CD5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04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A791D-72CB-B04B-EAB5-28E8C94D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EBE99B-EC1B-6D78-2453-2EF187A91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54FB12-E2BF-FA44-3CF9-D419242E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E110-634F-F545-BD61-72B360C5BAE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DBAABE-6461-5C13-7A9F-07F12992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FC4CED-85DA-EBF2-6A54-4EAA2053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41CD-6A69-FD44-84B8-3A5616CD5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63019-8B55-6DF3-FA2F-C5131BA0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EB2B7C-97A2-8505-B8D3-45A06D93A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2BC1E7-8968-30A8-A8C4-D0BD6E96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2288EC-83DB-F0FF-F478-05A2B2CB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E110-634F-F545-BD61-72B360C5BAE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9F8623-CFFB-EF78-6875-2E480B3C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0DBF50-6AC5-D4C9-2C97-2E46C28E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41CD-6A69-FD44-84B8-3A5616CD5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7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683D0-06B0-AE51-D055-DB1B707E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A4608F-C1AE-667C-B671-6EDB2C65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BABCD0-5C40-D2F5-FCCE-11FF1CA5F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C68741-F190-5CF5-4014-6BA2E97E7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A7E0D7-ADCA-803B-37F0-6CF35EA3B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783E70-C448-7B1B-6547-946B1C8A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E110-634F-F545-BD61-72B360C5BAE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39FC656-6382-684C-D1D4-7170FE72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2643F5-FD3E-2C5E-4BA1-A10F89AE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41CD-6A69-FD44-84B8-3A5616CD5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01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8F4FB-0383-9CE1-C6A9-BA41839F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634D3F-7905-3E1E-6F0D-84FFF8A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E110-634F-F545-BD61-72B360C5BAE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4A191E-37E5-B362-1DB7-380D7336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55C760-CAD5-DA93-9E53-3C7CB81E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41CD-6A69-FD44-84B8-3A5616CD5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30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6E0631-D641-6482-DBC8-20F92FDA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E110-634F-F545-BD61-72B360C5BAE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C52DE5-32CF-571C-6B80-3B780637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C2E3C2-25A4-43AF-5540-00D30CA2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41CD-6A69-FD44-84B8-3A5616CD5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66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3D6A1-4E34-E570-E497-DA1A466A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1CB25-B8F9-A2BD-DAEB-278C17AD5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F71ABD-CDA2-9AC1-D6EB-4EA3F64CA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431A77-36DB-0074-E700-E8C24CBB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E110-634F-F545-BD61-72B360C5BAE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E735F2-CB81-A102-AFBE-438C5F6F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FE6649-463B-C7F3-3AA3-8637A8BE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41CD-6A69-FD44-84B8-3A5616CD5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11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0F92A-9A31-BF80-91CF-645EFAAC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437107-DA62-8B49-AD25-3FEA3BC6F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1DF023-B4C3-EDD7-6930-89DC6C140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146FBA-D22F-777D-4E5D-F127F7F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E110-634F-F545-BD61-72B360C5BAE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A1008C-0743-C752-4ED4-27817AB7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0BC102-AFFE-6915-4F1A-F8DF22D7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41CD-6A69-FD44-84B8-3A5616CD5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91CEC-9587-88A8-C284-01D7D893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3DDE2C-29F8-B8C3-0C2B-42A8D4F9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A733D4-2EB3-1616-9C11-EE0965A5B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4E110-634F-F545-BD61-72B360C5BAED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41AE2-25FD-DF55-C98F-EAC902805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09ADBF-CE0C-1810-0118-AE0531C00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841CD-6A69-FD44-84B8-3A5616CD5A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54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480.png"/><Relationship Id="rId7" Type="http://schemas.openxmlformats.org/officeDocument/2006/relationships/image" Target="../media/image50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30.png"/><Relationship Id="rId5" Type="http://schemas.openxmlformats.org/officeDocument/2006/relationships/image" Target="../media/image38.png"/><Relationship Id="rId10" Type="http://schemas.openxmlformats.org/officeDocument/2006/relationships/image" Target="../media/image46.png"/><Relationship Id="rId4" Type="http://schemas.openxmlformats.org/officeDocument/2006/relationships/image" Target="../media/image37.png"/><Relationship Id="rId9" Type="http://schemas.openxmlformats.org/officeDocument/2006/relationships/image" Target="../media/image5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480.png"/><Relationship Id="rId7" Type="http://schemas.openxmlformats.org/officeDocument/2006/relationships/image" Target="../media/image50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30.png"/><Relationship Id="rId5" Type="http://schemas.openxmlformats.org/officeDocument/2006/relationships/image" Target="../media/image38.png"/><Relationship Id="rId10" Type="http://schemas.openxmlformats.org/officeDocument/2006/relationships/image" Target="../media/image46.png"/><Relationship Id="rId4" Type="http://schemas.openxmlformats.org/officeDocument/2006/relationships/image" Target="../media/image37.png"/><Relationship Id="rId9" Type="http://schemas.openxmlformats.org/officeDocument/2006/relationships/image" Target="../media/image5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8.png"/><Relationship Id="rId5" Type="http://schemas.openxmlformats.org/officeDocument/2006/relationships/image" Target="../media/image51.png"/><Relationship Id="rId10" Type="http://schemas.openxmlformats.org/officeDocument/2006/relationships/image" Target="../media/image58.png"/><Relationship Id="rId4" Type="http://schemas.openxmlformats.org/officeDocument/2006/relationships/image" Target="../media/image50.png"/><Relationship Id="rId9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0.png"/><Relationship Id="rId21" Type="http://schemas.openxmlformats.org/officeDocument/2006/relationships/image" Target="../media/image98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5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7" Type="http://schemas.openxmlformats.org/officeDocument/2006/relationships/image" Target="../media/image40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7" Type="http://schemas.openxmlformats.org/officeDocument/2006/relationships/image" Target="../media/image50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уга 4">
            <a:extLst>
              <a:ext uri="{FF2B5EF4-FFF2-40B4-BE49-F238E27FC236}">
                <a16:creationId xmlns:a16="http://schemas.microsoft.com/office/drawing/2014/main" id="{D50D1514-2CA5-0DF1-B663-20FB7CCE3DDC}"/>
              </a:ext>
            </a:extLst>
          </p:cNvPr>
          <p:cNvSpPr/>
          <p:nvPr/>
        </p:nvSpPr>
        <p:spPr>
          <a:xfrm>
            <a:off x="2846070" y="1223010"/>
            <a:ext cx="1440000" cy="1440000"/>
          </a:xfrm>
          <a:prstGeom prst="arc">
            <a:avLst>
              <a:gd name="adj1" fmla="val 10731642"/>
              <a:gd name="adj2" fmla="val 16222386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03A1F60-99A5-6AE8-377F-7BAE5F6E1CEC}"/>
              </a:ext>
            </a:extLst>
          </p:cNvPr>
          <p:cNvCxnSpPr/>
          <p:nvPr/>
        </p:nvCxnSpPr>
        <p:spPr>
          <a:xfrm flipV="1">
            <a:off x="2846070" y="1006867"/>
            <a:ext cx="0" cy="9361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9859166F-631F-9316-F66F-CC02E89F00CD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570757" y="1223010"/>
            <a:ext cx="932400" cy="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265A61-5366-2130-E189-64A31246BF08}"/>
                  </a:ext>
                </a:extLst>
              </p:cNvPr>
              <p:cNvSpPr txBox="1"/>
              <p:nvPr/>
            </p:nvSpPr>
            <p:spPr>
              <a:xfrm>
                <a:off x="2416145" y="1006867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265A61-5366-2130-E189-64A31246B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145" y="1006867"/>
                <a:ext cx="328931" cy="410369"/>
              </a:xfrm>
              <a:prstGeom prst="rect">
                <a:avLst/>
              </a:prstGeom>
              <a:blipFill>
                <a:blip r:embed="rId2"/>
                <a:stretch>
                  <a:fillRect l="-7407" t="-15152"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E60481-7F5C-AF99-5687-3F5E9C911EA4}"/>
                  </a:ext>
                </a:extLst>
              </p:cNvPr>
              <p:cNvSpPr txBox="1"/>
              <p:nvPr/>
            </p:nvSpPr>
            <p:spPr>
              <a:xfrm>
                <a:off x="4058134" y="704569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E60481-7F5C-AF99-5687-3F5E9C911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34" y="704569"/>
                <a:ext cx="328931" cy="410369"/>
              </a:xfrm>
              <a:prstGeom prst="rect">
                <a:avLst/>
              </a:prstGeom>
              <a:blipFill>
                <a:blip r:embed="rId3"/>
                <a:stretch>
                  <a:fillRect l="-7407" t="-15152" r="-14815"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вал 15">
            <a:extLst>
              <a:ext uri="{FF2B5EF4-FFF2-40B4-BE49-F238E27FC236}">
                <a16:creationId xmlns:a16="http://schemas.microsoft.com/office/drawing/2014/main" id="{2B0544ED-C034-1631-6BB9-DF86B042D692}"/>
              </a:ext>
            </a:extLst>
          </p:cNvPr>
          <p:cNvSpPr>
            <a:spLocks noChangeAspect="1"/>
          </p:cNvSpPr>
          <p:nvPr/>
        </p:nvSpPr>
        <p:spPr>
          <a:xfrm>
            <a:off x="3170976" y="1564481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18D6F8ED-8544-BDEF-D95C-7404527D0176}"/>
              </a:ext>
            </a:extLst>
          </p:cNvPr>
          <p:cNvSpPr>
            <a:spLocks noChangeAspect="1"/>
          </p:cNvSpPr>
          <p:nvPr/>
        </p:nvSpPr>
        <p:spPr>
          <a:xfrm>
            <a:off x="3224118" y="161848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06CFE4-2335-6C48-C1D8-B1B3A1D725EB}"/>
                  </a:ext>
                </a:extLst>
              </p:cNvPr>
              <p:cNvSpPr txBox="1"/>
              <p:nvPr/>
            </p:nvSpPr>
            <p:spPr>
              <a:xfrm>
                <a:off x="3278118" y="1507037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06CFE4-2335-6C48-C1D8-B1B3A1D72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118" y="1507037"/>
                <a:ext cx="440870" cy="402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Овал 20">
            <a:extLst>
              <a:ext uri="{FF2B5EF4-FFF2-40B4-BE49-F238E27FC236}">
                <a16:creationId xmlns:a16="http://schemas.microsoft.com/office/drawing/2014/main" id="{56602BA7-EE5B-6F13-6C31-608BF4E9601B}"/>
              </a:ext>
            </a:extLst>
          </p:cNvPr>
          <p:cNvSpPr>
            <a:spLocks noChangeAspect="1"/>
          </p:cNvSpPr>
          <p:nvPr/>
        </p:nvSpPr>
        <p:spPr>
          <a:xfrm>
            <a:off x="3790988" y="1566956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Умножение 23">
            <a:extLst>
              <a:ext uri="{FF2B5EF4-FFF2-40B4-BE49-F238E27FC236}">
                <a16:creationId xmlns:a16="http://schemas.microsoft.com/office/drawing/2014/main" id="{E85DE559-0A35-8484-28C0-C911D26DA8E7}"/>
              </a:ext>
            </a:extLst>
          </p:cNvPr>
          <p:cNvSpPr>
            <a:spLocks noChangeAspect="1"/>
          </p:cNvSpPr>
          <p:nvPr/>
        </p:nvSpPr>
        <p:spPr>
          <a:xfrm>
            <a:off x="3817129" y="1591481"/>
            <a:ext cx="90000" cy="900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412A19-B445-A1D7-91A5-6D68A191F6F0}"/>
                  </a:ext>
                </a:extLst>
              </p:cNvPr>
              <p:cNvSpPr txBox="1"/>
              <p:nvPr/>
            </p:nvSpPr>
            <p:spPr>
              <a:xfrm>
                <a:off x="4005271" y="1477371"/>
                <a:ext cx="522515" cy="43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412A19-B445-A1D7-91A5-6D68A191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271" y="1477371"/>
                <a:ext cx="522515" cy="432554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Дуга 27">
            <a:extLst>
              <a:ext uri="{FF2B5EF4-FFF2-40B4-BE49-F238E27FC236}">
                <a16:creationId xmlns:a16="http://schemas.microsoft.com/office/drawing/2014/main" id="{F07023A1-F264-64A9-285E-EDAC9FFB5741}"/>
              </a:ext>
            </a:extLst>
          </p:cNvPr>
          <p:cNvSpPr/>
          <p:nvPr/>
        </p:nvSpPr>
        <p:spPr>
          <a:xfrm rot="10800000">
            <a:off x="5739849" y="-676007"/>
            <a:ext cx="2775919" cy="2585932"/>
          </a:xfrm>
          <a:prstGeom prst="arc">
            <a:avLst>
              <a:gd name="adj1" fmla="val 12817232"/>
              <a:gd name="adj2" fmla="val 16222386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45CF967-DBF9-0581-323C-131ECA6B4FD3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7119389" y="1909901"/>
            <a:ext cx="932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6A52102-6C60-FB47-5B3B-EBAEA52D07B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257515" y="704569"/>
            <a:ext cx="533337" cy="6635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449407-C38A-9B83-D023-753CE4CBFE26}"/>
                  </a:ext>
                </a:extLst>
              </p:cNvPr>
              <p:cNvSpPr txBox="1"/>
              <p:nvPr/>
            </p:nvSpPr>
            <p:spPr>
              <a:xfrm>
                <a:off x="8093049" y="1499532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449407-C38A-9B83-D023-753CE4CBF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049" y="1499532"/>
                <a:ext cx="328931" cy="410369"/>
              </a:xfrm>
              <a:prstGeom prst="rect">
                <a:avLst/>
              </a:prstGeom>
              <a:blipFill>
                <a:blip r:embed="rId6"/>
                <a:stretch>
                  <a:fillRect l="-7407" t="-15152"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4BC2D0-38B6-2DBA-639D-7F82E5C37BEC}"/>
                  </a:ext>
                </a:extLst>
              </p:cNvPr>
              <p:cNvSpPr txBox="1"/>
              <p:nvPr/>
            </p:nvSpPr>
            <p:spPr>
              <a:xfrm>
                <a:off x="8709382" y="710705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4BC2D0-38B6-2DBA-639D-7F82E5C37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382" y="710705"/>
                <a:ext cx="328931" cy="410369"/>
              </a:xfrm>
              <a:prstGeom prst="rect">
                <a:avLst/>
              </a:prstGeom>
              <a:blipFill>
                <a:blip r:embed="rId7"/>
                <a:stretch>
                  <a:fillRect l="-3704" t="-15152" r="-18519"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62A3DF7-B942-75B2-3906-F253F45FB930}"/>
                  </a:ext>
                </a:extLst>
              </p:cNvPr>
              <p:cNvSpPr txBox="1"/>
              <p:nvPr/>
            </p:nvSpPr>
            <p:spPr>
              <a:xfrm>
                <a:off x="7724534" y="767492"/>
                <a:ext cx="518155" cy="43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62A3DF7-B942-75B2-3906-F253F45F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534" y="767492"/>
                <a:ext cx="518155" cy="432554"/>
              </a:xfrm>
              <a:prstGeom prst="rect">
                <a:avLst/>
              </a:prstGeom>
              <a:blipFill>
                <a:blip r:embed="rId8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Овал 51">
            <a:extLst>
              <a:ext uri="{FF2B5EF4-FFF2-40B4-BE49-F238E27FC236}">
                <a16:creationId xmlns:a16="http://schemas.microsoft.com/office/drawing/2014/main" id="{5610FC8E-9B00-6C1C-1CDE-40AA1ACCF1BA}"/>
              </a:ext>
            </a:extLst>
          </p:cNvPr>
          <p:cNvSpPr>
            <a:spLocks noChangeAspect="1"/>
          </p:cNvSpPr>
          <p:nvPr/>
        </p:nvSpPr>
        <p:spPr>
          <a:xfrm>
            <a:off x="7604889" y="912736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FB7BF1-B7E4-540F-6007-4D129AF3B41F}"/>
              </a:ext>
            </a:extLst>
          </p:cNvPr>
          <p:cNvSpPr>
            <a:spLocks noChangeAspect="1"/>
          </p:cNvSpPr>
          <p:nvPr/>
        </p:nvSpPr>
        <p:spPr>
          <a:xfrm>
            <a:off x="7658031" y="96673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AF4F0C-9C35-DF1F-64FF-6A683D432958}"/>
                  </a:ext>
                </a:extLst>
              </p:cNvPr>
              <p:cNvSpPr txBox="1"/>
              <p:nvPr/>
            </p:nvSpPr>
            <p:spPr>
              <a:xfrm>
                <a:off x="7207612" y="1404282"/>
                <a:ext cx="390876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AF4F0C-9C35-DF1F-64FF-6A683D432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612" y="1404282"/>
                <a:ext cx="390876" cy="4029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A00E4871-96EF-5CAF-F718-81D570810139}"/>
              </a:ext>
            </a:extLst>
          </p:cNvPr>
          <p:cNvCxnSpPr>
            <a:cxnSpLocks/>
          </p:cNvCxnSpPr>
          <p:nvPr/>
        </p:nvCxnSpPr>
        <p:spPr>
          <a:xfrm flipH="1" flipV="1">
            <a:off x="7560459" y="1368118"/>
            <a:ext cx="207179" cy="375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Фигура, имеющая форму буквы L 78">
            <a:extLst>
              <a:ext uri="{FF2B5EF4-FFF2-40B4-BE49-F238E27FC236}">
                <a16:creationId xmlns:a16="http://schemas.microsoft.com/office/drawing/2014/main" id="{BAD09F1B-C98D-2A3F-1B2B-666EDA207C8C}"/>
              </a:ext>
            </a:extLst>
          </p:cNvPr>
          <p:cNvSpPr>
            <a:spLocks noChangeAspect="1"/>
          </p:cNvSpPr>
          <p:nvPr/>
        </p:nvSpPr>
        <p:spPr>
          <a:xfrm rot="9085985">
            <a:off x="7748091" y="1667313"/>
            <a:ext cx="72000" cy="72000"/>
          </a:xfrm>
          <a:prstGeom prst="corner">
            <a:avLst>
              <a:gd name="adj1" fmla="val 4286"/>
              <a:gd name="adj2" fmla="val 4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75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417AF45E-10D4-C475-1215-1B0B1D77BA9B}"/>
              </a:ext>
            </a:extLst>
          </p:cNvPr>
          <p:cNvCxnSpPr/>
          <p:nvPr/>
        </p:nvCxnSpPr>
        <p:spPr>
          <a:xfrm flipV="1">
            <a:off x="3531753" y="2810620"/>
            <a:ext cx="0" cy="9361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Дуга 60">
            <a:extLst>
              <a:ext uri="{FF2B5EF4-FFF2-40B4-BE49-F238E27FC236}">
                <a16:creationId xmlns:a16="http://schemas.microsoft.com/office/drawing/2014/main" id="{C53842F2-D436-1102-6812-2E05ECF3DB14}"/>
              </a:ext>
            </a:extLst>
          </p:cNvPr>
          <p:cNvSpPr/>
          <p:nvPr/>
        </p:nvSpPr>
        <p:spPr>
          <a:xfrm>
            <a:off x="3531753" y="3012447"/>
            <a:ext cx="1440000" cy="1440000"/>
          </a:xfrm>
          <a:prstGeom prst="arc">
            <a:avLst>
              <a:gd name="adj1" fmla="val 10731642"/>
              <a:gd name="adj2" fmla="val 1616905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434B0473-9ACE-E0E6-FBBC-0D447CA7B103}"/>
              </a:ext>
            </a:extLst>
          </p:cNvPr>
          <p:cNvSpPr>
            <a:spLocks noChangeAspect="1"/>
          </p:cNvSpPr>
          <p:nvPr/>
        </p:nvSpPr>
        <p:spPr>
          <a:xfrm>
            <a:off x="3833374" y="3842056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A0A3EEEE-02D9-9586-2094-59FE5091D5A0}"/>
              </a:ext>
            </a:extLst>
          </p:cNvPr>
          <p:cNvSpPr>
            <a:spLocks noChangeAspect="1"/>
          </p:cNvSpPr>
          <p:nvPr/>
        </p:nvSpPr>
        <p:spPr>
          <a:xfrm>
            <a:off x="3886516" y="38960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BF0045F-0C35-A412-6AED-31358BA0F6F9}"/>
                  </a:ext>
                </a:extLst>
              </p:cNvPr>
              <p:cNvSpPr txBox="1"/>
              <p:nvPr/>
            </p:nvSpPr>
            <p:spPr>
              <a:xfrm>
                <a:off x="3940516" y="3784612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BF0045F-0C35-A412-6AED-31358BA0F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16" y="3784612"/>
                <a:ext cx="440870" cy="402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77A9058-847B-4962-5343-2B7A2B4C664C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3531753" y="3134713"/>
            <a:ext cx="142" cy="612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66C5AB12-1056-3CAB-1F9F-3940B2ABC19A}"/>
              </a:ext>
            </a:extLst>
          </p:cNvPr>
          <p:cNvCxnSpPr>
            <a:cxnSpLocks/>
          </p:cNvCxnSpPr>
          <p:nvPr/>
        </p:nvCxnSpPr>
        <p:spPr>
          <a:xfrm flipV="1">
            <a:off x="4245271" y="2810620"/>
            <a:ext cx="547414" cy="19550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1F16A7F6-06A6-4CB5-C00F-96385567ECB0}"/>
              </a:ext>
            </a:extLst>
          </p:cNvPr>
          <p:cNvCxnSpPr>
            <a:cxnSpLocks/>
          </p:cNvCxnSpPr>
          <p:nvPr/>
        </p:nvCxnSpPr>
        <p:spPr>
          <a:xfrm>
            <a:off x="4250444" y="3029322"/>
            <a:ext cx="1309" cy="7174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4E48B74-607E-FC8A-AE79-304C925E25E7}"/>
              </a:ext>
            </a:extLst>
          </p:cNvPr>
          <p:cNvCxnSpPr>
            <a:cxnSpLocks/>
            <a:endCxn id="61" idx="0"/>
          </p:cNvCxnSpPr>
          <p:nvPr/>
        </p:nvCxnSpPr>
        <p:spPr>
          <a:xfrm flipH="1" flipV="1">
            <a:off x="3531895" y="3746763"/>
            <a:ext cx="718549" cy="3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Дуга 68">
            <a:extLst>
              <a:ext uri="{FF2B5EF4-FFF2-40B4-BE49-F238E27FC236}">
                <a16:creationId xmlns:a16="http://schemas.microsoft.com/office/drawing/2014/main" id="{19BBA53A-4C5E-AF53-B228-EAC55D3520CD}"/>
              </a:ext>
            </a:extLst>
          </p:cNvPr>
          <p:cNvSpPr/>
          <p:nvPr/>
        </p:nvSpPr>
        <p:spPr>
          <a:xfrm>
            <a:off x="4149480" y="3638763"/>
            <a:ext cx="216000" cy="216000"/>
          </a:xfrm>
          <a:prstGeom prst="arc">
            <a:avLst>
              <a:gd name="adj1" fmla="val 10885441"/>
              <a:gd name="adj2" fmla="val 1621531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96980D1-F877-92F6-2199-04AEB9A48FEE}"/>
                  </a:ext>
                </a:extLst>
              </p:cNvPr>
              <p:cNvSpPr txBox="1"/>
              <p:nvPr/>
            </p:nvSpPr>
            <p:spPr>
              <a:xfrm>
                <a:off x="3940516" y="3367679"/>
                <a:ext cx="287327" cy="353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1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sz="1200" dirty="0">
                    <a:effectLst/>
                  </a:rPr>
                  <a:t> </a:t>
                </a:r>
                <a:endParaRPr lang="ru-RU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96980D1-F877-92F6-2199-04AEB9A48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16" y="3367679"/>
                <a:ext cx="287327" cy="353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DAFE6B-2373-11F3-8136-E3566B02BE5B}"/>
                  </a:ext>
                </a:extLst>
              </p:cNvPr>
              <p:cNvSpPr txBox="1"/>
              <p:nvPr/>
            </p:nvSpPr>
            <p:spPr>
              <a:xfrm>
                <a:off x="3235198" y="2637248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DAFE6B-2373-11F3-8136-E3566B02B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198" y="2637248"/>
                <a:ext cx="328931" cy="410369"/>
              </a:xfrm>
              <a:prstGeom prst="rect">
                <a:avLst/>
              </a:prstGeom>
              <a:blipFill>
                <a:blip r:embed="rId4"/>
                <a:stretch>
                  <a:fillRect l="-3704" t="-11765" r="-3704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B93770-94A4-91AE-A5C8-01F1116407D0}"/>
                  </a:ext>
                </a:extLst>
              </p:cNvPr>
              <p:cNvSpPr txBox="1"/>
              <p:nvPr/>
            </p:nvSpPr>
            <p:spPr>
              <a:xfrm>
                <a:off x="3182499" y="3047617"/>
                <a:ext cx="36388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B93770-94A4-91AE-A5C8-01F111640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99" y="3047617"/>
                <a:ext cx="363882" cy="404791"/>
              </a:xfrm>
              <a:prstGeom prst="rect">
                <a:avLst/>
              </a:prstGeom>
              <a:blipFill>
                <a:blip r:embed="rId5"/>
                <a:stretch>
                  <a:fillRect t="-1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91E14A-355E-D7D4-7FF1-0EA39E0E2C3B}"/>
                  </a:ext>
                </a:extLst>
              </p:cNvPr>
              <p:cNvSpPr txBox="1"/>
              <p:nvPr/>
            </p:nvSpPr>
            <p:spPr>
              <a:xfrm>
                <a:off x="4893247" y="2595756"/>
                <a:ext cx="328931" cy="42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91E14A-355E-D7D4-7FF1-0EA39E0E2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247" y="2595756"/>
                <a:ext cx="328931" cy="425822"/>
              </a:xfrm>
              <a:prstGeom prst="rect">
                <a:avLst/>
              </a:prstGeom>
              <a:blipFill>
                <a:blip r:embed="rId6"/>
                <a:stretch>
                  <a:fillRect l="-7407" t="-14286" r="-14815"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390BCA6-B5E8-F04F-9DBC-678D4F520FFD}"/>
                  </a:ext>
                </a:extLst>
              </p:cNvPr>
              <p:cNvSpPr txBox="1"/>
              <p:nvPr/>
            </p:nvSpPr>
            <p:spPr>
              <a:xfrm>
                <a:off x="4459188" y="2478048"/>
                <a:ext cx="423193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390BCA6-B5E8-F04F-9DBC-678D4F520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88" y="2478048"/>
                <a:ext cx="423193" cy="404791"/>
              </a:xfrm>
              <a:prstGeom prst="rect">
                <a:avLst/>
              </a:prstGeom>
              <a:blipFill>
                <a:blip r:embed="rId7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7EF39ECE-7EE8-33C6-9421-A4728A6E2942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245271" y="3012476"/>
            <a:ext cx="12264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4CFE4076-25A0-9693-F8E8-1296C3ACF352}"/>
              </a:ext>
            </a:extLst>
          </p:cNvPr>
          <p:cNvCxnSpPr>
            <a:cxnSpLocks/>
            <a:stCxn id="61" idx="2"/>
          </p:cNvCxnSpPr>
          <p:nvPr/>
        </p:nvCxnSpPr>
        <p:spPr>
          <a:xfrm flipV="1">
            <a:off x="4245271" y="3012447"/>
            <a:ext cx="932400" cy="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6A13F49-2CCA-19F8-E2FE-E2325B2F0BA9}"/>
                  </a:ext>
                </a:extLst>
              </p:cNvPr>
              <p:cNvSpPr txBox="1"/>
              <p:nvPr/>
            </p:nvSpPr>
            <p:spPr>
              <a:xfrm>
                <a:off x="4478847" y="3138013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6A13F49-2CCA-19F8-E2FE-E2325B2F0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47" y="3138013"/>
                <a:ext cx="440870" cy="402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Овал 85">
            <a:extLst>
              <a:ext uri="{FF2B5EF4-FFF2-40B4-BE49-F238E27FC236}">
                <a16:creationId xmlns:a16="http://schemas.microsoft.com/office/drawing/2014/main" id="{DE29F374-FAAD-4569-E2C6-00FE82A26D8A}"/>
              </a:ext>
            </a:extLst>
          </p:cNvPr>
          <p:cNvSpPr>
            <a:spLocks noChangeAspect="1"/>
          </p:cNvSpPr>
          <p:nvPr/>
        </p:nvSpPr>
        <p:spPr>
          <a:xfrm>
            <a:off x="4378069" y="3197182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Умножение 86">
            <a:extLst>
              <a:ext uri="{FF2B5EF4-FFF2-40B4-BE49-F238E27FC236}">
                <a16:creationId xmlns:a16="http://schemas.microsoft.com/office/drawing/2014/main" id="{16258C11-6069-6A4D-6504-9C14C16BBEEC}"/>
              </a:ext>
            </a:extLst>
          </p:cNvPr>
          <p:cNvSpPr>
            <a:spLocks noChangeAspect="1"/>
          </p:cNvSpPr>
          <p:nvPr/>
        </p:nvSpPr>
        <p:spPr>
          <a:xfrm>
            <a:off x="4404210" y="3221707"/>
            <a:ext cx="90000" cy="900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225D378-663E-98AF-EF51-7E60732994F4}"/>
                  </a:ext>
                </a:extLst>
              </p:cNvPr>
              <p:cNvSpPr txBox="1"/>
              <p:nvPr/>
            </p:nvSpPr>
            <p:spPr>
              <a:xfrm>
                <a:off x="4998343" y="3134847"/>
                <a:ext cx="39087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225D378-663E-98AF-EF51-7E6073299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343" y="3134847"/>
                <a:ext cx="390876" cy="4029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E14DD1CA-9FD7-0314-A923-D481D57A5F9D}"/>
              </a:ext>
            </a:extLst>
          </p:cNvPr>
          <p:cNvCxnSpPr>
            <a:cxnSpLocks/>
          </p:cNvCxnSpPr>
          <p:nvPr/>
        </p:nvCxnSpPr>
        <p:spPr>
          <a:xfrm>
            <a:off x="5009969" y="3207578"/>
            <a:ext cx="0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9F491E6F-4520-2E8D-1520-A6AF0236713A}"/>
              </a:ext>
            </a:extLst>
          </p:cNvPr>
          <p:cNvCxnSpPr>
            <a:cxnSpLocks/>
          </p:cNvCxnSpPr>
          <p:nvPr/>
        </p:nvCxnSpPr>
        <p:spPr>
          <a:xfrm>
            <a:off x="5471769" y="3012476"/>
            <a:ext cx="932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76B3DF49-6068-65FD-A655-015479E12E14}"/>
              </a:ext>
            </a:extLst>
          </p:cNvPr>
          <p:cNvCxnSpPr>
            <a:cxnSpLocks/>
          </p:cNvCxnSpPr>
          <p:nvPr/>
        </p:nvCxnSpPr>
        <p:spPr>
          <a:xfrm>
            <a:off x="5471769" y="3012476"/>
            <a:ext cx="56098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E3314E9-2F4B-FB04-5F6C-03AACD810760}"/>
                  </a:ext>
                </a:extLst>
              </p:cNvPr>
              <p:cNvSpPr txBox="1"/>
              <p:nvPr/>
            </p:nvSpPr>
            <p:spPr>
              <a:xfrm>
                <a:off x="5971940" y="2594713"/>
                <a:ext cx="328931" cy="42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E3314E9-2F4B-FB04-5F6C-03AACD810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940" y="2594713"/>
                <a:ext cx="328931" cy="425822"/>
              </a:xfrm>
              <a:prstGeom prst="rect">
                <a:avLst/>
              </a:prstGeom>
              <a:blipFill>
                <a:blip r:embed="rId10"/>
                <a:stretch>
                  <a:fillRect l="-7407" t="-14706" r="-33333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236E84C-3122-407A-01D5-EA3270473992}"/>
                  </a:ext>
                </a:extLst>
              </p:cNvPr>
              <p:cNvSpPr txBox="1"/>
              <p:nvPr/>
            </p:nvSpPr>
            <p:spPr>
              <a:xfrm>
                <a:off x="5537881" y="2477005"/>
                <a:ext cx="49936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236E84C-3122-407A-01D5-EA3270473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81" y="2477005"/>
                <a:ext cx="499367" cy="404791"/>
              </a:xfrm>
              <a:prstGeom prst="rect">
                <a:avLst/>
              </a:prstGeom>
              <a:blipFill>
                <a:blip r:embed="rId11"/>
                <a:stretch>
                  <a:fillRect t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C0607950-896A-6517-A042-664D94DB8827}"/>
              </a:ext>
            </a:extLst>
          </p:cNvPr>
          <p:cNvSpPr txBox="1"/>
          <p:nvPr/>
        </p:nvSpPr>
        <p:spPr>
          <a:xfrm>
            <a:off x="3449320" y="2153920"/>
            <a:ext cx="21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так для дейтрона</a:t>
            </a:r>
          </a:p>
        </p:txBody>
      </p:sp>
    </p:spTree>
    <p:extLst>
      <p:ext uri="{BB962C8B-B14F-4D97-AF65-F5344CB8AC3E}">
        <p14:creationId xmlns:p14="http://schemas.microsoft.com/office/powerpoint/2010/main" val="114847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951584F-771D-F0C9-C6B3-6004F987B5A8}"/>
              </a:ext>
            </a:extLst>
          </p:cNvPr>
          <p:cNvCxnSpPr/>
          <p:nvPr/>
        </p:nvCxnSpPr>
        <p:spPr>
          <a:xfrm flipV="1">
            <a:off x="3531753" y="2810620"/>
            <a:ext cx="0" cy="9361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Дуга 30">
            <a:extLst>
              <a:ext uri="{FF2B5EF4-FFF2-40B4-BE49-F238E27FC236}">
                <a16:creationId xmlns:a16="http://schemas.microsoft.com/office/drawing/2014/main" id="{2E96C9D9-A27E-80C7-41C6-F2F149BB35CE}"/>
              </a:ext>
            </a:extLst>
          </p:cNvPr>
          <p:cNvSpPr/>
          <p:nvPr/>
        </p:nvSpPr>
        <p:spPr>
          <a:xfrm>
            <a:off x="3531753" y="3012447"/>
            <a:ext cx="1440000" cy="1440000"/>
          </a:xfrm>
          <a:prstGeom prst="arc">
            <a:avLst>
              <a:gd name="adj1" fmla="val 10731642"/>
              <a:gd name="adj2" fmla="val 1616905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61FEE146-2477-6B1F-4A17-F0FF857791D2}"/>
              </a:ext>
            </a:extLst>
          </p:cNvPr>
          <p:cNvSpPr>
            <a:spLocks noChangeAspect="1"/>
          </p:cNvSpPr>
          <p:nvPr/>
        </p:nvSpPr>
        <p:spPr>
          <a:xfrm>
            <a:off x="3833374" y="3842056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BEB3F350-41A8-FF07-A452-4FF98642399E}"/>
              </a:ext>
            </a:extLst>
          </p:cNvPr>
          <p:cNvSpPr>
            <a:spLocks noChangeAspect="1"/>
          </p:cNvSpPr>
          <p:nvPr/>
        </p:nvSpPr>
        <p:spPr>
          <a:xfrm>
            <a:off x="3886516" y="38960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AF7BBE-C8AB-BC5E-AAA6-D69EFE815075}"/>
                  </a:ext>
                </a:extLst>
              </p:cNvPr>
              <p:cNvSpPr txBox="1"/>
              <p:nvPr/>
            </p:nvSpPr>
            <p:spPr>
              <a:xfrm>
                <a:off x="3940516" y="3784612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AF7BBE-C8AB-BC5E-AAA6-D69EFE815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16" y="3784612"/>
                <a:ext cx="440870" cy="402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5494B4E-6863-1BC2-0DA7-0F3EFA2B4E13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3531753" y="3134713"/>
            <a:ext cx="142" cy="612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787D99-B06E-ADC5-B0E1-BCF8293B1A3E}"/>
              </a:ext>
            </a:extLst>
          </p:cNvPr>
          <p:cNvCxnSpPr>
            <a:cxnSpLocks/>
          </p:cNvCxnSpPr>
          <p:nvPr/>
        </p:nvCxnSpPr>
        <p:spPr>
          <a:xfrm flipV="1">
            <a:off x="4245271" y="2810620"/>
            <a:ext cx="547414" cy="19550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910BD31-2F2D-6EA2-FF44-56B4AF605AEE}"/>
              </a:ext>
            </a:extLst>
          </p:cNvPr>
          <p:cNvCxnSpPr>
            <a:cxnSpLocks/>
          </p:cNvCxnSpPr>
          <p:nvPr/>
        </p:nvCxnSpPr>
        <p:spPr>
          <a:xfrm>
            <a:off x="4250444" y="3029322"/>
            <a:ext cx="1309" cy="7174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47B63600-14B1-46C0-EF82-0E5B5460AAEA}"/>
              </a:ext>
            </a:extLst>
          </p:cNvPr>
          <p:cNvCxnSpPr>
            <a:cxnSpLocks/>
            <a:endCxn id="31" idx="0"/>
          </p:cNvCxnSpPr>
          <p:nvPr/>
        </p:nvCxnSpPr>
        <p:spPr>
          <a:xfrm flipH="1" flipV="1">
            <a:off x="3531895" y="3746763"/>
            <a:ext cx="718549" cy="3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Дуга 38">
            <a:extLst>
              <a:ext uri="{FF2B5EF4-FFF2-40B4-BE49-F238E27FC236}">
                <a16:creationId xmlns:a16="http://schemas.microsoft.com/office/drawing/2014/main" id="{053F1F50-0214-A589-BFA9-8C7984BBA4E1}"/>
              </a:ext>
            </a:extLst>
          </p:cNvPr>
          <p:cNvSpPr/>
          <p:nvPr/>
        </p:nvSpPr>
        <p:spPr>
          <a:xfrm>
            <a:off x="4149480" y="3638763"/>
            <a:ext cx="216000" cy="216000"/>
          </a:xfrm>
          <a:prstGeom prst="arc">
            <a:avLst>
              <a:gd name="adj1" fmla="val 10885441"/>
              <a:gd name="adj2" fmla="val 1621531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2E3CF1-C97A-ABBC-35E0-D04229B7B246}"/>
                  </a:ext>
                </a:extLst>
              </p:cNvPr>
              <p:cNvSpPr txBox="1"/>
              <p:nvPr/>
            </p:nvSpPr>
            <p:spPr>
              <a:xfrm>
                <a:off x="3940516" y="3367679"/>
                <a:ext cx="287327" cy="353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1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sz="1200" dirty="0">
                    <a:effectLst/>
                  </a:rPr>
                  <a:t> </a:t>
                </a:r>
                <a:endParaRPr lang="ru-RU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2E3CF1-C97A-ABBC-35E0-D04229B7B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16" y="3367679"/>
                <a:ext cx="287327" cy="353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673C5F-DD7C-52C5-A3BD-6F329867267B}"/>
                  </a:ext>
                </a:extLst>
              </p:cNvPr>
              <p:cNvSpPr txBox="1"/>
              <p:nvPr/>
            </p:nvSpPr>
            <p:spPr>
              <a:xfrm>
                <a:off x="3235198" y="2637248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673C5F-DD7C-52C5-A3BD-6F3298672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198" y="2637248"/>
                <a:ext cx="328931" cy="410369"/>
              </a:xfrm>
              <a:prstGeom prst="rect">
                <a:avLst/>
              </a:prstGeom>
              <a:blipFill>
                <a:blip r:embed="rId4"/>
                <a:stretch>
                  <a:fillRect l="-3704" t="-11765" r="-3704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63A788-1ADB-B097-73CF-E59F8A730248}"/>
                  </a:ext>
                </a:extLst>
              </p:cNvPr>
              <p:cNvSpPr txBox="1"/>
              <p:nvPr/>
            </p:nvSpPr>
            <p:spPr>
              <a:xfrm>
                <a:off x="3182499" y="3047617"/>
                <a:ext cx="36388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63A788-1ADB-B097-73CF-E59F8A73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99" y="3047617"/>
                <a:ext cx="363882" cy="404791"/>
              </a:xfrm>
              <a:prstGeom prst="rect">
                <a:avLst/>
              </a:prstGeom>
              <a:blipFill>
                <a:blip r:embed="rId5"/>
                <a:stretch>
                  <a:fillRect t="-1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7D0F15F-2BF5-FE90-FDA2-5C3AF445EE0F}"/>
                  </a:ext>
                </a:extLst>
              </p:cNvPr>
              <p:cNvSpPr txBox="1"/>
              <p:nvPr/>
            </p:nvSpPr>
            <p:spPr>
              <a:xfrm>
                <a:off x="4893247" y="2595756"/>
                <a:ext cx="328931" cy="42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7D0F15F-2BF5-FE90-FDA2-5C3AF445E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247" y="2595756"/>
                <a:ext cx="328931" cy="425822"/>
              </a:xfrm>
              <a:prstGeom prst="rect">
                <a:avLst/>
              </a:prstGeom>
              <a:blipFill>
                <a:blip r:embed="rId6"/>
                <a:stretch>
                  <a:fillRect l="-7407" t="-14286" r="-14815"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4114F98-9941-6F60-C725-49AB3FC992FB}"/>
                  </a:ext>
                </a:extLst>
              </p:cNvPr>
              <p:cNvSpPr txBox="1"/>
              <p:nvPr/>
            </p:nvSpPr>
            <p:spPr>
              <a:xfrm>
                <a:off x="4459188" y="2478048"/>
                <a:ext cx="423193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4114F98-9941-6F60-C725-49AB3FC99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88" y="2478048"/>
                <a:ext cx="423193" cy="404791"/>
              </a:xfrm>
              <a:prstGeom prst="rect">
                <a:avLst/>
              </a:prstGeom>
              <a:blipFill>
                <a:blip r:embed="rId7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20738FF6-999F-50A2-2776-8E1D2DA28AE0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4245271" y="3012476"/>
            <a:ext cx="12264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8FF965B-95BC-124A-2F73-BC09A4B9FC1D}"/>
              </a:ext>
            </a:extLst>
          </p:cNvPr>
          <p:cNvCxnSpPr>
            <a:cxnSpLocks/>
            <a:stCxn id="31" idx="2"/>
          </p:cNvCxnSpPr>
          <p:nvPr/>
        </p:nvCxnSpPr>
        <p:spPr>
          <a:xfrm flipV="1">
            <a:off x="4245271" y="3012447"/>
            <a:ext cx="932400" cy="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56DEE6-EC06-D910-86F6-42921A5028A9}"/>
                  </a:ext>
                </a:extLst>
              </p:cNvPr>
              <p:cNvSpPr txBox="1"/>
              <p:nvPr/>
            </p:nvSpPr>
            <p:spPr>
              <a:xfrm>
                <a:off x="4478847" y="3138013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56DEE6-EC06-D910-86F6-42921A502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47" y="3138013"/>
                <a:ext cx="440870" cy="402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3EE60624-68D8-8843-79D8-738A3D1B8358}"/>
              </a:ext>
            </a:extLst>
          </p:cNvPr>
          <p:cNvSpPr>
            <a:spLocks noChangeAspect="1"/>
          </p:cNvSpPr>
          <p:nvPr/>
        </p:nvSpPr>
        <p:spPr>
          <a:xfrm>
            <a:off x="4378069" y="3197182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0CFC1B-8BFF-06E6-73DA-996E043BD6CC}"/>
                  </a:ext>
                </a:extLst>
              </p:cNvPr>
              <p:cNvSpPr txBox="1"/>
              <p:nvPr/>
            </p:nvSpPr>
            <p:spPr>
              <a:xfrm>
                <a:off x="4998343" y="3134847"/>
                <a:ext cx="39087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0CFC1B-8BFF-06E6-73DA-996E043B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343" y="3134847"/>
                <a:ext cx="390876" cy="4029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FAA9AF66-6B37-CF04-8579-7659652DBF41}"/>
              </a:ext>
            </a:extLst>
          </p:cNvPr>
          <p:cNvCxnSpPr>
            <a:cxnSpLocks/>
          </p:cNvCxnSpPr>
          <p:nvPr/>
        </p:nvCxnSpPr>
        <p:spPr>
          <a:xfrm flipH="1" flipV="1">
            <a:off x="5009338" y="3205232"/>
            <a:ext cx="0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04197945-1A4F-8DA8-C10D-84DC9C20969B}"/>
              </a:ext>
            </a:extLst>
          </p:cNvPr>
          <p:cNvCxnSpPr>
            <a:cxnSpLocks/>
          </p:cNvCxnSpPr>
          <p:nvPr/>
        </p:nvCxnSpPr>
        <p:spPr>
          <a:xfrm>
            <a:off x="5471769" y="3012476"/>
            <a:ext cx="932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6B448D8-80D9-4E07-1B82-09451E6B685C}"/>
              </a:ext>
            </a:extLst>
          </p:cNvPr>
          <p:cNvCxnSpPr>
            <a:cxnSpLocks/>
          </p:cNvCxnSpPr>
          <p:nvPr/>
        </p:nvCxnSpPr>
        <p:spPr>
          <a:xfrm>
            <a:off x="5471769" y="3012476"/>
            <a:ext cx="56098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EB24A49-7002-1F30-0EEF-54B3E167B5B4}"/>
                  </a:ext>
                </a:extLst>
              </p:cNvPr>
              <p:cNvSpPr txBox="1"/>
              <p:nvPr/>
            </p:nvSpPr>
            <p:spPr>
              <a:xfrm>
                <a:off x="5971940" y="2594713"/>
                <a:ext cx="328931" cy="42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EB24A49-7002-1F30-0EEF-54B3E167B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940" y="2594713"/>
                <a:ext cx="328931" cy="425822"/>
              </a:xfrm>
              <a:prstGeom prst="rect">
                <a:avLst/>
              </a:prstGeom>
              <a:blipFill>
                <a:blip r:embed="rId10"/>
                <a:stretch>
                  <a:fillRect l="-7407" t="-14706" r="-33333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5DAA874-879A-86D0-8EAF-62F13AF77476}"/>
                  </a:ext>
                </a:extLst>
              </p:cNvPr>
              <p:cNvSpPr txBox="1"/>
              <p:nvPr/>
            </p:nvSpPr>
            <p:spPr>
              <a:xfrm>
                <a:off x="5537881" y="2477005"/>
                <a:ext cx="49936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5DAA874-879A-86D0-8EAF-62F13AF77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81" y="2477005"/>
                <a:ext cx="499367" cy="404791"/>
              </a:xfrm>
              <a:prstGeom prst="rect">
                <a:avLst/>
              </a:prstGeom>
              <a:blipFill>
                <a:blip r:embed="rId11"/>
                <a:stretch>
                  <a:fillRect t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Овал 55">
            <a:extLst>
              <a:ext uri="{FF2B5EF4-FFF2-40B4-BE49-F238E27FC236}">
                <a16:creationId xmlns:a16="http://schemas.microsoft.com/office/drawing/2014/main" id="{01FE5F4C-71AD-0DD3-6B4C-07D18C984BCF}"/>
              </a:ext>
            </a:extLst>
          </p:cNvPr>
          <p:cNvSpPr>
            <a:spLocks noChangeAspect="1"/>
          </p:cNvSpPr>
          <p:nvPr/>
        </p:nvSpPr>
        <p:spPr>
          <a:xfrm>
            <a:off x="4430076" y="325089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00245-BE2D-1C92-865F-13C8BE5A6538}"/>
              </a:ext>
            </a:extLst>
          </p:cNvPr>
          <p:cNvSpPr txBox="1"/>
          <p:nvPr/>
        </p:nvSpPr>
        <p:spPr>
          <a:xfrm>
            <a:off x="3279150" y="2028815"/>
            <a:ext cx="19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 для дейтрона</a:t>
            </a:r>
          </a:p>
        </p:txBody>
      </p:sp>
    </p:spTree>
    <p:extLst>
      <p:ext uri="{BB962C8B-B14F-4D97-AF65-F5344CB8AC3E}">
        <p14:creationId xmlns:p14="http://schemas.microsoft.com/office/powerpoint/2010/main" val="106298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417AF45E-10D4-C475-1215-1B0B1D77BA9B}"/>
              </a:ext>
            </a:extLst>
          </p:cNvPr>
          <p:cNvCxnSpPr/>
          <p:nvPr/>
        </p:nvCxnSpPr>
        <p:spPr>
          <a:xfrm flipV="1">
            <a:off x="3531753" y="2810620"/>
            <a:ext cx="0" cy="9361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Дуга 60">
            <a:extLst>
              <a:ext uri="{FF2B5EF4-FFF2-40B4-BE49-F238E27FC236}">
                <a16:creationId xmlns:a16="http://schemas.microsoft.com/office/drawing/2014/main" id="{C53842F2-D436-1102-6812-2E05ECF3DB14}"/>
              </a:ext>
            </a:extLst>
          </p:cNvPr>
          <p:cNvSpPr/>
          <p:nvPr/>
        </p:nvSpPr>
        <p:spPr>
          <a:xfrm>
            <a:off x="3531753" y="3012447"/>
            <a:ext cx="1440000" cy="1440000"/>
          </a:xfrm>
          <a:prstGeom prst="arc">
            <a:avLst>
              <a:gd name="adj1" fmla="val 10731642"/>
              <a:gd name="adj2" fmla="val 1616905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434B0473-9ACE-E0E6-FBBC-0D447CA7B103}"/>
              </a:ext>
            </a:extLst>
          </p:cNvPr>
          <p:cNvSpPr>
            <a:spLocks noChangeAspect="1"/>
          </p:cNvSpPr>
          <p:nvPr/>
        </p:nvSpPr>
        <p:spPr>
          <a:xfrm>
            <a:off x="3833374" y="3842056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A0A3EEEE-02D9-9586-2094-59FE5091D5A0}"/>
              </a:ext>
            </a:extLst>
          </p:cNvPr>
          <p:cNvSpPr>
            <a:spLocks noChangeAspect="1"/>
          </p:cNvSpPr>
          <p:nvPr/>
        </p:nvSpPr>
        <p:spPr>
          <a:xfrm>
            <a:off x="3886516" y="38960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BF0045F-0C35-A412-6AED-31358BA0F6F9}"/>
                  </a:ext>
                </a:extLst>
              </p:cNvPr>
              <p:cNvSpPr txBox="1"/>
              <p:nvPr/>
            </p:nvSpPr>
            <p:spPr>
              <a:xfrm>
                <a:off x="3940516" y="3784612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BF0045F-0C35-A412-6AED-31358BA0F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16" y="3784612"/>
                <a:ext cx="440870" cy="402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77A9058-847B-4962-5343-2B7A2B4C664C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3531753" y="3134713"/>
            <a:ext cx="142" cy="612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1F16A7F6-06A6-4CB5-C00F-96385567ECB0}"/>
              </a:ext>
            </a:extLst>
          </p:cNvPr>
          <p:cNvCxnSpPr>
            <a:cxnSpLocks/>
          </p:cNvCxnSpPr>
          <p:nvPr/>
        </p:nvCxnSpPr>
        <p:spPr>
          <a:xfrm>
            <a:off x="4250444" y="3029322"/>
            <a:ext cx="1309" cy="7174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4E48B74-607E-FC8A-AE79-304C925E25E7}"/>
              </a:ext>
            </a:extLst>
          </p:cNvPr>
          <p:cNvCxnSpPr>
            <a:cxnSpLocks/>
            <a:endCxn id="61" idx="0"/>
          </p:cNvCxnSpPr>
          <p:nvPr/>
        </p:nvCxnSpPr>
        <p:spPr>
          <a:xfrm flipH="1" flipV="1">
            <a:off x="3531895" y="3746763"/>
            <a:ext cx="718549" cy="3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Дуга 68">
            <a:extLst>
              <a:ext uri="{FF2B5EF4-FFF2-40B4-BE49-F238E27FC236}">
                <a16:creationId xmlns:a16="http://schemas.microsoft.com/office/drawing/2014/main" id="{19BBA53A-4C5E-AF53-B228-EAC55D3520CD}"/>
              </a:ext>
            </a:extLst>
          </p:cNvPr>
          <p:cNvSpPr/>
          <p:nvPr/>
        </p:nvSpPr>
        <p:spPr>
          <a:xfrm>
            <a:off x="4149480" y="3638763"/>
            <a:ext cx="216000" cy="216000"/>
          </a:xfrm>
          <a:prstGeom prst="arc">
            <a:avLst>
              <a:gd name="adj1" fmla="val 10885441"/>
              <a:gd name="adj2" fmla="val 1621531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96980D1-F877-92F6-2199-04AEB9A48FEE}"/>
                  </a:ext>
                </a:extLst>
              </p:cNvPr>
              <p:cNvSpPr txBox="1"/>
              <p:nvPr/>
            </p:nvSpPr>
            <p:spPr>
              <a:xfrm>
                <a:off x="3712078" y="3402395"/>
                <a:ext cx="287327" cy="353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1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sz="1200" dirty="0">
                    <a:effectLst/>
                  </a:rPr>
                  <a:t> </a:t>
                </a:r>
                <a:endParaRPr lang="ru-RU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96980D1-F877-92F6-2199-04AEB9A48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078" y="3402395"/>
                <a:ext cx="287327" cy="353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DAFE6B-2373-11F3-8136-E3566B02BE5B}"/>
                  </a:ext>
                </a:extLst>
              </p:cNvPr>
              <p:cNvSpPr txBox="1"/>
              <p:nvPr/>
            </p:nvSpPr>
            <p:spPr>
              <a:xfrm>
                <a:off x="3235198" y="2637248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DAFE6B-2373-11F3-8136-E3566B02B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198" y="2637248"/>
                <a:ext cx="328931" cy="410369"/>
              </a:xfrm>
              <a:prstGeom prst="rect">
                <a:avLst/>
              </a:prstGeom>
              <a:blipFill>
                <a:blip r:embed="rId4"/>
                <a:stretch>
                  <a:fillRect l="-3704" t="-11765" r="-3704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B93770-94A4-91AE-A5C8-01F1116407D0}"/>
                  </a:ext>
                </a:extLst>
              </p:cNvPr>
              <p:cNvSpPr txBox="1"/>
              <p:nvPr/>
            </p:nvSpPr>
            <p:spPr>
              <a:xfrm>
                <a:off x="3182499" y="3047617"/>
                <a:ext cx="36388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B93770-94A4-91AE-A5C8-01F111640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99" y="3047617"/>
                <a:ext cx="363882" cy="404791"/>
              </a:xfrm>
              <a:prstGeom prst="rect">
                <a:avLst/>
              </a:prstGeom>
              <a:blipFill>
                <a:blip r:embed="rId5"/>
                <a:stretch>
                  <a:fillRect t="-1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91E14A-355E-D7D4-7FF1-0EA39E0E2C3B}"/>
                  </a:ext>
                </a:extLst>
              </p:cNvPr>
              <p:cNvSpPr txBox="1"/>
              <p:nvPr/>
            </p:nvSpPr>
            <p:spPr>
              <a:xfrm>
                <a:off x="4893247" y="2595756"/>
                <a:ext cx="328931" cy="42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91E14A-355E-D7D4-7FF1-0EA39E0E2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247" y="2595756"/>
                <a:ext cx="328931" cy="425822"/>
              </a:xfrm>
              <a:prstGeom prst="rect">
                <a:avLst/>
              </a:prstGeom>
              <a:blipFill>
                <a:blip r:embed="rId6"/>
                <a:stretch>
                  <a:fillRect l="-7407" t="-14286" r="-14815"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390BCA6-B5E8-F04F-9DBC-678D4F520FFD}"/>
                  </a:ext>
                </a:extLst>
              </p:cNvPr>
              <p:cNvSpPr txBox="1"/>
              <p:nvPr/>
            </p:nvSpPr>
            <p:spPr>
              <a:xfrm>
                <a:off x="3842936" y="3066476"/>
                <a:ext cx="423193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390BCA6-B5E8-F04F-9DBC-678D4F520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36" y="3066476"/>
                <a:ext cx="423193" cy="404791"/>
              </a:xfrm>
              <a:prstGeom prst="rect">
                <a:avLst/>
              </a:prstGeom>
              <a:blipFill>
                <a:blip r:embed="rId7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7EF39ECE-7EE8-33C6-9421-A4728A6E2942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245271" y="3012476"/>
            <a:ext cx="12264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4CFE4076-25A0-9693-F8E8-1296C3ACF352}"/>
              </a:ext>
            </a:extLst>
          </p:cNvPr>
          <p:cNvCxnSpPr>
            <a:cxnSpLocks/>
            <a:stCxn id="61" idx="2"/>
          </p:cNvCxnSpPr>
          <p:nvPr/>
        </p:nvCxnSpPr>
        <p:spPr>
          <a:xfrm flipV="1">
            <a:off x="4245271" y="3012447"/>
            <a:ext cx="932400" cy="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6A13F49-2CCA-19F8-E2FE-E2325B2F0BA9}"/>
                  </a:ext>
                </a:extLst>
              </p:cNvPr>
              <p:cNvSpPr txBox="1"/>
              <p:nvPr/>
            </p:nvSpPr>
            <p:spPr>
              <a:xfrm>
                <a:off x="4478847" y="3138013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6A13F49-2CCA-19F8-E2FE-E2325B2F0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47" y="3138013"/>
                <a:ext cx="440870" cy="402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Овал 85">
            <a:extLst>
              <a:ext uri="{FF2B5EF4-FFF2-40B4-BE49-F238E27FC236}">
                <a16:creationId xmlns:a16="http://schemas.microsoft.com/office/drawing/2014/main" id="{DE29F374-FAAD-4569-E2C6-00FE82A26D8A}"/>
              </a:ext>
            </a:extLst>
          </p:cNvPr>
          <p:cNvSpPr>
            <a:spLocks noChangeAspect="1"/>
          </p:cNvSpPr>
          <p:nvPr/>
        </p:nvSpPr>
        <p:spPr>
          <a:xfrm>
            <a:off x="4378069" y="3197182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Умножение 86">
            <a:extLst>
              <a:ext uri="{FF2B5EF4-FFF2-40B4-BE49-F238E27FC236}">
                <a16:creationId xmlns:a16="http://schemas.microsoft.com/office/drawing/2014/main" id="{16258C11-6069-6A4D-6504-9C14C16BBEEC}"/>
              </a:ext>
            </a:extLst>
          </p:cNvPr>
          <p:cNvSpPr>
            <a:spLocks noChangeAspect="1"/>
          </p:cNvSpPr>
          <p:nvPr/>
        </p:nvSpPr>
        <p:spPr>
          <a:xfrm>
            <a:off x="4404210" y="3221707"/>
            <a:ext cx="90000" cy="900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225D378-663E-98AF-EF51-7E60732994F4}"/>
                  </a:ext>
                </a:extLst>
              </p:cNvPr>
              <p:cNvSpPr txBox="1"/>
              <p:nvPr/>
            </p:nvSpPr>
            <p:spPr>
              <a:xfrm>
                <a:off x="4998343" y="3134847"/>
                <a:ext cx="39087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225D378-663E-98AF-EF51-7E6073299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343" y="3134847"/>
                <a:ext cx="390876" cy="4029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E14DD1CA-9FD7-0314-A923-D481D57A5F9D}"/>
              </a:ext>
            </a:extLst>
          </p:cNvPr>
          <p:cNvCxnSpPr>
            <a:cxnSpLocks/>
          </p:cNvCxnSpPr>
          <p:nvPr/>
        </p:nvCxnSpPr>
        <p:spPr>
          <a:xfrm>
            <a:off x="5009969" y="3207578"/>
            <a:ext cx="0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9F491E6F-4520-2E8D-1520-A6AF0236713A}"/>
              </a:ext>
            </a:extLst>
          </p:cNvPr>
          <p:cNvCxnSpPr>
            <a:cxnSpLocks/>
          </p:cNvCxnSpPr>
          <p:nvPr/>
        </p:nvCxnSpPr>
        <p:spPr>
          <a:xfrm>
            <a:off x="5471769" y="3012476"/>
            <a:ext cx="932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76B3DF49-6068-65FD-A655-015479E12E14}"/>
              </a:ext>
            </a:extLst>
          </p:cNvPr>
          <p:cNvCxnSpPr>
            <a:cxnSpLocks/>
          </p:cNvCxnSpPr>
          <p:nvPr/>
        </p:nvCxnSpPr>
        <p:spPr>
          <a:xfrm>
            <a:off x="5471769" y="3012476"/>
            <a:ext cx="56098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E3314E9-2F4B-FB04-5F6C-03AACD810760}"/>
                  </a:ext>
                </a:extLst>
              </p:cNvPr>
              <p:cNvSpPr txBox="1"/>
              <p:nvPr/>
            </p:nvSpPr>
            <p:spPr>
              <a:xfrm>
                <a:off x="5971940" y="2594713"/>
                <a:ext cx="328931" cy="42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E3314E9-2F4B-FB04-5F6C-03AACD810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940" y="2594713"/>
                <a:ext cx="328931" cy="425822"/>
              </a:xfrm>
              <a:prstGeom prst="rect">
                <a:avLst/>
              </a:prstGeom>
              <a:blipFill>
                <a:blip r:embed="rId10"/>
                <a:stretch>
                  <a:fillRect l="-7407" t="-14706" r="-33333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236E84C-3122-407A-01D5-EA3270473992}"/>
                  </a:ext>
                </a:extLst>
              </p:cNvPr>
              <p:cNvSpPr txBox="1"/>
              <p:nvPr/>
            </p:nvSpPr>
            <p:spPr>
              <a:xfrm>
                <a:off x="5537881" y="2477005"/>
                <a:ext cx="49936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236E84C-3122-407A-01D5-EA3270473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81" y="2477005"/>
                <a:ext cx="499367" cy="404791"/>
              </a:xfrm>
              <a:prstGeom prst="rect">
                <a:avLst/>
              </a:prstGeom>
              <a:blipFill>
                <a:blip r:embed="rId11"/>
                <a:stretch>
                  <a:fillRect t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C0607950-896A-6517-A042-664D94DB8827}"/>
              </a:ext>
            </a:extLst>
          </p:cNvPr>
          <p:cNvSpPr txBox="1"/>
          <p:nvPr/>
        </p:nvSpPr>
        <p:spPr>
          <a:xfrm>
            <a:off x="3311172" y="2122126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 для протона</a:t>
            </a: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66C5AB12-1056-3CAB-1F9F-3940B2ABC19A}"/>
              </a:ext>
            </a:extLst>
          </p:cNvPr>
          <p:cNvCxnSpPr>
            <a:cxnSpLocks/>
          </p:cNvCxnSpPr>
          <p:nvPr/>
        </p:nvCxnSpPr>
        <p:spPr>
          <a:xfrm flipH="1">
            <a:off x="4088507" y="3006125"/>
            <a:ext cx="156764" cy="53830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43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91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951584F-771D-F0C9-C6B3-6004F987B5A8}"/>
              </a:ext>
            </a:extLst>
          </p:cNvPr>
          <p:cNvCxnSpPr/>
          <p:nvPr/>
        </p:nvCxnSpPr>
        <p:spPr>
          <a:xfrm flipV="1">
            <a:off x="2124774" y="1330485"/>
            <a:ext cx="0" cy="9361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Дуга 30">
            <a:extLst>
              <a:ext uri="{FF2B5EF4-FFF2-40B4-BE49-F238E27FC236}">
                <a16:creationId xmlns:a16="http://schemas.microsoft.com/office/drawing/2014/main" id="{2E96C9D9-A27E-80C7-41C6-F2F149BB35CE}"/>
              </a:ext>
            </a:extLst>
          </p:cNvPr>
          <p:cNvSpPr/>
          <p:nvPr/>
        </p:nvSpPr>
        <p:spPr>
          <a:xfrm>
            <a:off x="2124774" y="1532312"/>
            <a:ext cx="1440000" cy="1440000"/>
          </a:xfrm>
          <a:prstGeom prst="arc">
            <a:avLst>
              <a:gd name="adj1" fmla="val 10731642"/>
              <a:gd name="adj2" fmla="val 1616905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61FEE146-2477-6B1F-4A17-F0FF857791D2}"/>
              </a:ext>
            </a:extLst>
          </p:cNvPr>
          <p:cNvSpPr>
            <a:spLocks noChangeAspect="1"/>
          </p:cNvSpPr>
          <p:nvPr/>
        </p:nvSpPr>
        <p:spPr>
          <a:xfrm>
            <a:off x="2426395" y="2361921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BEB3F350-41A8-FF07-A452-4FF98642399E}"/>
              </a:ext>
            </a:extLst>
          </p:cNvPr>
          <p:cNvSpPr>
            <a:spLocks noChangeAspect="1"/>
          </p:cNvSpPr>
          <p:nvPr/>
        </p:nvSpPr>
        <p:spPr>
          <a:xfrm>
            <a:off x="2479537" y="241592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AF7BBE-C8AB-BC5E-AAA6-D69EFE815075}"/>
                  </a:ext>
                </a:extLst>
              </p:cNvPr>
              <p:cNvSpPr txBox="1"/>
              <p:nvPr/>
            </p:nvSpPr>
            <p:spPr>
              <a:xfrm>
                <a:off x="2533537" y="2304477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AF7BBE-C8AB-BC5E-AAA6-D69EFE815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7" y="2304477"/>
                <a:ext cx="440870" cy="402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5494B4E-6863-1BC2-0DA7-0F3EFA2B4E13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124774" y="1654578"/>
            <a:ext cx="142" cy="612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787D99-B06E-ADC5-B0E1-BCF8293B1A3E}"/>
              </a:ext>
            </a:extLst>
          </p:cNvPr>
          <p:cNvCxnSpPr>
            <a:cxnSpLocks/>
          </p:cNvCxnSpPr>
          <p:nvPr/>
        </p:nvCxnSpPr>
        <p:spPr>
          <a:xfrm flipV="1">
            <a:off x="2838292" y="1330485"/>
            <a:ext cx="547414" cy="19550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910BD31-2F2D-6EA2-FF44-56B4AF605AEE}"/>
              </a:ext>
            </a:extLst>
          </p:cNvPr>
          <p:cNvCxnSpPr>
            <a:cxnSpLocks/>
          </p:cNvCxnSpPr>
          <p:nvPr/>
        </p:nvCxnSpPr>
        <p:spPr>
          <a:xfrm>
            <a:off x="2843465" y="1549187"/>
            <a:ext cx="1309" cy="7174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47B63600-14B1-46C0-EF82-0E5B5460AAEA}"/>
              </a:ext>
            </a:extLst>
          </p:cNvPr>
          <p:cNvCxnSpPr>
            <a:cxnSpLocks/>
            <a:endCxn id="31" idx="0"/>
          </p:cNvCxnSpPr>
          <p:nvPr/>
        </p:nvCxnSpPr>
        <p:spPr>
          <a:xfrm flipH="1" flipV="1">
            <a:off x="2124916" y="2266628"/>
            <a:ext cx="718549" cy="3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Дуга 38">
            <a:extLst>
              <a:ext uri="{FF2B5EF4-FFF2-40B4-BE49-F238E27FC236}">
                <a16:creationId xmlns:a16="http://schemas.microsoft.com/office/drawing/2014/main" id="{053F1F50-0214-A589-BFA9-8C7984BBA4E1}"/>
              </a:ext>
            </a:extLst>
          </p:cNvPr>
          <p:cNvSpPr/>
          <p:nvPr/>
        </p:nvSpPr>
        <p:spPr>
          <a:xfrm>
            <a:off x="2742501" y="2158628"/>
            <a:ext cx="216000" cy="216000"/>
          </a:xfrm>
          <a:prstGeom prst="arc">
            <a:avLst>
              <a:gd name="adj1" fmla="val 10885441"/>
              <a:gd name="adj2" fmla="val 1621531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2E3CF1-C97A-ABBC-35E0-D04229B7B246}"/>
                  </a:ext>
                </a:extLst>
              </p:cNvPr>
              <p:cNvSpPr txBox="1"/>
              <p:nvPr/>
            </p:nvSpPr>
            <p:spPr>
              <a:xfrm>
                <a:off x="2533537" y="1887544"/>
                <a:ext cx="287327" cy="353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1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sz="1200" dirty="0">
                    <a:effectLst/>
                  </a:rPr>
                  <a:t> </a:t>
                </a:r>
                <a:endParaRPr lang="ru-RU" sz="12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2E3CF1-C97A-ABBC-35E0-D04229B7B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7" y="1887544"/>
                <a:ext cx="287327" cy="353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673C5F-DD7C-52C5-A3BD-6F329867267B}"/>
                  </a:ext>
                </a:extLst>
              </p:cNvPr>
              <p:cNvSpPr txBox="1"/>
              <p:nvPr/>
            </p:nvSpPr>
            <p:spPr>
              <a:xfrm>
                <a:off x="1828219" y="1157113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673C5F-DD7C-52C5-A3BD-6F3298672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219" y="1157113"/>
                <a:ext cx="328931" cy="410369"/>
              </a:xfrm>
              <a:prstGeom prst="rect">
                <a:avLst/>
              </a:prstGeom>
              <a:blipFill>
                <a:blip r:embed="rId4"/>
                <a:stretch>
                  <a:fillRect l="-7692" t="-15152" r="-3846"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63A788-1ADB-B097-73CF-E59F8A730248}"/>
                  </a:ext>
                </a:extLst>
              </p:cNvPr>
              <p:cNvSpPr txBox="1"/>
              <p:nvPr/>
            </p:nvSpPr>
            <p:spPr>
              <a:xfrm>
                <a:off x="1775520" y="1567482"/>
                <a:ext cx="36388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63A788-1ADB-B097-73CF-E59F8A73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1567482"/>
                <a:ext cx="363882" cy="404791"/>
              </a:xfrm>
              <a:prstGeom prst="rect">
                <a:avLst/>
              </a:prstGeom>
              <a:blipFill>
                <a:blip r:embed="rId5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7D0F15F-2BF5-FE90-FDA2-5C3AF445EE0F}"/>
                  </a:ext>
                </a:extLst>
              </p:cNvPr>
              <p:cNvSpPr txBox="1"/>
              <p:nvPr/>
            </p:nvSpPr>
            <p:spPr>
              <a:xfrm>
                <a:off x="3486268" y="1115621"/>
                <a:ext cx="328931" cy="42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7D0F15F-2BF5-FE90-FDA2-5C3AF445E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268" y="1115621"/>
                <a:ext cx="328931" cy="425822"/>
              </a:xfrm>
              <a:prstGeom prst="rect">
                <a:avLst/>
              </a:prstGeom>
              <a:blipFill>
                <a:blip r:embed="rId6"/>
                <a:stretch>
                  <a:fillRect l="-3704" t="-11429" r="-14815"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4114F98-9941-6F60-C725-49AB3FC992FB}"/>
                  </a:ext>
                </a:extLst>
              </p:cNvPr>
              <p:cNvSpPr txBox="1"/>
              <p:nvPr/>
            </p:nvSpPr>
            <p:spPr>
              <a:xfrm>
                <a:off x="3001493" y="1038732"/>
                <a:ext cx="423193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4114F98-9941-6F60-C725-49AB3FC99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493" y="1038732"/>
                <a:ext cx="423193" cy="404791"/>
              </a:xfrm>
              <a:prstGeom prst="rect">
                <a:avLst/>
              </a:prstGeom>
              <a:blipFill>
                <a:blip r:embed="rId7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20738FF6-999F-50A2-2776-8E1D2DA28AE0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2838292" y="1532341"/>
            <a:ext cx="12264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8FF965B-95BC-124A-2F73-BC09A4B9FC1D}"/>
              </a:ext>
            </a:extLst>
          </p:cNvPr>
          <p:cNvCxnSpPr>
            <a:cxnSpLocks/>
            <a:stCxn id="31" idx="2"/>
          </p:cNvCxnSpPr>
          <p:nvPr/>
        </p:nvCxnSpPr>
        <p:spPr>
          <a:xfrm flipV="1">
            <a:off x="2838292" y="1532312"/>
            <a:ext cx="932400" cy="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56DEE6-EC06-D910-86F6-42921A5028A9}"/>
                  </a:ext>
                </a:extLst>
              </p:cNvPr>
              <p:cNvSpPr txBox="1"/>
              <p:nvPr/>
            </p:nvSpPr>
            <p:spPr>
              <a:xfrm>
                <a:off x="3071868" y="1657878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56DEE6-EC06-D910-86F6-42921A502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868" y="1657878"/>
                <a:ext cx="440870" cy="402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3EE60624-68D8-8843-79D8-738A3D1B8358}"/>
              </a:ext>
            </a:extLst>
          </p:cNvPr>
          <p:cNvSpPr>
            <a:spLocks noChangeAspect="1"/>
          </p:cNvSpPr>
          <p:nvPr/>
        </p:nvSpPr>
        <p:spPr>
          <a:xfrm>
            <a:off x="2971090" y="1717047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0CFC1B-8BFF-06E6-73DA-996E043BD6CC}"/>
                  </a:ext>
                </a:extLst>
              </p:cNvPr>
              <p:cNvSpPr txBox="1"/>
              <p:nvPr/>
            </p:nvSpPr>
            <p:spPr>
              <a:xfrm>
                <a:off x="3591364" y="1654712"/>
                <a:ext cx="39087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0CFC1B-8BFF-06E6-73DA-996E043B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364" y="1654712"/>
                <a:ext cx="390876" cy="4029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FAA9AF66-6B37-CF04-8579-7659652DBF41}"/>
              </a:ext>
            </a:extLst>
          </p:cNvPr>
          <p:cNvCxnSpPr>
            <a:cxnSpLocks/>
          </p:cNvCxnSpPr>
          <p:nvPr/>
        </p:nvCxnSpPr>
        <p:spPr>
          <a:xfrm flipH="1" flipV="1">
            <a:off x="3602359" y="1725097"/>
            <a:ext cx="0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04197945-1A4F-8DA8-C10D-84DC9C20969B}"/>
              </a:ext>
            </a:extLst>
          </p:cNvPr>
          <p:cNvCxnSpPr>
            <a:cxnSpLocks/>
          </p:cNvCxnSpPr>
          <p:nvPr/>
        </p:nvCxnSpPr>
        <p:spPr>
          <a:xfrm>
            <a:off x="4064790" y="1532341"/>
            <a:ext cx="932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6B448D8-80D9-4E07-1B82-09451E6B685C}"/>
              </a:ext>
            </a:extLst>
          </p:cNvPr>
          <p:cNvCxnSpPr>
            <a:cxnSpLocks/>
          </p:cNvCxnSpPr>
          <p:nvPr/>
        </p:nvCxnSpPr>
        <p:spPr>
          <a:xfrm>
            <a:off x="4064790" y="1532341"/>
            <a:ext cx="56098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EB24A49-7002-1F30-0EEF-54B3E167B5B4}"/>
                  </a:ext>
                </a:extLst>
              </p:cNvPr>
              <p:cNvSpPr txBox="1"/>
              <p:nvPr/>
            </p:nvSpPr>
            <p:spPr>
              <a:xfrm>
                <a:off x="4564961" y="1114578"/>
                <a:ext cx="328931" cy="42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EB24A49-7002-1F30-0EEF-54B3E167B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961" y="1114578"/>
                <a:ext cx="328931" cy="425822"/>
              </a:xfrm>
              <a:prstGeom prst="rect">
                <a:avLst/>
              </a:prstGeom>
              <a:blipFill>
                <a:blip r:embed="rId10"/>
                <a:stretch>
                  <a:fillRect l="-3704" t="-11429" r="-33333"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5DAA874-879A-86D0-8EAF-62F13AF77476}"/>
                  </a:ext>
                </a:extLst>
              </p:cNvPr>
              <p:cNvSpPr txBox="1"/>
              <p:nvPr/>
            </p:nvSpPr>
            <p:spPr>
              <a:xfrm>
                <a:off x="4135468" y="1038731"/>
                <a:ext cx="49936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5DAA874-879A-86D0-8EAF-62F13AF77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468" y="1038731"/>
                <a:ext cx="499367" cy="404791"/>
              </a:xfrm>
              <a:prstGeom prst="rect">
                <a:avLst/>
              </a:prstGeom>
              <a:blipFill>
                <a:blip r:embed="rId11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Овал 55">
            <a:extLst>
              <a:ext uri="{FF2B5EF4-FFF2-40B4-BE49-F238E27FC236}">
                <a16:creationId xmlns:a16="http://schemas.microsoft.com/office/drawing/2014/main" id="{01FE5F4C-71AD-0DD3-6B4C-07D18C984BCF}"/>
              </a:ext>
            </a:extLst>
          </p:cNvPr>
          <p:cNvSpPr>
            <a:spLocks noChangeAspect="1"/>
          </p:cNvSpPr>
          <p:nvPr/>
        </p:nvSpPr>
        <p:spPr>
          <a:xfrm>
            <a:off x="3023097" y="177076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00245-BE2D-1C92-865F-13C8BE5A6538}"/>
              </a:ext>
            </a:extLst>
          </p:cNvPr>
          <p:cNvSpPr txBox="1"/>
          <p:nvPr/>
        </p:nvSpPr>
        <p:spPr>
          <a:xfrm>
            <a:off x="1872171" y="548680"/>
            <a:ext cx="146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CW (deutron)</a:t>
            </a:r>
            <a:endParaRPr lang="ru-RU" dirty="0"/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10E66FDD-ADD6-6E6B-9CF9-CB695F8BE277}"/>
              </a:ext>
            </a:extLst>
          </p:cNvPr>
          <p:cNvCxnSpPr/>
          <p:nvPr/>
        </p:nvCxnSpPr>
        <p:spPr>
          <a:xfrm flipV="1">
            <a:off x="4913032" y="3773538"/>
            <a:ext cx="0" cy="9361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Дуга 2">
            <a:extLst>
              <a:ext uri="{FF2B5EF4-FFF2-40B4-BE49-F238E27FC236}">
                <a16:creationId xmlns:a16="http://schemas.microsoft.com/office/drawing/2014/main" id="{DECD86A1-FF86-ED08-093A-5319CA393296}"/>
              </a:ext>
            </a:extLst>
          </p:cNvPr>
          <p:cNvSpPr/>
          <p:nvPr/>
        </p:nvSpPr>
        <p:spPr>
          <a:xfrm rot="5400000">
            <a:off x="3473061" y="4015344"/>
            <a:ext cx="1440000" cy="1440000"/>
          </a:xfrm>
          <a:prstGeom prst="arc">
            <a:avLst>
              <a:gd name="adj1" fmla="val 10731642"/>
              <a:gd name="adj2" fmla="val 1616905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E7A998A-7997-11F0-412D-6DAA16995418}"/>
              </a:ext>
            </a:extLst>
          </p:cNvPr>
          <p:cNvSpPr>
            <a:spLocks noChangeAspect="1"/>
          </p:cNvSpPr>
          <p:nvPr/>
        </p:nvSpPr>
        <p:spPr>
          <a:xfrm>
            <a:off x="4397035" y="4819141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5366A6-EFED-DC9A-0106-788431E04009}"/>
                  </a:ext>
                </a:extLst>
              </p:cNvPr>
              <p:cNvSpPr txBox="1"/>
              <p:nvPr/>
            </p:nvSpPr>
            <p:spPr>
              <a:xfrm>
                <a:off x="4504177" y="4761697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5366A6-EFED-DC9A-0106-788431E04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77" y="4761697"/>
                <a:ext cx="440870" cy="4028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F1CA091-65CC-8D38-5B20-E7EC91E536BE}"/>
              </a:ext>
            </a:extLst>
          </p:cNvPr>
          <p:cNvCxnSpPr>
            <a:cxnSpLocks/>
          </p:cNvCxnSpPr>
          <p:nvPr/>
        </p:nvCxnSpPr>
        <p:spPr>
          <a:xfrm flipH="1" flipV="1">
            <a:off x="4911928" y="4109285"/>
            <a:ext cx="142" cy="612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ABD5867-17E6-66D0-DD03-F648AAF8638D}"/>
              </a:ext>
            </a:extLst>
          </p:cNvPr>
          <p:cNvCxnSpPr>
            <a:cxnSpLocks/>
          </p:cNvCxnSpPr>
          <p:nvPr/>
        </p:nvCxnSpPr>
        <p:spPr>
          <a:xfrm flipH="1" flipV="1">
            <a:off x="3631545" y="3824403"/>
            <a:ext cx="547200" cy="1908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644FB51-81D8-1BA8-F165-D7A49EC3DA58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186579" y="4728862"/>
            <a:ext cx="726453" cy="64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B15A93F-C0EF-C455-F18C-E0054AB10C33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4178745" y="4015486"/>
            <a:ext cx="13007" cy="7372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91FE315A-E5B4-0193-95F5-6CBF34D62BA0}"/>
              </a:ext>
            </a:extLst>
          </p:cNvPr>
          <p:cNvSpPr/>
          <p:nvPr/>
        </p:nvSpPr>
        <p:spPr>
          <a:xfrm rot="5400000">
            <a:off x="4083943" y="4620109"/>
            <a:ext cx="216000" cy="216000"/>
          </a:xfrm>
          <a:prstGeom prst="arc">
            <a:avLst>
              <a:gd name="adj1" fmla="val 10885441"/>
              <a:gd name="adj2" fmla="val 1621531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38D247-0D2F-4B47-47C0-EBF3D92B797B}"/>
                  </a:ext>
                </a:extLst>
              </p:cNvPr>
              <p:cNvSpPr txBox="1"/>
              <p:nvPr/>
            </p:nvSpPr>
            <p:spPr>
              <a:xfrm>
                <a:off x="4263961" y="4302880"/>
                <a:ext cx="287327" cy="353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1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sz="1200" dirty="0">
                    <a:effectLst/>
                  </a:rPr>
                  <a:t> </a:t>
                </a:r>
                <a:endParaRPr lang="ru-RU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38D247-0D2F-4B47-47C0-EBF3D92B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961" y="4302880"/>
                <a:ext cx="287327" cy="3534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6BEE71-C66A-562B-29F2-068960E5F758}"/>
                  </a:ext>
                </a:extLst>
              </p:cNvPr>
              <p:cNvSpPr txBox="1"/>
              <p:nvPr/>
            </p:nvSpPr>
            <p:spPr>
              <a:xfrm>
                <a:off x="4880434" y="3679735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6BEE71-C66A-562B-29F2-068960E5F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434" y="3679735"/>
                <a:ext cx="328931" cy="410369"/>
              </a:xfrm>
              <a:prstGeom prst="rect">
                <a:avLst/>
              </a:prstGeom>
              <a:blipFill>
                <a:blip r:embed="rId14"/>
                <a:stretch>
                  <a:fillRect l="-7407" t="-11765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4DA1BC-FF21-F97D-460C-EB907AA99869}"/>
                  </a:ext>
                </a:extLst>
              </p:cNvPr>
              <p:cNvSpPr txBox="1"/>
              <p:nvPr/>
            </p:nvSpPr>
            <p:spPr>
              <a:xfrm>
                <a:off x="4863437" y="4109284"/>
                <a:ext cx="36388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4DA1BC-FF21-F97D-460C-EB907AA99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37" y="4109284"/>
                <a:ext cx="363882" cy="404791"/>
              </a:xfrm>
              <a:prstGeom prst="rect">
                <a:avLst/>
              </a:prstGeom>
              <a:blipFill>
                <a:blip r:embed="rId15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498C4A-D198-FF44-B0C4-032D382B4D8F}"/>
                  </a:ext>
                </a:extLst>
              </p:cNvPr>
              <p:cNvSpPr txBox="1"/>
              <p:nvPr/>
            </p:nvSpPr>
            <p:spPr>
              <a:xfrm>
                <a:off x="3230963" y="3602004"/>
                <a:ext cx="328931" cy="42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498C4A-D198-FF44-B0C4-032D382B4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63" y="3602004"/>
                <a:ext cx="328931" cy="425822"/>
              </a:xfrm>
              <a:prstGeom prst="rect">
                <a:avLst/>
              </a:prstGeom>
              <a:blipFill>
                <a:blip r:embed="rId16"/>
                <a:stretch>
                  <a:fillRect l="-7407" t="-14286" r="-18519"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DAFB8E-EE32-DE6E-2FC6-CD1B67C4D66E}"/>
                  </a:ext>
                </a:extLst>
              </p:cNvPr>
              <p:cNvSpPr txBox="1"/>
              <p:nvPr/>
            </p:nvSpPr>
            <p:spPr>
              <a:xfrm>
                <a:off x="3712517" y="3538210"/>
                <a:ext cx="423193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DAFB8E-EE32-DE6E-2FC6-CD1B67C4D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517" y="3538210"/>
                <a:ext cx="423193" cy="404791"/>
              </a:xfrm>
              <a:prstGeom prst="rect">
                <a:avLst/>
              </a:prstGeom>
              <a:blipFill>
                <a:blip r:embed="rId17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4B7445D-9DA0-B875-2237-6DE3920BF02C}"/>
              </a:ext>
            </a:extLst>
          </p:cNvPr>
          <p:cNvCxnSpPr>
            <a:cxnSpLocks/>
          </p:cNvCxnSpPr>
          <p:nvPr/>
        </p:nvCxnSpPr>
        <p:spPr>
          <a:xfrm>
            <a:off x="2952246" y="4015344"/>
            <a:ext cx="12264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7B8C74B-BF50-A808-39B8-D0711FAB9B05}"/>
              </a:ext>
            </a:extLst>
          </p:cNvPr>
          <p:cNvCxnSpPr>
            <a:cxnSpLocks/>
          </p:cNvCxnSpPr>
          <p:nvPr/>
        </p:nvCxnSpPr>
        <p:spPr>
          <a:xfrm flipH="1" flipV="1">
            <a:off x="3246317" y="4017261"/>
            <a:ext cx="932400" cy="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3331EB-6278-8372-45B0-4AF5419334A2}"/>
                  </a:ext>
                </a:extLst>
              </p:cNvPr>
              <p:cNvSpPr txBox="1"/>
              <p:nvPr/>
            </p:nvSpPr>
            <p:spPr>
              <a:xfrm>
                <a:off x="3712332" y="4140679"/>
                <a:ext cx="39087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3331EB-6278-8372-45B0-4AF541933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332" y="4140679"/>
                <a:ext cx="390876" cy="4029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A9ECAF5-6564-A09E-597F-83B243C2F5DF}"/>
              </a:ext>
            </a:extLst>
          </p:cNvPr>
          <p:cNvCxnSpPr>
            <a:cxnSpLocks/>
          </p:cNvCxnSpPr>
          <p:nvPr/>
        </p:nvCxnSpPr>
        <p:spPr>
          <a:xfrm flipH="1" flipV="1">
            <a:off x="3723327" y="4211064"/>
            <a:ext cx="0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249FE21-A810-27ED-FA69-091163CE6AD5}"/>
              </a:ext>
            </a:extLst>
          </p:cNvPr>
          <p:cNvCxnSpPr>
            <a:cxnSpLocks/>
          </p:cNvCxnSpPr>
          <p:nvPr/>
        </p:nvCxnSpPr>
        <p:spPr>
          <a:xfrm flipH="1">
            <a:off x="2019846" y="4015203"/>
            <a:ext cx="932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04672B5-F08C-2F19-D44B-F16BC290BC00}"/>
              </a:ext>
            </a:extLst>
          </p:cNvPr>
          <p:cNvCxnSpPr>
            <a:cxnSpLocks/>
          </p:cNvCxnSpPr>
          <p:nvPr/>
        </p:nvCxnSpPr>
        <p:spPr>
          <a:xfrm flipH="1">
            <a:off x="2400194" y="4015203"/>
            <a:ext cx="552052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370A07-FE19-E575-AA95-257A7BAAACE7}"/>
                  </a:ext>
                </a:extLst>
              </p:cNvPr>
              <p:cNvSpPr txBox="1"/>
              <p:nvPr/>
            </p:nvSpPr>
            <p:spPr>
              <a:xfrm>
                <a:off x="2145795" y="3602004"/>
                <a:ext cx="328931" cy="42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370A07-FE19-E575-AA95-257A7BAAA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95" y="3602004"/>
                <a:ext cx="328931" cy="425822"/>
              </a:xfrm>
              <a:prstGeom prst="rect">
                <a:avLst/>
              </a:prstGeom>
              <a:blipFill>
                <a:blip r:embed="rId19"/>
                <a:stretch>
                  <a:fillRect l="-3704" t="-14286" r="-37037"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E7140D-CAC1-A3FC-B1EF-5839E2D987E1}"/>
                  </a:ext>
                </a:extLst>
              </p:cNvPr>
              <p:cNvSpPr txBox="1"/>
              <p:nvPr/>
            </p:nvSpPr>
            <p:spPr>
              <a:xfrm>
                <a:off x="2588978" y="3498617"/>
                <a:ext cx="49936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E7140D-CAC1-A3FC-B1EF-5839E2D9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978" y="3498617"/>
                <a:ext cx="499367" cy="404791"/>
              </a:xfrm>
              <a:prstGeom prst="rect">
                <a:avLst/>
              </a:prstGeom>
              <a:blipFill>
                <a:blip r:embed="rId20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D13E22A-1F93-40B4-CA9B-05DD41AF5368}"/>
              </a:ext>
            </a:extLst>
          </p:cNvPr>
          <p:cNvSpPr txBox="1"/>
          <p:nvPr/>
        </p:nvSpPr>
        <p:spPr>
          <a:xfrm>
            <a:off x="1872171" y="2972312"/>
            <a:ext cx="15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CCW (deutron)</a:t>
            </a:r>
            <a:endParaRPr lang="ru-RU" dirty="0"/>
          </a:p>
        </p:txBody>
      </p:sp>
      <p:sp>
        <p:nvSpPr>
          <p:cNvPr id="59" name="Умножение 58">
            <a:extLst>
              <a:ext uri="{FF2B5EF4-FFF2-40B4-BE49-F238E27FC236}">
                <a16:creationId xmlns:a16="http://schemas.microsoft.com/office/drawing/2014/main" id="{6F277E21-9019-F18E-125A-F8A6A6FD6BF3}"/>
              </a:ext>
            </a:extLst>
          </p:cNvPr>
          <p:cNvSpPr>
            <a:spLocks noChangeAspect="1"/>
          </p:cNvSpPr>
          <p:nvPr/>
        </p:nvSpPr>
        <p:spPr>
          <a:xfrm>
            <a:off x="4423176" y="4848570"/>
            <a:ext cx="90000" cy="900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62D75532-CD3D-256E-4B0F-2F06E1F2AEDE}"/>
              </a:ext>
            </a:extLst>
          </p:cNvPr>
          <p:cNvSpPr>
            <a:spLocks noChangeAspect="1"/>
          </p:cNvSpPr>
          <p:nvPr/>
        </p:nvSpPr>
        <p:spPr>
          <a:xfrm>
            <a:off x="3107430" y="4206173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279D26-07E6-341D-695A-25E3AA9C6BFC}"/>
                  </a:ext>
                </a:extLst>
              </p:cNvPr>
              <p:cNvSpPr txBox="1"/>
              <p:nvPr/>
            </p:nvSpPr>
            <p:spPr>
              <a:xfrm>
                <a:off x="3214572" y="4148729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279D26-07E6-341D-695A-25E3AA9C6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572" y="4148729"/>
                <a:ext cx="440870" cy="4028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Умножение 68">
            <a:extLst>
              <a:ext uri="{FF2B5EF4-FFF2-40B4-BE49-F238E27FC236}">
                <a16:creationId xmlns:a16="http://schemas.microsoft.com/office/drawing/2014/main" id="{952A9B69-3894-A542-FB78-E31DB2106378}"/>
              </a:ext>
            </a:extLst>
          </p:cNvPr>
          <p:cNvSpPr>
            <a:spLocks noChangeAspect="1"/>
          </p:cNvSpPr>
          <p:nvPr/>
        </p:nvSpPr>
        <p:spPr>
          <a:xfrm>
            <a:off x="3133571" y="4235602"/>
            <a:ext cx="90000" cy="900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77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67DCBFAF-51A1-5D99-2CBE-40CA91CE6658}"/>
              </a:ext>
            </a:extLst>
          </p:cNvPr>
          <p:cNvCxnSpPr/>
          <p:nvPr/>
        </p:nvCxnSpPr>
        <p:spPr>
          <a:xfrm flipV="1">
            <a:off x="2175510" y="1118627"/>
            <a:ext cx="0" cy="9361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EF8D02E-6F41-11F7-740C-393C91D9351D}"/>
              </a:ext>
            </a:extLst>
          </p:cNvPr>
          <p:cNvCxnSpPr>
            <a:cxnSpLocks/>
          </p:cNvCxnSpPr>
          <p:nvPr/>
        </p:nvCxnSpPr>
        <p:spPr>
          <a:xfrm flipV="1">
            <a:off x="2175510" y="1442720"/>
            <a:ext cx="0" cy="612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D681994-F5EC-66EB-7FB0-CB0181B385F7}"/>
              </a:ext>
            </a:extLst>
          </p:cNvPr>
          <p:cNvCxnSpPr>
            <a:cxnSpLocks/>
          </p:cNvCxnSpPr>
          <p:nvPr/>
        </p:nvCxnSpPr>
        <p:spPr>
          <a:xfrm flipH="1" flipV="1">
            <a:off x="1934055" y="1493301"/>
            <a:ext cx="241455" cy="56146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DD319A-DD9B-CA18-1A5A-D717FEB4AF3D}"/>
                  </a:ext>
                </a:extLst>
              </p:cNvPr>
              <p:cNvSpPr txBox="1"/>
              <p:nvPr/>
            </p:nvSpPr>
            <p:spPr>
              <a:xfrm>
                <a:off x="1988685" y="752687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DD319A-DD9B-CA18-1A5A-D717FEB4A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685" y="752687"/>
                <a:ext cx="328931" cy="410369"/>
              </a:xfrm>
              <a:prstGeom prst="rect">
                <a:avLst/>
              </a:prstGeom>
              <a:blipFill>
                <a:blip r:embed="rId2"/>
                <a:stretch>
                  <a:fillRect l="-3704" t="-15152" r="-3704"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E0BA9-D68F-F11C-4BDD-879FA9C0E28F}"/>
                  </a:ext>
                </a:extLst>
              </p:cNvPr>
              <p:cNvSpPr txBox="1"/>
              <p:nvPr/>
            </p:nvSpPr>
            <p:spPr>
              <a:xfrm>
                <a:off x="2115483" y="1147997"/>
                <a:ext cx="36388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E0BA9-D68F-F11C-4BDD-879FA9C0E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483" y="1147997"/>
                <a:ext cx="363882" cy="404791"/>
              </a:xfrm>
              <a:prstGeom prst="rect">
                <a:avLst/>
              </a:prstGeom>
              <a:blipFill>
                <a:blip r:embed="rId3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8C0428-BFA7-183E-FB72-AFDE6D458A69}"/>
                  </a:ext>
                </a:extLst>
              </p:cNvPr>
              <p:cNvSpPr txBox="1"/>
              <p:nvPr/>
            </p:nvSpPr>
            <p:spPr>
              <a:xfrm>
                <a:off x="1758959" y="1147997"/>
                <a:ext cx="423193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8C0428-BFA7-183E-FB72-AFDE6D45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959" y="1147997"/>
                <a:ext cx="423193" cy="404791"/>
              </a:xfrm>
              <a:prstGeom prst="rect">
                <a:avLst/>
              </a:prstGeom>
              <a:blipFill>
                <a:blip r:embed="rId4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A7502D2-D0F5-6A87-D808-556F6BD998CE}"/>
              </a:ext>
            </a:extLst>
          </p:cNvPr>
          <p:cNvSpPr txBox="1"/>
          <p:nvPr/>
        </p:nvSpPr>
        <p:spPr>
          <a:xfrm>
            <a:off x="3055696" y="2535400"/>
            <a:ext cx="10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дейтрон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6006F4BD-3AF9-8CE0-3672-D2FD8045AF11}"/>
              </a:ext>
            </a:extLst>
          </p:cNvPr>
          <p:cNvSpPr>
            <a:spLocks noChangeAspect="1"/>
          </p:cNvSpPr>
          <p:nvPr/>
        </p:nvSpPr>
        <p:spPr>
          <a:xfrm>
            <a:off x="2317616" y="2114501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BD6E3DF-919A-D788-D40E-5FBF47D71FE4}"/>
              </a:ext>
            </a:extLst>
          </p:cNvPr>
          <p:cNvSpPr>
            <a:spLocks noChangeAspect="1"/>
          </p:cNvSpPr>
          <p:nvPr/>
        </p:nvSpPr>
        <p:spPr>
          <a:xfrm>
            <a:off x="2370758" y="216850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900075-D8F1-B9A7-4B3F-53F2B8E69507}"/>
                  </a:ext>
                </a:extLst>
              </p:cNvPr>
              <p:cNvSpPr txBox="1"/>
              <p:nvPr/>
            </p:nvSpPr>
            <p:spPr>
              <a:xfrm>
                <a:off x="2424758" y="2057057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900075-D8F1-B9A7-4B3F-53F2B8E69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758" y="2057057"/>
                <a:ext cx="440870" cy="402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B3348D5-ECB5-BE29-9B23-0E84BFD2B275}"/>
              </a:ext>
            </a:extLst>
          </p:cNvPr>
          <p:cNvCxnSpPr/>
          <p:nvPr/>
        </p:nvCxnSpPr>
        <p:spPr>
          <a:xfrm flipV="1">
            <a:off x="2175510" y="3463053"/>
            <a:ext cx="0" cy="9361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4D2136E-C5B4-0AB5-B956-B08D1139BBFC}"/>
              </a:ext>
            </a:extLst>
          </p:cNvPr>
          <p:cNvCxnSpPr>
            <a:cxnSpLocks/>
          </p:cNvCxnSpPr>
          <p:nvPr/>
        </p:nvCxnSpPr>
        <p:spPr>
          <a:xfrm flipV="1">
            <a:off x="2175510" y="3787146"/>
            <a:ext cx="0" cy="612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AFF5DD1-68CB-80F8-903E-E1B5EED45F96}"/>
              </a:ext>
            </a:extLst>
          </p:cNvPr>
          <p:cNvCxnSpPr>
            <a:cxnSpLocks/>
          </p:cNvCxnSpPr>
          <p:nvPr/>
        </p:nvCxnSpPr>
        <p:spPr>
          <a:xfrm flipV="1">
            <a:off x="2175510" y="3840056"/>
            <a:ext cx="241200" cy="55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B4046A3-5389-819E-E558-22C7E0FB541E}"/>
                  </a:ext>
                </a:extLst>
              </p:cNvPr>
              <p:cNvSpPr txBox="1"/>
              <p:nvPr/>
            </p:nvSpPr>
            <p:spPr>
              <a:xfrm>
                <a:off x="1988685" y="3097113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B4046A3-5389-819E-E558-22C7E0FB5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685" y="3097113"/>
                <a:ext cx="328931" cy="410369"/>
              </a:xfrm>
              <a:prstGeom prst="rect">
                <a:avLst/>
              </a:prstGeom>
              <a:blipFill>
                <a:blip r:embed="rId6"/>
                <a:stretch>
                  <a:fillRect l="-3704" t="-12121" r="-3704" b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D1B4FA-877E-08D9-4A07-9175BFF0C8CD}"/>
                  </a:ext>
                </a:extLst>
              </p:cNvPr>
              <p:cNvSpPr txBox="1"/>
              <p:nvPr/>
            </p:nvSpPr>
            <p:spPr>
              <a:xfrm>
                <a:off x="2115483" y="3492423"/>
                <a:ext cx="36388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D1B4FA-877E-08D9-4A07-9175BFF0C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483" y="3492423"/>
                <a:ext cx="363882" cy="404791"/>
              </a:xfrm>
              <a:prstGeom prst="rect">
                <a:avLst/>
              </a:prstGeom>
              <a:blipFill>
                <a:blip r:embed="rId7"/>
                <a:stretch>
                  <a:fillRect t="-1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DBC0F-1A98-4F35-8C4B-44AEBD5DA094}"/>
                  </a:ext>
                </a:extLst>
              </p:cNvPr>
              <p:cNvSpPr txBox="1"/>
              <p:nvPr/>
            </p:nvSpPr>
            <p:spPr>
              <a:xfrm>
                <a:off x="2317616" y="3492423"/>
                <a:ext cx="423193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DBC0F-1A98-4F35-8C4B-44AEBD5DA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616" y="3492423"/>
                <a:ext cx="423193" cy="404791"/>
              </a:xfrm>
              <a:prstGeom prst="rect">
                <a:avLst/>
              </a:prstGeom>
              <a:blipFill>
                <a:blip r:embed="rId8"/>
                <a:stretch>
                  <a:fillRect t="-1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Овал 40">
            <a:extLst>
              <a:ext uri="{FF2B5EF4-FFF2-40B4-BE49-F238E27FC236}">
                <a16:creationId xmlns:a16="http://schemas.microsoft.com/office/drawing/2014/main" id="{3ADCD056-5E3C-2D9A-DDC9-56D001DEED0C}"/>
              </a:ext>
            </a:extLst>
          </p:cNvPr>
          <p:cNvSpPr>
            <a:spLocks noChangeAspect="1"/>
          </p:cNvSpPr>
          <p:nvPr/>
        </p:nvSpPr>
        <p:spPr>
          <a:xfrm>
            <a:off x="2317616" y="4458927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40F85921-DE39-963D-B493-B6092836886D}"/>
              </a:ext>
            </a:extLst>
          </p:cNvPr>
          <p:cNvSpPr>
            <a:spLocks noChangeAspect="1"/>
          </p:cNvSpPr>
          <p:nvPr/>
        </p:nvSpPr>
        <p:spPr>
          <a:xfrm>
            <a:off x="2370758" y="451292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47FC24D-1E90-F77C-E8FC-1E2BF7553D98}"/>
                  </a:ext>
                </a:extLst>
              </p:cNvPr>
              <p:cNvSpPr txBox="1"/>
              <p:nvPr/>
            </p:nvSpPr>
            <p:spPr>
              <a:xfrm>
                <a:off x="2424758" y="4401483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47FC24D-1E90-F77C-E8FC-1E2BF755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758" y="4401483"/>
                <a:ext cx="440870" cy="402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0D16F30-76B2-FD9B-4932-506911755D7A}"/>
              </a:ext>
            </a:extLst>
          </p:cNvPr>
          <p:cNvSpPr txBox="1"/>
          <p:nvPr/>
        </p:nvSpPr>
        <p:spPr>
          <a:xfrm>
            <a:off x="3120072" y="4870989"/>
            <a:ext cx="8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протон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EDE5B68-3C27-E655-B88C-AD12380F0D6F}"/>
              </a:ext>
            </a:extLst>
          </p:cNvPr>
          <p:cNvCxnSpPr/>
          <p:nvPr/>
        </p:nvCxnSpPr>
        <p:spPr>
          <a:xfrm flipV="1">
            <a:off x="4890041" y="1116340"/>
            <a:ext cx="0" cy="9361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3E09C855-A98D-B4C0-51A5-5F606A3797E1}"/>
              </a:ext>
            </a:extLst>
          </p:cNvPr>
          <p:cNvCxnSpPr>
            <a:cxnSpLocks/>
          </p:cNvCxnSpPr>
          <p:nvPr/>
        </p:nvCxnSpPr>
        <p:spPr>
          <a:xfrm flipV="1">
            <a:off x="4890041" y="1440433"/>
            <a:ext cx="0" cy="612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92BF8AD8-41E9-E658-23F0-F5711B37F1FD}"/>
              </a:ext>
            </a:extLst>
          </p:cNvPr>
          <p:cNvCxnSpPr>
            <a:cxnSpLocks/>
          </p:cNvCxnSpPr>
          <p:nvPr/>
        </p:nvCxnSpPr>
        <p:spPr>
          <a:xfrm flipV="1">
            <a:off x="4890041" y="1493343"/>
            <a:ext cx="241200" cy="55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BE4BE87-B389-F864-3CAF-952FB818036A}"/>
                  </a:ext>
                </a:extLst>
              </p:cNvPr>
              <p:cNvSpPr txBox="1"/>
              <p:nvPr/>
            </p:nvSpPr>
            <p:spPr>
              <a:xfrm>
                <a:off x="4703216" y="750400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BE4BE87-B389-F864-3CAF-952FB8180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216" y="750400"/>
                <a:ext cx="328931" cy="410369"/>
              </a:xfrm>
              <a:prstGeom prst="rect">
                <a:avLst/>
              </a:prstGeom>
              <a:blipFill>
                <a:blip r:embed="rId10"/>
                <a:stretch>
                  <a:fillRect l="-7692" t="-15152" r="-3846"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175172-BA72-0F1E-9822-DA0D9EEA2682}"/>
                  </a:ext>
                </a:extLst>
              </p:cNvPr>
              <p:cNvSpPr txBox="1"/>
              <p:nvPr/>
            </p:nvSpPr>
            <p:spPr>
              <a:xfrm>
                <a:off x="4830014" y="1145710"/>
                <a:ext cx="36388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175172-BA72-0F1E-9822-DA0D9EEA2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014" y="1145710"/>
                <a:ext cx="363882" cy="404791"/>
              </a:xfrm>
              <a:prstGeom prst="rect">
                <a:avLst/>
              </a:prstGeom>
              <a:blipFill>
                <a:blip r:embed="rId11"/>
                <a:stretch>
                  <a:fillRect t="-1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F3540F-319E-1C9E-6985-AA7BB7BAB71E}"/>
                  </a:ext>
                </a:extLst>
              </p:cNvPr>
              <p:cNvSpPr txBox="1"/>
              <p:nvPr/>
            </p:nvSpPr>
            <p:spPr>
              <a:xfrm>
                <a:off x="5032147" y="1145710"/>
                <a:ext cx="423193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F3540F-319E-1C9E-6985-AA7BB7BAB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147" y="1145710"/>
                <a:ext cx="423193" cy="404791"/>
              </a:xfrm>
              <a:prstGeom prst="rect">
                <a:avLst/>
              </a:prstGeom>
              <a:blipFill>
                <a:blip r:embed="rId12"/>
                <a:stretch>
                  <a:fillRect t="-1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10D8058-25F9-3D40-30F8-E6EA0B54B3AE}"/>
                  </a:ext>
                </a:extLst>
              </p:cNvPr>
              <p:cNvSpPr txBox="1"/>
              <p:nvPr/>
            </p:nvSpPr>
            <p:spPr>
              <a:xfrm>
                <a:off x="5121288" y="2051343"/>
                <a:ext cx="390876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10D8058-25F9-3D40-30F8-E6EA0B54B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288" y="2051343"/>
                <a:ext cx="390876" cy="4029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A279D49-C654-C9AA-CF07-BA52470883F3}"/>
              </a:ext>
            </a:extLst>
          </p:cNvPr>
          <p:cNvCxnSpPr>
            <a:cxnSpLocks/>
          </p:cNvCxnSpPr>
          <p:nvPr/>
        </p:nvCxnSpPr>
        <p:spPr>
          <a:xfrm flipH="1">
            <a:off x="5011525" y="2204501"/>
            <a:ext cx="182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EAB0EC5C-6C64-0124-3A2D-9B9B8A820D46}"/>
              </a:ext>
            </a:extLst>
          </p:cNvPr>
          <p:cNvCxnSpPr>
            <a:cxnSpLocks/>
          </p:cNvCxnSpPr>
          <p:nvPr/>
        </p:nvCxnSpPr>
        <p:spPr>
          <a:xfrm flipV="1">
            <a:off x="4890041" y="3466437"/>
            <a:ext cx="0" cy="9361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9F5C042B-9FF7-F9FF-2081-452779A8AA2A}"/>
              </a:ext>
            </a:extLst>
          </p:cNvPr>
          <p:cNvCxnSpPr>
            <a:cxnSpLocks/>
          </p:cNvCxnSpPr>
          <p:nvPr/>
        </p:nvCxnSpPr>
        <p:spPr>
          <a:xfrm flipV="1">
            <a:off x="4890041" y="3790530"/>
            <a:ext cx="0" cy="612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B3A3934D-5B25-933D-727A-58AC7211CE2D}"/>
              </a:ext>
            </a:extLst>
          </p:cNvPr>
          <p:cNvCxnSpPr>
            <a:cxnSpLocks/>
          </p:cNvCxnSpPr>
          <p:nvPr/>
        </p:nvCxnSpPr>
        <p:spPr>
          <a:xfrm flipV="1">
            <a:off x="4890041" y="3843440"/>
            <a:ext cx="241200" cy="55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4087953-C4F3-1BB5-E873-3103B7B3F928}"/>
                  </a:ext>
                </a:extLst>
              </p:cNvPr>
              <p:cNvSpPr txBox="1"/>
              <p:nvPr/>
            </p:nvSpPr>
            <p:spPr>
              <a:xfrm>
                <a:off x="4703216" y="3100497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4087953-C4F3-1BB5-E873-3103B7B3F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216" y="3100497"/>
                <a:ext cx="328931" cy="410369"/>
              </a:xfrm>
              <a:prstGeom prst="rect">
                <a:avLst/>
              </a:prstGeom>
              <a:blipFill>
                <a:blip r:embed="rId14"/>
                <a:stretch>
                  <a:fillRect l="-7692" t="-15152" r="-3846"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DDEACDA-C0E3-834D-2AE7-C626AD883820}"/>
                  </a:ext>
                </a:extLst>
              </p:cNvPr>
              <p:cNvSpPr txBox="1"/>
              <p:nvPr/>
            </p:nvSpPr>
            <p:spPr>
              <a:xfrm>
                <a:off x="4830014" y="3495807"/>
                <a:ext cx="36388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DDEACDA-C0E3-834D-2AE7-C626AD883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014" y="3495807"/>
                <a:ext cx="363882" cy="404791"/>
              </a:xfrm>
              <a:prstGeom prst="rect">
                <a:avLst/>
              </a:prstGeom>
              <a:blipFill>
                <a:blip r:embed="rId15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A849A3C-4B77-14F4-C63C-CCBBDC365344}"/>
                  </a:ext>
                </a:extLst>
              </p:cNvPr>
              <p:cNvSpPr txBox="1"/>
              <p:nvPr/>
            </p:nvSpPr>
            <p:spPr>
              <a:xfrm>
                <a:off x="5032147" y="3495807"/>
                <a:ext cx="423193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A849A3C-4B77-14F4-C63C-CCBBDC365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147" y="3495807"/>
                <a:ext cx="423193" cy="404791"/>
              </a:xfrm>
              <a:prstGeom prst="rect">
                <a:avLst/>
              </a:prstGeom>
              <a:blipFill>
                <a:blip r:embed="rId16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E86BA8F-A726-5BD9-1841-AE2553617848}"/>
                  </a:ext>
                </a:extLst>
              </p:cNvPr>
              <p:cNvSpPr txBox="1"/>
              <p:nvPr/>
            </p:nvSpPr>
            <p:spPr>
              <a:xfrm>
                <a:off x="5121288" y="4401440"/>
                <a:ext cx="39087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E86BA8F-A726-5BD9-1841-AE2553617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288" y="4401440"/>
                <a:ext cx="390876" cy="4029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5C290638-1774-8CE6-D2E0-4BE67F56FEF3}"/>
              </a:ext>
            </a:extLst>
          </p:cNvPr>
          <p:cNvCxnSpPr>
            <a:cxnSpLocks/>
          </p:cNvCxnSpPr>
          <p:nvPr/>
        </p:nvCxnSpPr>
        <p:spPr>
          <a:xfrm flipH="1">
            <a:off x="5011525" y="4554598"/>
            <a:ext cx="182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8BEB3E02-26DB-243D-862A-0759162C7082}"/>
              </a:ext>
            </a:extLst>
          </p:cNvPr>
          <p:cNvCxnSpPr>
            <a:cxnSpLocks/>
          </p:cNvCxnSpPr>
          <p:nvPr/>
        </p:nvCxnSpPr>
        <p:spPr>
          <a:xfrm flipH="1" flipV="1">
            <a:off x="4640544" y="3832441"/>
            <a:ext cx="241455" cy="56146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EAEF04F-A424-6041-FC24-2718A761DC74}"/>
                  </a:ext>
                </a:extLst>
              </p:cNvPr>
              <p:cNvSpPr txBox="1"/>
              <p:nvPr/>
            </p:nvSpPr>
            <p:spPr>
              <a:xfrm>
                <a:off x="4465448" y="3487137"/>
                <a:ext cx="49936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EAEF04F-A424-6041-FC24-2718A761D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448" y="3487137"/>
                <a:ext cx="499367" cy="404791"/>
              </a:xfrm>
              <a:prstGeom prst="rect">
                <a:avLst/>
              </a:prstGeom>
              <a:blipFill>
                <a:blip r:embed="rId18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8DD6945-C62F-EF2B-BF4A-F1D2BE922667}"/>
                  </a:ext>
                </a:extLst>
              </p:cNvPr>
              <p:cNvSpPr txBox="1"/>
              <p:nvPr/>
            </p:nvSpPr>
            <p:spPr>
              <a:xfrm>
                <a:off x="3868945" y="3213474"/>
                <a:ext cx="935769" cy="32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𝑚𝑎𝑔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8DD6945-C62F-EF2B-BF4A-F1D2BE92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45" y="3213474"/>
                <a:ext cx="935769" cy="3252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A53624D-BDD1-A310-3A45-14ABCD153977}"/>
                  </a:ext>
                </a:extLst>
              </p:cNvPr>
              <p:cNvSpPr txBox="1"/>
              <p:nvPr/>
            </p:nvSpPr>
            <p:spPr>
              <a:xfrm>
                <a:off x="5117474" y="3217178"/>
                <a:ext cx="935769" cy="32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𝑚𝑎𝑔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A53624D-BDD1-A310-3A45-14ABCD153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74" y="3217178"/>
                <a:ext cx="935769" cy="32528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2A45EB1-2E23-D62D-0FEB-E57151438C54}"/>
                  </a:ext>
                </a:extLst>
              </p:cNvPr>
              <p:cNvSpPr txBox="1"/>
              <p:nvPr/>
            </p:nvSpPr>
            <p:spPr>
              <a:xfrm>
                <a:off x="4519571" y="2878206"/>
                <a:ext cx="935769" cy="32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𝑚𝑎𝑔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2A45EB1-2E23-D62D-0FEB-E57151438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571" y="2878206"/>
                <a:ext cx="935769" cy="32528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63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F290E51-2C98-8E1A-C24B-E7721536B74D}"/>
              </a:ext>
            </a:extLst>
          </p:cNvPr>
          <p:cNvCxnSpPr/>
          <p:nvPr/>
        </p:nvCxnSpPr>
        <p:spPr>
          <a:xfrm flipV="1">
            <a:off x="3531753" y="2796304"/>
            <a:ext cx="0" cy="9361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Дуга 24">
            <a:extLst>
              <a:ext uri="{FF2B5EF4-FFF2-40B4-BE49-F238E27FC236}">
                <a16:creationId xmlns:a16="http://schemas.microsoft.com/office/drawing/2014/main" id="{5C3FFF40-E6B7-38FC-4908-66A863714E87}"/>
              </a:ext>
            </a:extLst>
          </p:cNvPr>
          <p:cNvSpPr/>
          <p:nvPr/>
        </p:nvSpPr>
        <p:spPr>
          <a:xfrm>
            <a:off x="3531753" y="3012447"/>
            <a:ext cx="1440000" cy="1440000"/>
          </a:xfrm>
          <a:prstGeom prst="arc">
            <a:avLst>
              <a:gd name="adj1" fmla="val 10731642"/>
              <a:gd name="adj2" fmla="val 171490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4F75810-275F-A896-CC0F-CE801D396E69}"/>
              </a:ext>
            </a:extLst>
          </p:cNvPr>
          <p:cNvCxnSpPr>
            <a:cxnSpLocks/>
          </p:cNvCxnSpPr>
          <p:nvPr/>
        </p:nvCxnSpPr>
        <p:spPr>
          <a:xfrm>
            <a:off x="4442047" y="3047617"/>
            <a:ext cx="862972" cy="2725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>
            <a:extLst>
              <a:ext uri="{FF2B5EF4-FFF2-40B4-BE49-F238E27FC236}">
                <a16:creationId xmlns:a16="http://schemas.microsoft.com/office/drawing/2014/main" id="{B3D06807-1DE6-401F-912C-90BFA3DCDD4B}"/>
              </a:ext>
            </a:extLst>
          </p:cNvPr>
          <p:cNvSpPr>
            <a:spLocks noChangeAspect="1"/>
          </p:cNvSpPr>
          <p:nvPr/>
        </p:nvSpPr>
        <p:spPr>
          <a:xfrm>
            <a:off x="3833374" y="3842056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3FA6313A-217A-D2D6-01C4-81C0E505E5E4}"/>
              </a:ext>
            </a:extLst>
          </p:cNvPr>
          <p:cNvSpPr>
            <a:spLocks noChangeAspect="1"/>
          </p:cNvSpPr>
          <p:nvPr/>
        </p:nvSpPr>
        <p:spPr>
          <a:xfrm>
            <a:off x="3886516" y="38960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36F0B3-741A-FC65-D60B-F843FDF101AF}"/>
                  </a:ext>
                </a:extLst>
              </p:cNvPr>
              <p:cNvSpPr txBox="1"/>
              <p:nvPr/>
            </p:nvSpPr>
            <p:spPr>
              <a:xfrm>
                <a:off x="3940516" y="3784612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36F0B3-741A-FC65-D60B-F843FDF10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16" y="3784612"/>
                <a:ext cx="440870" cy="402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C180918-39F8-B73E-CF5A-F05FA0ADB009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514120" y="2732159"/>
            <a:ext cx="783105" cy="3084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Дуга 45">
            <a:extLst>
              <a:ext uri="{FF2B5EF4-FFF2-40B4-BE49-F238E27FC236}">
                <a16:creationId xmlns:a16="http://schemas.microsoft.com/office/drawing/2014/main" id="{3818AAD0-104E-27E6-BD34-26B4D031D945}"/>
              </a:ext>
            </a:extLst>
          </p:cNvPr>
          <p:cNvSpPr/>
          <p:nvPr/>
        </p:nvSpPr>
        <p:spPr>
          <a:xfrm rot="10800000">
            <a:off x="3598362" y="551829"/>
            <a:ext cx="2775919" cy="2585932"/>
          </a:xfrm>
          <a:prstGeom prst="arc">
            <a:avLst>
              <a:gd name="adj1" fmla="val 14771101"/>
              <a:gd name="adj2" fmla="val 1765266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D921B9C-A479-5439-84A2-AEBC0046E196}"/>
              </a:ext>
            </a:extLst>
          </p:cNvPr>
          <p:cNvCxnSpPr>
            <a:cxnSpLocks/>
          </p:cNvCxnSpPr>
          <p:nvPr/>
        </p:nvCxnSpPr>
        <p:spPr>
          <a:xfrm flipV="1">
            <a:off x="3536774" y="3137762"/>
            <a:ext cx="0" cy="612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1800B479-D23D-3FDF-E9D7-3AA6A1DD0B62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514120" y="2796304"/>
            <a:ext cx="624494" cy="24432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FCD198-E439-2474-165B-2C418EDC789B}"/>
                  </a:ext>
                </a:extLst>
              </p:cNvPr>
              <p:cNvSpPr txBox="1"/>
              <p:nvPr/>
            </p:nvSpPr>
            <p:spPr>
              <a:xfrm>
                <a:off x="5039651" y="2532125"/>
                <a:ext cx="39087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FCD198-E439-2474-165B-2C418EDC7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651" y="2532125"/>
                <a:ext cx="390876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1F32526A-AEAC-1D0E-4D6B-A271934A806D}"/>
              </a:ext>
            </a:extLst>
          </p:cNvPr>
          <p:cNvCxnSpPr>
            <a:cxnSpLocks/>
          </p:cNvCxnSpPr>
          <p:nvPr/>
        </p:nvCxnSpPr>
        <p:spPr>
          <a:xfrm flipH="1" flipV="1">
            <a:off x="5049133" y="2611235"/>
            <a:ext cx="88527" cy="299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D752EFF-AE6B-C1FE-40B9-FF5EA4B32594}"/>
                  </a:ext>
                </a:extLst>
              </p:cNvPr>
              <p:cNvSpPr txBox="1"/>
              <p:nvPr/>
            </p:nvSpPr>
            <p:spPr>
              <a:xfrm>
                <a:off x="3235198" y="2637248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D752EFF-AE6B-C1FE-40B9-FF5EA4B32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198" y="2637248"/>
                <a:ext cx="328931" cy="410369"/>
              </a:xfrm>
              <a:prstGeom prst="rect">
                <a:avLst/>
              </a:prstGeom>
              <a:blipFill>
                <a:blip r:embed="rId4"/>
                <a:stretch>
                  <a:fillRect l="-3704" t="-11765" r="-3704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556C80B4-A6E3-ADCF-E32F-6F190BA3D389}"/>
              </a:ext>
            </a:extLst>
          </p:cNvPr>
          <p:cNvCxnSpPr>
            <a:cxnSpLocks/>
          </p:cNvCxnSpPr>
          <p:nvPr/>
        </p:nvCxnSpPr>
        <p:spPr>
          <a:xfrm>
            <a:off x="4250444" y="3029322"/>
            <a:ext cx="1309" cy="7174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84EA4B-A964-0A17-B893-8BADC4CF807D}"/>
                  </a:ext>
                </a:extLst>
              </p:cNvPr>
              <p:cNvSpPr txBox="1"/>
              <p:nvPr/>
            </p:nvSpPr>
            <p:spPr>
              <a:xfrm>
                <a:off x="3182499" y="3047617"/>
                <a:ext cx="36388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84EA4B-A964-0A17-B893-8BADC4CF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99" y="3047617"/>
                <a:ext cx="363882" cy="404791"/>
              </a:xfrm>
              <a:prstGeom prst="rect">
                <a:avLst/>
              </a:prstGeom>
              <a:blipFill>
                <a:blip r:embed="rId5"/>
                <a:stretch>
                  <a:fillRect t="-1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57192056-3C17-3987-A40E-69377BC8F486}"/>
              </a:ext>
            </a:extLst>
          </p:cNvPr>
          <p:cNvCxnSpPr>
            <a:cxnSpLocks/>
            <a:endCxn id="25" idx="0"/>
          </p:cNvCxnSpPr>
          <p:nvPr/>
        </p:nvCxnSpPr>
        <p:spPr>
          <a:xfrm flipH="1" flipV="1">
            <a:off x="3531895" y="3746763"/>
            <a:ext cx="718549" cy="3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2F84E5AF-672C-3AF5-C9C5-5D2756ED8B2C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258789" y="3037365"/>
            <a:ext cx="191295" cy="7093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Дуга 81">
            <a:extLst>
              <a:ext uri="{FF2B5EF4-FFF2-40B4-BE49-F238E27FC236}">
                <a16:creationId xmlns:a16="http://schemas.microsoft.com/office/drawing/2014/main" id="{EB580724-C467-2CAC-06F9-91B55E7B5370}"/>
              </a:ext>
            </a:extLst>
          </p:cNvPr>
          <p:cNvSpPr/>
          <p:nvPr/>
        </p:nvSpPr>
        <p:spPr>
          <a:xfrm>
            <a:off x="4149480" y="3638763"/>
            <a:ext cx="216000" cy="216000"/>
          </a:xfrm>
          <a:prstGeom prst="arc">
            <a:avLst>
              <a:gd name="adj1" fmla="val 11701339"/>
              <a:gd name="adj2" fmla="val 1591036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5F11E8-65B8-6D2F-61D0-0E25D640FADF}"/>
                  </a:ext>
                </a:extLst>
              </p:cNvPr>
              <p:cNvSpPr txBox="1"/>
              <p:nvPr/>
            </p:nvSpPr>
            <p:spPr>
              <a:xfrm>
                <a:off x="3961765" y="3329547"/>
                <a:ext cx="287327" cy="353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1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sz="1200" dirty="0">
                    <a:effectLst/>
                  </a:rPr>
                  <a:t> </a:t>
                </a:r>
                <a:endParaRPr lang="ru-RU" sz="1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5F11E8-65B8-6D2F-61D0-0E25D640F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65" y="3329547"/>
                <a:ext cx="287327" cy="3534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Дуга 84">
            <a:extLst>
              <a:ext uri="{FF2B5EF4-FFF2-40B4-BE49-F238E27FC236}">
                <a16:creationId xmlns:a16="http://schemas.microsoft.com/office/drawing/2014/main" id="{7813C3C4-2F86-AEE1-B225-ABEE2DB97A4B}"/>
              </a:ext>
            </a:extLst>
          </p:cNvPr>
          <p:cNvSpPr/>
          <p:nvPr/>
        </p:nvSpPr>
        <p:spPr>
          <a:xfrm>
            <a:off x="4060879" y="3563661"/>
            <a:ext cx="381168" cy="353495"/>
          </a:xfrm>
          <a:prstGeom prst="arc">
            <a:avLst>
              <a:gd name="adj1" fmla="val 16228936"/>
              <a:gd name="adj2" fmla="val 17277692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4009756-E337-AE93-9B51-8C7D4302FC31}"/>
                  </a:ext>
                </a:extLst>
              </p:cNvPr>
              <p:cNvSpPr txBox="1"/>
              <p:nvPr/>
            </p:nvSpPr>
            <p:spPr>
              <a:xfrm>
                <a:off x="4154621" y="3227977"/>
                <a:ext cx="3015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4009756-E337-AE93-9B51-8C7D4302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21" y="3227977"/>
                <a:ext cx="301574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01972E90-6035-4264-80C6-D81C5C726FEC}"/>
              </a:ext>
            </a:extLst>
          </p:cNvPr>
          <p:cNvCxnSpPr>
            <a:cxnSpLocks/>
          </p:cNvCxnSpPr>
          <p:nvPr/>
        </p:nvCxnSpPr>
        <p:spPr>
          <a:xfrm flipH="1" flipV="1">
            <a:off x="3564129" y="3572108"/>
            <a:ext cx="686315" cy="1746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Дуга 94">
            <a:extLst>
              <a:ext uri="{FF2B5EF4-FFF2-40B4-BE49-F238E27FC236}">
                <a16:creationId xmlns:a16="http://schemas.microsoft.com/office/drawing/2014/main" id="{AF5ED653-A72D-0D3B-96B7-C13A58F9EEB3}"/>
              </a:ext>
            </a:extLst>
          </p:cNvPr>
          <p:cNvSpPr/>
          <p:nvPr/>
        </p:nvSpPr>
        <p:spPr>
          <a:xfrm rot="16200000">
            <a:off x="4049746" y="3577499"/>
            <a:ext cx="381168" cy="353495"/>
          </a:xfrm>
          <a:prstGeom prst="arc">
            <a:avLst>
              <a:gd name="adj1" fmla="val 16228936"/>
              <a:gd name="adj2" fmla="val 17277692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58F3C97-92DE-9B13-96F1-C1DC27B4A5A1}"/>
                  </a:ext>
                </a:extLst>
              </p:cNvPr>
              <p:cNvSpPr txBox="1"/>
              <p:nvPr/>
            </p:nvSpPr>
            <p:spPr>
              <a:xfrm>
                <a:off x="3705103" y="3564770"/>
                <a:ext cx="3015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58F3C97-92DE-9B13-96F1-C1DC27B4A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03" y="3564770"/>
                <a:ext cx="301574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FD74EE6E-9149-1230-F472-A35210622728}"/>
              </a:ext>
            </a:extLst>
          </p:cNvPr>
          <p:cNvCxnSpPr>
            <a:cxnSpLocks/>
          </p:cNvCxnSpPr>
          <p:nvPr/>
        </p:nvCxnSpPr>
        <p:spPr>
          <a:xfrm flipH="1">
            <a:off x="4455845" y="1438978"/>
            <a:ext cx="413832" cy="15983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997C0090-91CD-A64C-761D-C828BC495C64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873533" y="1438978"/>
            <a:ext cx="640587" cy="1601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94915F0-8330-5816-1B90-C07BB5C040A7}"/>
                  </a:ext>
                </a:extLst>
              </p:cNvPr>
              <p:cNvSpPr txBox="1"/>
              <p:nvPr/>
            </p:nvSpPr>
            <p:spPr>
              <a:xfrm>
                <a:off x="4718890" y="1661458"/>
                <a:ext cx="3015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ru-RU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94915F0-8330-5816-1B90-C07BB5C0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890" y="1661458"/>
                <a:ext cx="301574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5858F64E-CA37-212D-255A-3734C7B33ACA}"/>
              </a:ext>
            </a:extLst>
          </p:cNvPr>
          <p:cNvCxnSpPr>
            <a:cxnSpLocks/>
          </p:cNvCxnSpPr>
          <p:nvPr/>
        </p:nvCxnSpPr>
        <p:spPr>
          <a:xfrm flipV="1">
            <a:off x="4455844" y="2763961"/>
            <a:ext cx="499972" cy="28185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4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79F0172A-A311-FE69-F044-032D33388323}"/>
              </a:ext>
            </a:extLst>
          </p:cNvPr>
          <p:cNvCxnSpPr/>
          <p:nvPr/>
        </p:nvCxnSpPr>
        <p:spPr>
          <a:xfrm flipV="1">
            <a:off x="3531753" y="2796304"/>
            <a:ext cx="0" cy="9361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уга 4">
            <a:extLst>
              <a:ext uri="{FF2B5EF4-FFF2-40B4-BE49-F238E27FC236}">
                <a16:creationId xmlns:a16="http://schemas.microsoft.com/office/drawing/2014/main" id="{1646D24E-8944-32FE-2A16-049A58B87967}"/>
              </a:ext>
            </a:extLst>
          </p:cNvPr>
          <p:cNvSpPr/>
          <p:nvPr/>
        </p:nvSpPr>
        <p:spPr>
          <a:xfrm>
            <a:off x="3531753" y="3012447"/>
            <a:ext cx="1440000" cy="1440000"/>
          </a:xfrm>
          <a:prstGeom prst="arc">
            <a:avLst>
              <a:gd name="adj1" fmla="val 10731642"/>
              <a:gd name="adj2" fmla="val 1714903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0B33978-FFA6-D3C4-2446-E25EC8ADBC79}"/>
              </a:ext>
            </a:extLst>
          </p:cNvPr>
          <p:cNvCxnSpPr>
            <a:cxnSpLocks/>
          </p:cNvCxnSpPr>
          <p:nvPr/>
        </p:nvCxnSpPr>
        <p:spPr>
          <a:xfrm>
            <a:off x="4442047" y="3047617"/>
            <a:ext cx="862972" cy="2725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D60D3859-2AEB-B48A-9238-B6F9BECDA8C3}"/>
              </a:ext>
            </a:extLst>
          </p:cNvPr>
          <p:cNvSpPr>
            <a:spLocks noChangeAspect="1"/>
          </p:cNvSpPr>
          <p:nvPr/>
        </p:nvSpPr>
        <p:spPr>
          <a:xfrm>
            <a:off x="3833374" y="3842056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2F03C68-825C-9A7C-3DD7-5AD24F240187}"/>
              </a:ext>
            </a:extLst>
          </p:cNvPr>
          <p:cNvSpPr>
            <a:spLocks noChangeAspect="1"/>
          </p:cNvSpPr>
          <p:nvPr/>
        </p:nvSpPr>
        <p:spPr>
          <a:xfrm>
            <a:off x="3886516" y="38960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948B92-D7EA-7999-2380-F32C85BCA863}"/>
                  </a:ext>
                </a:extLst>
              </p:cNvPr>
              <p:cNvSpPr txBox="1"/>
              <p:nvPr/>
            </p:nvSpPr>
            <p:spPr>
              <a:xfrm>
                <a:off x="3940516" y="3784612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948B92-D7EA-7999-2380-F32C85BCA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16" y="3784612"/>
                <a:ext cx="440870" cy="402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Дуга 10">
            <a:extLst>
              <a:ext uri="{FF2B5EF4-FFF2-40B4-BE49-F238E27FC236}">
                <a16:creationId xmlns:a16="http://schemas.microsoft.com/office/drawing/2014/main" id="{0F45ED6D-EFDB-F69B-FA67-5E91DC4EB2FB}"/>
              </a:ext>
            </a:extLst>
          </p:cNvPr>
          <p:cNvSpPr/>
          <p:nvPr/>
        </p:nvSpPr>
        <p:spPr>
          <a:xfrm rot="10800000">
            <a:off x="3598362" y="551829"/>
            <a:ext cx="2775919" cy="2585932"/>
          </a:xfrm>
          <a:prstGeom prst="arc">
            <a:avLst>
              <a:gd name="adj1" fmla="val 14771101"/>
              <a:gd name="adj2" fmla="val 1765266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4F2427A-21EC-855E-D4AC-EB9E4D0FF28E}"/>
              </a:ext>
            </a:extLst>
          </p:cNvPr>
          <p:cNvCxnSpPr>
            <a:cxnSpLocks/>
          </p:cNvCxnSpPr>
          <p:nvPr/>
        </p:nvCxnSpPr>
        <p:spPr>
          <a:xfrm flipV="1">
            <a:off x="4455844" y="2763961"/>
            <a:ext cx="499972" cy="28185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D14404-E99F-41F2-31E9-E30E631C1360}"/>
                  </a:ext>
                </a:extLst>
              </p:cNvPr>
              <p:cNvSpPr txBox="1"/>
              <p:nvPr/>
            </p:nvSpPr>
            <p:spPr>
              <a:xfrm>
                <a:off x="4958264" y="3419891"/>
                <a:ext cx="39087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D14404-E99F-41F2-31E9-E30E631C1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264" y="3419891"/>
                <a:ext cx="390876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5D6034E-2836-4AD1-266E-46A6D5F087AD}"/>
              </a:ext>
            </a:extLst>
          </p:cNvPr>
          <p:cNvCxnSpPr>
            <a:cxnSpLocks/>
          </p:cNvCxnSpPr>
          <p:nvPr/>
        </p:nvCxnSpPr>
        <p:spPr>
          <a:xfrm flipV="1">
            <a:off x="5014498" y="3495357"/>
            <a:ext cx="0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225D83-58C1-0B9C-1BEA-8A08777B8A5C}"/>
                  </a:ext>
                </a:extLst>
              </p:cNvPr>
              <p:cNvSpPr txBox="1"/>
              <p:nvPr/>
            </p:nvSpPr>
            <p:spPr>
              <a:xfrm>
                <a:off x="3235198" y="2637248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225D83-58C1-0B9C-1BEA-8A08777B8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198" y="2637248"/>
                <a:ext cx="328931" cy="410369"/>
              </a:xfrm>
              <a:prstGeom prst="rect">
                <a:avLst/>
              </a:prstGeom>
              <a:blipFill>
                <a:blip r:embed="rId4"/>
                <a:stretch>
                  <a:fillRect l="-3704" t="-11765" r="-3704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9DAA0F8-C161-68F5-583C-BF2FDC266134}"/>
              </a:ext>
            </a:extLst>
          </p:cNvPr>
          <p:cNvCxnSpPr>
            <a:cxnSpLocks/>
          </p:cNvCxnSpPr>
          <p:nvPr/>
        </p:nvCxnSpPr>
        <p:spPr>
          <a:xfrm>
            <a:off x="4250444" y="3029322"/>
            <a:ext cx="1309" cy="7174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368223-E7AB-9A0B-CA21-6258B20FD7D2}"/>
                  </a:ext>
                </a:extLst>
              </p:cNvPr>
              <p:cNvSpPr txBox="1"/>
              <p:nvPr/>
            </p:nvSpPr>
            <p:spPr>
              <a:xfrm>
                <a:off x="3182499" y="3047617"/>
                <a:ext cx="36388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368223-E7AB-9A0B-CA21-6258B20FD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99" y="3047617"/>
                <a:ext cx="363882" cy="404791"/>
              </a:xfrm>
              <a:prstGeom prst="rect">
                <a:avLst/>
              </a:prstGeom>
              <a:blipFill>
                <a:blip r:embed="rId5"/>
                <a:stretch>
                  <a:fillRect t="-1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10861D5-1F07-D57D-5F21-91B1B8363CF7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3531895" y="3746763"/>
            <a:ext cx="718549" cy="3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99F7C42-1498-13EC-CBE4-00496740984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258789" y="3037365"/>
            <a:ext cx="191295" cy="7093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Дуга 21">
            <a:extLst>
              <a:ext uri="{FF2B5EF4-FFF2-40B4-BE49-F238E27FC236}">
                <a16:creationId xmlns:a16="http://schemas.microsoft.com/office/drawing/2014/main" id="{0273180C-BF35-5E37-8E8C-B20308117132}"/>
              </a:ext>
            </a:extLst>
          </p:cNvPr>
          <p:cNvSpPr/>
          <p:nvPr/>
        </p:nvSpPr>
        <p:spPr>
          <a:xfrm>
            <a:off x="4149480" y="3638763"/>
            <a:ext cx="216000" cy="216000"/>
          </a:xfrm>
          <a:prstGeom prst="arc">
            <a:avLst>
              <a:gd name="adj1" fmla="val 11701339"/>
              <a:gd name="adj2" fmla="val 1591036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35E90D-BFF9-CF09-F954-E229F0ED7E3F}"/>
                  </a:ext>
                </a:extLst>
              </p:cNvPr>
              <p:cNvSpPr txBox="1"/>
              <p:nvPr/>
            </p:nvSpPr>
            <p:spPr>
              <a:xfrm>
                <a:off x="3934490" y="3368571"/>
                <a:ext cx="287327" cy="353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1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sz="1200" dirty="0">
                    <a:effectLst/>
                  </a:rPr>
                  <a:t> </a:t>
                </a:r>
                <a:endParaRPr lang="ru-RU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35E90D-BFF9-CF09-F954-E229F0ED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490" y="3368571"/>
                <a:ext cx="287327" cy="3534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Дуга 23">
            <a:extLst>
              <a:ext uri="{FF2B5EF4-FFF2-40B4-BE49-F238E27FC236}">
                <a16:creationId xmlns:a16="http://schemas.microsoft.com/office/drawing/2014/main" id="{C9209943-1EFF-9E00-50A6-8A4CE8EABC14}"/>
              </a:ext>
            </a:extLst>
          </p:cNvPr>
          <p:cNvSpPr/>
          <p:nvPr/>
        </p:nvSpPr>
        <p:spPr>
          <a:xfrm>
            <a:off x="4060879" y="3563661"/>
            <a:ext cx="381168" cy="353495"/>
          </a:xfrm>
          <a:prstGeom prst="arc">
            <a:avLst>
              <a:gd name="adj1" fmla="val 16228936"/>
              <a:gd name="adj2" fmla="val 17277692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7F450D-6AD8-FB4D-0827-8DA369AB4AB9}"/>
                  </a:ext>
                </a:extLst>
              </p:cNvPr>
              <p:cNvSpPr txBox="1"/>
              <p:nvPr/>
            </p:nvSpPr>
            <p:spPr>
              <a:xfrm>
                <a:off x="4154621" y="3227977"/>
                <a:ext cx="3015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7F450D-6AD8-FB4D-0827-8DA369AB4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21" y="3227977"/>
                <a:ext cx="301574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37C45807-03E1-AC80-BA39-A0655C0D9517}"/>
              </a:ext>
            </a:extLst>
          </p:cNvPr>
          <p:cNvCxnSpPr>
            <a:cxnSpLocks/>
          </p:cNvCxnSpPr>
          <p:nvPr/>
        </p:nvCxnSpPr>
        <p:spPr>
          <a:xfrm flipH="1">
            <a:off x="4455845" y="1874495"/>
            <a:ext cx="502172" cy="1162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54F3D57-2BD5-46A6-8A60-0CD8D7447F22}"/>
              </a:ext>
            </a:extLst>
          </p:cNvPr>
          <p:cNvCxnSpPr>
            <a:cxnSpLocks/>
          </p:cNvCxnSpPr>
          <p:nvPr/>
        </p:nvCxnSpPr>
        <p:spPr>
          <a:xfrm>
            <a:off x="4963778" y="1874495"/>
            <a:ext cx="558901" cy="11661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40552F-71B0-BE4F-EDFE-060C9B190193}"/>
                  </a:ext>
                </a:extLst>
              </p:cNvPr>
              <p:cNvSpPr txBox="1"/>
              <p:nvPr/>
            </p:nvSpPr>
            <p:spPr>
              <a:xfrm>
                <a:off x="4805540" y="2034599"/>
                <a:ext cx="3015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ru-RU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40552F-71B0-BE4F-EDFE-060C9B190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540" y="2034599"/>
                <a:ext cx="301574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Дуга 45">
            <a:extLst>
              <a:ext uri="{FF2B5EF4-FFF2-40B4-BE49-F238E27FC236}">
                <a16:creationId xmlns:a16="http://schemas.microsoft.com/office/drawing/2014/main" id="{586ADEF9-23D5-B1A4-6333-03659D243802}"/>
              </a:ext>
            </a:extLst>
          </p:cNvPr>
          <p:cNvSpPr/>
          <p:nvPr/>
        </p:nvSpPr>
        <p:spPr>
          <a:xfrm>
            <a:off x="4988255" y="3012447"/>
            <a:ext cx="1440000" cy="1440000"/>
          </a:xfrm>
          <a:prstGeom prst="arc">
            <a:avLst>
              <a:gd name="adj1" fmla="val 15230188"/>
              <a:gd name="adj2" fmla="val 1620152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3B5BF41D-28DE-556A-DF6F-37000E9A72A6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5708573" y="3012447"/>
            <a:ext cx="932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614A64D-B5D3-3C7D-14FA-4C1AE2B3F38C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5708574" y="3012447"/>
            <a:ext cx="612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23BC892A-0A18-DE5C-9037-B0A3A55EFD70}"/>
              </a:ext>
            </a:extLst>
          </p:cNvPr>
          <p:cNvCxnSpPr>
            <a:cxnSpLocks/>
          </p:cNvCxnSpPr>
          <p:nvPr/>
        </p:nvCxnSpPr>
        <p:spPr>
          <a:xfrm>
            <a:off x="5704628" y="3036031"/>
            <a:ext cx="1309" cy="7174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84AA092C-C0FD-EE19-8585-CAAB0CD8AEF2}"/>
              </a:ext>
            </a:extLst>
          </p:cNvPr>
          <p:cNvCxnSpPr>
            <a:cxnSpLocks/>
            <a:stCxn id="46" idx="0"/>
          </p:cNvCxnSpPr>
          <p:nvPr/>
        </p:nvCxnSpPr>
        <p:spPr>
          <a:xfrm>
            <a:off x="5507822" y="3040908"/>
            <a:ext cx="205151" cy="7125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Дуга 80">
            <a:extLst>
              <a:ext uri="{FF2B5EF4-FFF2-40B4-BE49-F238E27FC236}">
                <a16:creationId xmlns:a16="http://schemas.microsoft.com/office/drawing/2014/main" id="{8D3615FD-E543-CCF4-EEA6-42C0F81FD30A}"/>
              </a:ext>
            </a:extLst>
          </p:cNvPr>
          <p:cNvSpPr/>
          <p:nvPr/>
        </p:nvSpPr>
        <p:spPr>
          <a:xfrm>
            <a:off x="5515063" y="3570370"/>
            <a:ext cx="381168" cy="353495"/>
          </a:xfrm>
          <a:prstGeom prst="arc">
            <a:avLst>
              <a:gd name="adj1" fmla="val 15283264"/>
              <a:gd name="adj2" fmla="val 16143821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A567185-0A9F-9007-E755-A41A2A7C2224}"/>
                  </a:ext>
                </a:extLst>
              </p:cNvPr>
              <p:cNvSpPr txBox="1"/>
              <p:nvPr/>
            </p:nvSpPr>
            <p:spPr>
              <a:xfrm>
                <a:off x="5507822" y="3241613"/>
                <a:ext cx="3015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A567185-0A9F-9007-E755-A41A2A7C2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822" y="3241613"/>
                <a:ext cx="301574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77720D-FB3B-A569-B659-8257BE628A91}"/>
              </a:ext>
            </a:extLst>
          </p:cNvPr>
          <p:cNvCxnSpPr>
            <a:cxnSpLocks/>
          </p:cNvCxnSpPr>
          <p:nvPr/>
        </p:nvCxnSpPr>
        <p:spPr>
          <a:xfrm flipV="1">
            <a:off x="3531753" y="3137761"/>
            <a:ext cx="0" cy="612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>
            <a:extLst>
              <a:ext uri="{FF2B5EF4-FFF2-40B4-BE49-F238E27FC236}">
                <a16:creationId xmlns:a16="http://schemas.microsoft.com/office/drawing/2014/main" id="{B582AFD5-A1A6-2316-CB14-12968E1D7AEC}"/>
              </a:ext>
            </a:extLst>
          </p:cNvPr>
          <p:cNvSpPr>
            <a:spLocks noChangeAspect="1"/>
          </p:cNvSpPr>
          <p:nvPr/>
        </p:nvSpPr>
        <p:spPr>
          <a:xfrm>
            <a:off x="5802637" y="3122733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C87A5B01-208F-35FF-CF22-C180AD4C7F76}"/>
              </a:ext>
            </a:extLst>
          </p:cNvPr>
          <p:cNvSpPr>
            <a:spLocks noChangeAspect="1"/>
          </p:cNvSpPr>
          <p:nvPr/>
        </p:nvSpPr>
        <p:spPr>
          <a:xfrm>
            <a:off x="5855779" y="317673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D57E2CE-3A42-E895-36AC-E268B42306FF}"/>
                  </a:ext>
                </a:extLst>
              </p:cNvPr>
              <p:cNvSpPr txBox="1"/>
              <p:nvPr/>
            </p:nvSpPr>
            <p:spPr>
              <a:xfrm>
                <a:off x="5909779" y="3065289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D57E2CE-3A42-E895-36AC-E268B423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779" y="3065289"/>
                <a:ext cx="440870" cy="402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F0B9CA6-C819-D5EE-998A-FE7A1A9CDF3B}"/>
                  </a:ext>
                </a:extLst>
              </p:cNvPr>
              <p:cNvSpPr txBox="1"/>
              <p:nvPr/>
            </p:nvSpPr>
            <p:spPr>
              <a:xfrm>
                <a:off x="5243596" y="3121576"/>
                <a:ext cx="328931" cy="42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F0B9CA6-C819-D5EE-998A-FE7A1A9CD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596" y="3121576"/>
                <a:ext cx="328931" cy="425822"/>
              </a:xfrm>
              <a:prstGeom prst="rect">
                <a:avLst/>
              </a:prstGeom>
              <a:blipFill>
                <a:blip r:embed="rId11"/>
                <a:stretch>
                  <a:fillRect l="-3704" t="-14286" r="-18519"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7203677-FE6C-0849-5843-00272DF2336E}"/>
                  </a:ext>
                </a:extLst>
              </p:cNvPr>
              <p:cNvSpPr txBox="1"/>
              <p:nvPr/>
            </p:nvSpPr>
            <p:spPr>
              <a:xfrm>
                <a:off x="4573738" y="2531508"/>
                <a:ext cx="423193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7203677-FE6C-0849-5843-00272DF23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38" y="2531508"/>
                <a:ext cx="423193" cy="404791"/>
              </a:xfrm>
              <a:prstGeom prst="rect">
                <a:avLst/>
              </a:prstGeom>
              <a:blipFill>
                <a:blip r:embed="rId12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32C2829-7841-AB0B-C6DD-2375A053787E}"/>
                  </a:ext>
                </a:extLst>
              </p:cNvPr>
              <p:cNvSpPr txBox="1"/>
              <p:nvPr/>
            </p:nvSpPr>
            <p:spPr>
              <a:xfrm>
                <a:off x="6329561" y="2606709"/>
                <a:ext cx="362920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32C2829-7841-AB0B-C6DD-2375A0537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561" y="2606709"/>
                <a:ext cx="362920" cy="410369"/>
              </a:xfrm>
              <a:prstGeom prst="rect">
                <a:avLst/>
              </a:prstGeom>
              <a:blipFill>
                <a:blip r:embed="rId13"/>
                <a:stretch>
                  <a:fillRect l="-6667" t="-15152" r="-20000"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A51A127-1B24-2869-6482-9C2F8F4EBA06}"/>
                  </a:ext>
                </a:extLst>
              </p:cNvPr>
              <p:cNvSpPr txBox="1"/>
              <p:nvPr/>
            </p:nvSpPr>
            <p:spPr>
              <a:xfrm>
                <a:off x="5890094" y="2531508"/>
                <a:ext cx="49936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A51A127-1B24-2869-6482-9C2F8F4E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94" y="2531508"/>
                <a:ext cx="499367" cy="404791"/>
              </a:xfrm>
              <a:prstGeom prst="rect">
                <a:avLst/>
              </a:prstGeom>
              <a:blipFill>
                <a:blip r:embed="rId14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991AD99-7C88-0F40-2C8F-32693DE0A35F}"/>
              </a:ext>
            </a:extLst>
          </p:cNvPr>
          <p:cNvSpPr txBox="1"/>
          <p:nvPr/>
        </p:nvSpPr>
        <p:spPr>
          <a:xfrm>
            <a:off x="3182499" y="1514274"/>
            <a:ext cx="10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дейтрон</a:t>
            </a:r>
          </a:p>
        </p:txBody>
      </p:sp>
    </p:spTree>
    <p:extLst>
      <p:ext uri="{BB962C8B-B14F-4D97-AF65-F5344CB8AC3E}">
        <p14:creationId xmlns:p14="http://schemas.microsoft.com/office/powerpoint/2010/main" val="35013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4FFF2AFA-8759-0304-04CE-8EB77EF73BDB}"/>
              </a:ext>
            </a:extLst>
          </p:cNvPr>
          <p:cNvCxnSpPr/>
          <p:nvPr/>
        </p:nvCxnSpPr>
        <p:spPr>
          <a:xfrm flipV="1">
            <a:off x="3531753" y="2796304"/>
            <a:ext cx="0" cy="9361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уга 4">
            <a:extLst>
              <a:ext uri="{FF2B5EF4-FFF2-40B4-BE49-F238E27FC236}">
                <a16:creationId xmlns:a16="http://schemas.microsoft.com/office/drawing/2014/main" id="{A2C82834-5ABE-3BB2-9692-57F86092B4DB}"/>
              </a:ext>
            </a:extLst>
          </p:cNvPr>
          <p:cNvSpPr/>
          <p:nvPr/>
        </p:nvSpPr>
        <p:spPr>
          <a:xfrm>
            <a:off x="3531753" y="3012447"/>
            <a:ext cx="1440000" cy="1440000"/>
          </a:xfrm>
          <a:prstGeom prst="arc">
            <a:avLst>
              <a:gd name="adj1" fmla="val 10731642"/>
              <a:gd name="adj2" fmla="val 1619506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3A5C133-A100-A5A1-8CDC-2B56C2C599BB}"/>
              </a:ext>
            </a:extLst>
          </p:cNvPr>
          <p:cNvSpPr>
            <a:spLocks noChangeAspect="1"/>
          </p:cNvSpPr>
          <p:nvPr/>
        </p:nvSpPr>
        <p:spPr>
          <a:xfrm>
            <a:off x="3833374" y="3842056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5810510-8A8D-85C8-572A-7E9B7032D5B2}"/>
              </a:ext>
            </a:extLst>
          </p:cNvPr>
          <p:cNvSpPr>
            <a:spLocks noChangeAspect="1"/>
          </p:cNvSpPr>
          <p:nvPr/>
        </p:nvSpPr>
        <p:spPr>
          <a:xfrm>
            <a:off x="3886516" y="38960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F606FA-8822-3D02-6248-EC03196629B0}"/>
                  </a:ext>
                </a:extLst>
              </p:cNvPr>
              <p:cNvSpPr txBox="1"/>
              <p:nvPr/>
            </p:nvSpPr>
            <p:spPr>
              <a:xfrm>
                <a:off x="3940516" y="3784612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F606FA-8822-3D02-6248-EC031966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16" y="3784612"/>
                <a:ext cx="440870" cy="402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Дуга 9">
            <a:extLst>
              <a:ext uri="{FF2B5EF4-FFF2-40B4-BE49-F238E27FC236}">
                <a16:creationId xmlns:a16="http://schemas.microsoft.com/office/drawing/2014/main" id="{73045DA5-C2D8-5ED2-C429-F22E0938C7AA}"/>
              </a:ext>
            </a:extLst>
          </p:cNvPr>
          <p:cNvSpPr/>
          <p:nvPr/>
        </p:nvSpPr>
        <p:spPr>
          <a:xfrm>
            <a:off x="3591471" y="2886632"/>
            <a:ext cx="2775919" cy="2585932"/>
          </a:xfrm>
          <a:prstGeom prst="arc">
            <a:avLst>
              <a:gd name="adj1" fmla="val 14771101"/>
              <a:gd name="adj2" fmla="val 1765266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CC7D12-ED07-CC65-E513-56D748DDE925}"/>
                  </a:ext>
                </a:extLst>
              </p:cNvPr>
              <p:cNvSpPr txBox="1"/>
              <p:nvPr/>
            </p:nvSpPr>
            <p:spPr>
              <a:xfrm>
                <a:off x="4942609" y="2977826"/>
                <a:ext cx="39087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CC7D12-ED07-CC65-E513-56D748DDE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09" y="2977826"/>
                <a:ext cx="390876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EBB57A7-90E6-D1A7-1B2B-777ACA76D713}"/>
              </a:ext>
            </a:extLst>
          </p:cNvPr>
          <p:cNvCxnSpPr>
            <a:cxnSpLocks/>
          </p:cNvCxnSpPr>
          <p:nvPr/>
        </p:nvCxnSpPr>
        <p:spPr>
          <a:xfrm>
            <a:off x="4979430" y="3069610"/>
            <a:ext cx="0" cy="255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EF476F-BE53-DA90-9158-1843439D876F}"/>
                  </a:ext>
                </a:extLst>
              </p:cNvPr>
              <p:cNvSpPr txBox="1"/>
              <p:nvPr/>
            </p:nvSpPr>
            <p:spPr>
              <a:xfrm>
                <a:off x="3235198" y="2637248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EF476F-BE53-DA90-9158-1843439D8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198" y="2637248"/>
                <a:ext cx="328931" cy="410369"/>
              </a:xfrm>
              <a:prstGeom prst="rect">
                <a:avLst/>
              </a:prstGeom>
              <a:blipFill>
                <a:blip r:embed="rId4"/>
                <a:stretch>
                  <a:fillRect l="-3704" t="-11765" r="-3704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15BAADF-670F-E4EF-7C94-9A931CE72FE2}"/>
              </a:ext>
            </a:extLst>
          </p:cNvPr>
          <p:cNvCxnSpPr>
            <a:cxnSpLocks/>
          </p:cNvCxnSpPr>
          <p:nvPr/>
        </p:nvCxnSpPr>
        <p:spPr>
          <a:xfrm>
            <a:off x="4250444" y="3029322"/>
            <a:ext cx="1309" cy="7174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AC6F9B-D415-61F1-ACDF-DB72BD7DEED6}"/>
                  </a:ext>
                </a:extLst>
              </p:cNvPr>
              <p:cNvSpPr txBox="1"/>
              <p:nvPr/>
            </p:nvSpPr>
            <p:spPr>
              <a:xfrm>
                <a:off x="3182499" y="3047617"/>
                <a:ext cx="36388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AC6F9B-D415-61F1-ACDF-DB72BD7DE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99" y="3047617"/>
                <a:ext cx="363882" cy="404791"/>
              </a:xfrm>
              <a:prstGeom prst="rect">
                <a:avLst/>
              </a:prstGeom>
              <a:blipFill>
                <a:blip r:embed="rId5"/>
                <a:stretch>
                  <a:fillRect t="-1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A35FBB0-1B7C-C89E-2A65-2C5F12AB507C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3531895" y="3746763"/>
            <a:ext cx="718549" cy="3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15E0B28-58BC-975D-C5D3-51D003DE23E5}"/>
              </a:ext>
            </a:extLst>
          </p:cNvPr>
          <p:cNvCxnSpPr>
            <a:cxnSpLocks/>
            <a:stCxn id="10" idx="2"/>
          </p:cNvCxnSpPr>
          <p:nvPr/>
        </p:nvCxnSpPr>
        <p:spPr>
          <a:xfrm flipV="1">
            <a:off x="5515668" y="2288515"/>
            <a:ext cx="186126" cy="6985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уга 18">
            <a:extLst>
              <a:ext uri="{FF2B5EF4-FFF2-40B4-BE49-F238E27FC236}">
                <a16:creationId xmlns:a16="http://schemas.microsoft.com/office/drawing/2014/main" id="{E6128537-271C-1626-47DB-C2875CAA5329}"/>
              </a:ext>
            </a:extLst>
          </p:cNvPr>
          <p:cNvSpPr/>
          <p:nvPr/>
        </p:nvSpPr>
        <p:spPr>
          <a:xfrm>
            <a:off x="4149480" y="3638763"/>
            <a:ext cx="216000" cy="216000"/>
          </a:xfrm>
          <a:prstGeom prst="arc">
            <a:avLst>
              <a:gd name="adj1" fmla="val 11701339"/>
              <a:gd name="adj2" fmla="val 1591036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79D06E-B0AE-A0C2-5E93-741C7EAE8326}"/>
                  </a:ext>
                </a:extLst>
              </p:cNvPr>
              <p:cNvSpPr txBox="1"/>
              <p:nvPr/>
            </p:nvSpPr>
            <p:spPr>
              <a:xfrm>
                <a:off x="3934490" y="3368571"/>
                <a:ext cx="287327" cy="353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1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sz="1200" dirty="0">
                    <a:effectLst/>
                  </a:rPr>
                  <a:t> </a:t>
                </a:r>
                <a:endParaRPr lang="ru-RU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79D06E-B0AE-A0C2-5E93-741C7EAE8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490" y="3368571"/>
                <a:ext cx="287327" cy="3534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Дуга 20">
            <a:extLst>
              <a:ext uri="{FF2B5EF4-FFF2-40B4-BE49-F238E27FC236}">
                <a16:creationId xmlns:a16="http://schemas.microsoft.com/office/drawing/2014/main" id="{251F9139-D3B6-85D6-45CB-6C4D817F9B72}"/>
              </a:ext>
            </a:extLst>
          </p:cNvPr>
          <p:cNvSpPr/>
          <p:nvPr/>
        </p:nvSpPr>
        <p:spPr>
          <a:xfrm rot="10800000">
            <a:off x="5511210" y="2117101"/>
            <a:ext cx="381168" cy="353495"/>
          </a:xfrm>
          <a:prstGeom prst="arc">
            <a:avLst>
              <a:gd name="adj1" fmla="val 16228936"/>
              <a:gd name="adj2" fmla="val 17132768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2C714E-07B4-C320-9440-CE551C17B408}"/>
                  </a:ext>
                </a:extLst>
              </p:cNvPr>
              <p:cNvSpPr txBox="1"/>
              <p:nvPr/>
            </p:nvSpPr>
            <p:spPr>
              <a:xfrm>
                <a:off x="4147398" y="2504997"/>
                <a:ext cx="3015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2C714E-07B4-C320-9440-CE551C17B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398" y="2504997"/>
                <a:ext cx="301574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F82B227-875C-5ECF-26F1-BC09CD544513}"/>
              </a:ext>
            </a:extLst>
          </p:cNvPr>
          <p:cNvCxnSpPr>
            <a:cxnSpLocks/>
            <a:endCxn id="26" idx="0"/>
          </p:cNvCxnSpPr>
          <p:nvPr/>
        </p:nvCxnSpPr>
        <p:spPr>
          <a:xfrm flipH="1" flipV="1">
            <a:off x="4457977" y="2980576"/>
            <a:ext cx="534141" cy="1206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FC9BC4A-4548-7911-6F64-3E58AA1D5567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997786" y="2987028"/>
            <a:ext cx="517882" cy="12004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8C7DA9-1BEE-8BB9-51D1-CAE1F6B60385}"/>
                  </a:ext>
                </a:extLst>
              </p:cNvPr>
              <p:cNvSpPr txBox="1"/>
              <p:nvPr/>
            </p:nvSpPr>
            <p:spPr>
              <a:xfrm>
                <a:off x="4828652" y="3803122"/>
                <a:ext cx="3015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ru-RU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8C7DA9-1BEE-8BB9-51D1-CAE1F6B60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652" y="3803122"/>
                <a:ext cx="301574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Дуга 25">
            <a:extLst>
              <a:ext uri="{FF2B5EF4-FFF2-40B4-BE49-F238E27FC236}">
                <a16:creationId xmlns:a16="http://schemas.microsoft.com/office/drawing/2014/main" id="{C2F1FAE7-D896-31CA-3A0B-A2F3E43443A1}"/>
              </a:ext>
            </a:extLst>
          </p:cNvPr>
          <p:cNvSpPr/>
          <p:nvPr/>
        </p:nvSpPr>
        <p:spPr>
          <a:xfrm rot="10800000">
            <a:off x="3530444" y="1571134"/>
            <a:ext cx="1440000" cy="1440000"/>
          </a:xfrm>
          <a:prstGeom prst="arc">
            <a:avLst>
              <a:gd name="adj1" fmla="val 15194841"/>
              <a:gd name="adj2" fmla="val 1620152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45323E9-8AC1-CFB9-65D8-E16EC5D49082}"/>
              </a:ext>
            </a:extLst>
          </p:cNvPr>
          <p:cNvCxnSpPr>
            <a:cxnSpLocks/>
            <a:stCxn id="44" idx="0"/>
          </p:cNvCxnSpPr>
          <p:nvPr/>
        </p:nvCxnSpPr>
        <p:spPr>
          <a:xfrm>
            <a:off x="5709168" y="3017075"/>
            <a:ext cx="8452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8899ED7-5C19-DDC9-ED74-E797A2BCFF4B}"/>
              </a:ext>
            </a:extLst>
          </p:cNvPr>
          <p:cNvCxnSpPr>
            <a:cxnSpLocks/>
            <a:stCxn id="44" idx="0"/>
          </p:cNvCxnSpPr>
          <p:nvPr/>
        </p:nvCxnSpPr>
        <p:spPr>
          <a:xfrm>
            <a:off x="5709168" y="3017075"/>
            <a:ext cx="611406" cy="13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68539A83-2FB9-23B6-6383-A44FF9304766}"/>
              </a:ext>
            </a:extLst>
          </p:cNvPr>
          <p:cNvCxnSpPr>
            <a:cxnSpLocks/>
          </p:cNvCxnSpPr>
          <p:nvPr/>
        </p:nvCxnSpPr>
        <p:spPr>
          <a:xfrm>
            <a:off x="5702659" y="2290037"/>
            <a:ext cx="1309" cy="7174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4DCAEAF-2B9E-6D09-CEBB-4F85AF47670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51874" y="2293849"/>
            <a:ext cx="206103" cy="6867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Дуга 30">
            <a:extLst>
              <a:ext uri="{FF2B5EF4-FFF2-40B4-BE49-F238E27FC236}">
                <a16:creationId xmlns:a16="http://schemas.microsoft.com/office/drawing/2014/main" id="{82823C72-916F-3985-6F36-82C22E63FE7F}"/>
              </a:ext>
            </a:extLst>
          </p:cNvPr>
          <p:cNvSpPr/>
          <p:nvPr/>
        </p:nvSpPr>
        <p:spPr>
          <a:xfrm rot="10800000">
            <a:off x="4059860" y="2090051"/>
            <a:ext cx="381168" cy="353495"/>
          </a:xfrm>
          <a:prstGeom prst="arc">
            <a:avLst>
              <a:gd name="adj1" fmla="val 15283264"/>
              <a:gd name="adj2" fmla="val 16143821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12474B-C372-0153-D535-CAD03E84E814}"/>
                  </a:ext>
                </a:extLst>
              </p:cNvPr>
              <p:cNvSpPr txBox="1"/>
              <p:nvPr/>
            </p:nvSpPr>
            <p:spPr>
              <a:xfrm>
                <a:off x="5505071" y="2504997"/>
                <a:ext cx="3015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12474B-C372-0153-D535-CAD03E84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71" y="2504997"/>
                <a:ext cx="301574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FEEBB677-D3FB-2C24-3019-C6704F1D96A6}"/>
              </a:ext>
            </a:extLst>
          </p:cNvPr>
          <p:cNvCxnSpPr>
            <a:cxnSpLocks/>
          </p:cNvCxnSpPr>
          <p:nvPr/>
        </p:nvCxnSpPr>
        <p:spPr>
          <a:xfrm flipV="1">
            <a:off x="3531753" y="3137761"/>
            <a:ext cx="0" cy="612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A502C2-2FE3-4B03-8DAA-07097B87019B}"/>
                  </a:ext>
                </a:extLst>
              </p:cNvPr>
              <p:cNvSpPr txBox="1"/>
              <p:nvPr/>
            </p:nvSpPr>
            <p:spPr>
              <a:xfrm>
                <a:off x="4916690" y="2410290"/>
                <a:ext cx="328931" cy="42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A502C2-2FE3-4B03-8DAA-07097B870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90" y="2410290"/>
                <a:ext cx="328931" cy="425822"/>
              </a:xfrm>
              <a:prstGeom prst="rect">
                <a:avLst/>
              </a:prstGeom>
              <a:blipFill>
                <a:blip r:embed="rId9"/>
                <a:stretch>
                  <a:fillRect l="-7407" t="-11429" r="-14815"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11AD2F4-2E6D-3267-80CD-197FBCA6E1D8}"/>
                  </a:ext>
                </a:extLst>
              </p:cNvPr>
              <p:cNvSpPr txBox="1"/>
              <p:nvPr/>
            </p:nvSpPr>
            <p:spPr>
              <a:xfrm>
                <a:off x="4530532" y="2892591"/>
                <a:ext cx="423193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11AD2F4-2E6D-3267-80CD-197FBCA6E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32" y="2892591"/>
                <a:ext cx="423193" cy="404791"/>
              </a:xfrm>
              <a:prstGeom prst="rect">
                <a:avLst/>
              </a:prstGeom>
              <a:blipFill>
                <a:blip r:embed="rId10"/>
                <a:stretch>
                  <a:fillRect t="-1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BE6B2C-4FAB-01FB-AA61-25DDA3321845}"/>
                  </a:ext>
                </a:extLst>
              </p:cNvPr>
              <p:cNvSpPr txBox="1"/>
              <p:nvPr/>
            </p:nvSpPr>
            <p:spPr>
              <a:xfrm>
                <a:off x="5890094" y="2531508"/>
                <a:ext cx="49936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BE6B2C-4FAB-01FB-AA61-25DDA3321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94" y="2531508"/>
                <a:ext cx="499367" cy="404791"/>
              </a:xfrm>
              <a:prstGeom prst="rect">
                <a:avLst/>
              </a:prstGeom>
              <a:blipFill>
                <a:blip r:embed="rId11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Дуга 43">
            <a:extLst>
              <a:ext uri="{FF2B5EF4-FFF2-40B4-BE49-F238E27FC236}">
                <a16:creationId xmlns:a16="http://schemas.microsoft.com/office/drawing/2014/main" id="{0008A9C5-A392-00C9-7841-B369D7ACA2D4}"/>
              </a:ext>
            </a:extLst>
          </p:cNvPr>
          <p:cNvSpPr/>
          <p:nvPr/>
        </p:nvSpPr>
        <p:spPr>
          <a:xfrm rot="10800000">
            <a:off x="4986966" y="1577078"/>
            <a:ext cx="1440000" cy="1440000"/>
          </a:xfrm>
          <a:prstGeom prst="arc">
            <a:avLst>
              <a:gd name="adj1" fmla="val 16189484"/>
              <a:gd name="adj2" fmla="val 17145816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FF8A31CA-0AA6-E1F1-74CD-B4B021C6E036}"/>
              </a:ext>
            </a:extLst>
          </p:cNvPr>
          <p:cNvCxnSpPr>
            <a:cxnSpLocks/>
          </p:cNvCxnSpPr>
          <p:nvPr/>
        </p:nvCxnSpPr>
        <p:spPr>
          <a:xfrm>
            <a:off x="4247054" y="2290037"/>
            <a:ext cx="1309" cy="7174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F70BBB0-F105-A0CC-EA9D-4F67B3245BEF}"/>
              </a:ext>
            </a:extLst>
          </p:cNvPr>
          <p:cNvCxnSpPr>
            <a:cxnSpLocks/>
          </p:cNvCxnSpPr>
          <p:nvPr/>
        </p:nvCxnSpPr>
        <p:spPr>
          <a:xfrm flipV="1">
            <a:off x="4465298" y="2706976"/>
            <a:ext cx="860400" cy="273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204EAE8-8E29-84F2-E755-48959DD953F4}"/>
              </a:ext>
            </a:extLst>
          </p:cNvPr>
          <p:cNvCxnSpPr>
            <a:cxnSpLocks/>
          </p:cNvCxnSpPr>
          <p:nvPr/>
        </p:nvCxnSpPr>
        <p:spPr>
          <a:xfrm>
            <a:off x="4469211" y="2977826"/>
            <a:ext cx="258637" cy="3907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8BBB9B0-FE5D-607E-2761-609A30714A57}"/>
                  </a:ext>
                </a:extLst>
              </p:cNvPr>
              <p:cNvSpPr txBox="1"/>
              <p:nvPr/>
            </p:nvSpPr>
            <p:spPr>
              <a:xfrm>
                <a:off x="6329561" y="2606709"/>
                <a:ext cx="362920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8BBB9B0-FE5D-607E-2761-609A30714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561" y="2606709"/>
                <a:ext cx="362920" cy="410369"/>
              </a:xfrm>
              <a:prstGeom prst="rect">
                <a:avLst/>
              </a:prstGeom>
              <a:blipFill>
                <a:blip r:embed="rId12"/>
                <a:stretch>
                  <a:fillRect l="-6667" t="-15152" r="-20000"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B1BBBA1-C08A-FBDD-5A66-446F634727D5}"/>
                  </a:ext>
                </a:extLst>
              </p:cNvPr>
              <p:cNvSpPr txBox="1"/>
              <p:nvPr/>
            </p:nvSpPr>
            <p:spPr>
              <a:xfrm>
                <a:off x="5629686" y="2979583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B1BBBA1-C08A-FBDD-5A66-446F63472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686" y="2979583"/>
                <a:ext cx="440870" cy="4028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Овал 75">
            <a:extLst>
              <a:ext uri="{FF2B5EF4-FFF2-40B4-BE49-F238E27FC236}">
                <a16:creationId xmlns:a16="http://schemas.microsoft.com/office/drawing/2014/main" id="{4F098287-A6AB-EAE8-0A6F-C78AF5A87784}"/>
              </a:ext>
            </a:extLst>
          </p:cNvPr>
          <p:cNvSpPr>
            <a:spLocks noChangeAspect="1"/>
          </p:cNvSpPr>
          <p:nvPr/>
        </p:nvSpPr>
        <p:spPr>
          <a:xfrm>
            <a:off x="5551142" y="3100750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Умножение 76">
            <a:extLst>
              <a:ext uri="{FF2B5EF4-FFF2-40B4-BE49-F238E27FC236}">
                <a16:creationId xmlns:a16="http://schemas.microsoft.com/office/drawing/2014/main" id="{2FA84ACD-E5B1-30CC-7315-D97140DC501A}"/>
              </a:ext>
            </a:extLst>
          </p:cNvPr>
          <p:cNvSpPr>
            <a:spLocks noChangeAspect="1"/>
          </p:cNvSpPr>
          <p:nvPr/>
        </p:nvSpPr>
        <p:spPr>
          <a:xfrm>
            <a:off x="5577283" y="3125275"/>
            <a:ext cx="90000" cy="900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8F906B-F721-2D40-9FCD-AF6839152B5F}"/>
              </a:ext>
            </a:extLst>
          </p:cNvPr>
          <p:cNvSpPr txBox="1"/>
          <p:nvPr/>
        </p:nvSpPr>
        <p:spPr>
          <a:xfrm>
            <a:off x="3157870" y="1525772"/>
            <a:ext cx="8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протон</a:t>
            </a:r>
          </a:p>
        </p:txBody>
      </p:sp>
    </p:spTree>
    <p:extLst>
      <p:ext uri="{BB962C8B-B14F-4D97-AF65-F5344CB8AC3E}">
        <p14:creationId xmlns:p14="http://schemas.microsoft.com/office/powerpoint/2010/main" val="54831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9B0BDBB3-BFEF-A4BB-5870-111997613BE7}"/>
              </a:ext>
            </a:extLst>
          </p:cNvPr>
          <p:cNvCxnSpPr/>
          <p:nvPr/>
        </p:nvCxnSpPr>
        <p:spPr>
          <a:xfrm flipV="1">
            <a:off x="3793053" y="2709954"/>
            <a:ext cx="0" cy="9361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Дуга 2">
            <a:extLst>
              <a:ext uri="{FF2B5EF4-FFF2-40B4-BE49-F238E27FC236}">
                <a16:creationId xmlns:a16="http://schemas.microsoft.com/office/drawing/2014/main" id="{6B90117C-D3FD-6304-A946-36815120BC0E}"/>
              </a:ext>
            </a:extLst>
          </p:cNvPr>
          <p:cNvSpPr/>
          <p:nvPr/>
        </p:nvSpPr>
        <p:spPr>
          <a:xfrm>
            <a:off x="3793053" y="2926097"/>
            <a:ext cx="1440000" cy="1440000"/>
          </a:xfrm>
          <a:prstGeom prst="arc">
            <a:avLst>
              <a:gd name="adj1" fmla="val 10731642"/>
              <a:gd name="adj2" fmla="val 1619506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1817C1E9-3899-8899-90A9-76A29CA2176D}"/>
              </a:ext>
            </a:extLst>
          </p:cNvPr>
          <p:cNvSpPr>
            <a:spLocks noChangeAspect="1"/>
          </p:cNvSpPr>
          <p:nvPr/>
        </p:nvSpPr>
        <p:spPr>
          <a:xfrm>
            <a:off x="4094674" y="3755706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D48EEEC-A860-C24B-A83C-EFE5FEFA38BC}"/>
              </a:ext>
            </a:extLst>
          </p:cNvPr>
          <p:cNvSpPr>
            <a:spLocks noChangeAspect="1"/>
          </p:cNvSpPr>
          <p:nvPr/>
        </p:nvSpPr>
        <p:spPr>
          <a:xfrm>
            <a:off x="4147816" y="380970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2474E0-348C-E8FE-6724-9317D93403E6}"/>
                  </a:ext>
                </a:extLst>
              </p:cNvPr>
              <p:cNvSpPr txBox="1"/>
              <p:nvPr/>
            </p:nvSpPr>
            <p:spPr>
              <a:xfrm>
                <a:off x="4201816" y="3698262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2474E0-348C-E8FE-6724-9317D9340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816" y="3698262"/>
                <a:ext cx="440870" cy="402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Дуга 38">
            <a:extLst>
              <a:ext uri="{FF2B5EF4-FFF2-40B4-BE49-F238E27FC236}">
                <a16:creationId xmlns:a16="http://schemas.microsoft.com/office/drawing/2014/main" id="{9FC5C85A-6068-9575-E656-488209EDB0B3}"/>
              </a:ext>
            </a:extLst>
          </p:cNvPr>
          <p:cNvSpPr/>
          <p:nvPr/>
        </p:nvSpPr>
        <p:spPr>
          <a:xfrm>
            <a:off x="4560887" y="2384246"/>
            <a:ext cx="2775919" cy="2585932"/>
          </a:xfrm>
          <a:prstGeom prst="arc">
            <a:avLst>
              <a:gd name="adj1" fmla="val 13397093"/>
              <a:gd name="adj2" fmla="val 18959302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E0649-5A89-79BC-A22C-92C9AA16A13D}"/>
                  </a:ext>
                </a:extLst>
              </p:cNvPr>
              <p:cNvSpPr txBox="1"/>
              <p:nvPr/>
            </p:nvSpPr>
            <p:spPr>
              <a:xfrm>
                <a:off x="5808992" y="2484358"/>
                <a:ext cx="39087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E0649-5A89-79BC-A22C-92C9AA16A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992" y="2484358"/>
                <a:ext cx="390876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493E549-3198-5B2E-9C98-FE2BE1B09874}"/>
              </a:ext>
            </a:extLst>
          </p:cNvPr>
          <p:cNvCxnSpPr>
            <a:cxnSpLocks/>
          </p:cNvCxnSpPr>
          <p:nvPr/>
        </p:nvCxnSpPr>
        <p:spPr>
          <a:xfrm>
            <a:off x="5845813" y="2576142"/>
            <a:ext cx="0" cy="255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C53312-5800-1E17-FDB1-7DADE5E3A114}"/>
                  </a:ext>
                </a:extLst>
              </p:cNvPr>
              <p:cNvSpPr txBox="1"/>
              <p:nvPr/>
            </p:nvSpPr>
            <p:spPr>
              <a:xfrm>
                <a:off x="3496498" y="2550898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C53312-5800-1E17-FDB1-7DADE5E3A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98" y="2550898"/>
                <a:ext cx="328931" cy="410369"/>
              </a:xfrm>
              <a:prstGeom prst="rect">
                <a:avLst/>
              </a:prstGeom>
              <a:blipFill>
                <a:blip r:embed="rId4"/>
                <a:stretch>
                  <a:fillRect l="-7407" t="-11765" b="-11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907C25B5-4D96-8443-C8C8-44E629FA4DC8}"/>
              </a:ext>
            </a:extLst>
          </p:cNvPr>
          <p:cNvCxnSpPr>
            <a:cxnSpLocks/>
          </p:cNvCxnSpPr>
          <p:nvPr/>
        </p:nvCxnSpPr>
        <p:spPr>
          <a:xfrm>
            <a:off x="4511744" y="2942972"/>
            <a:ext cx="1309" cy="7174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9DE2C7-9375-99DE-DF57-9CAA5271EACF}"/>
                  </a:ext>
                </a:extLst>
              </p:cNvPr>
              <p:cNvSpPr txBox="1"/>
              <p:nvPr/>
            </p:nvSpPr>
            <p:spPr>
              <a:xfrm>
                <a:off x="3443799" y="2961267"/>
                <a:ext cx="36388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9DE2C7-9375-99DE-DF57-9CAA5271E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799" y="2961267"/>
                <a:ext cx="363882" cy="404791"/>
              </a:xfrm>
              <a:prstGeom prst="rect">
                <a:avLst/>
              </a:prstGeom>
              <a:blipFill>
                <a:blip r:embed="rId5"/>
                <a:stretch>
                  <a:fillRect t="-1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028F5985-1D14-F4AC-7204-5DD55E89A58F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3793195" y="3660413"/>
            <a:ext cx="718549" cy="3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4043B72F-A0A7-A416-8033-1DE0657D13ED}"/>
              </a:ext>
            </a:extLst>
          </p:cNvPr>
          <p:cNvCxnSpPr>
            <a:cxnSpLocks/>
          </p:cNvCxnSpPr>
          <p:nvPr/>
        </p:nvCxnSpPr>
        <p:spPr>
          <a:xfrm flipV="1">
            <a:off x="6921425" y="2204784"/>
            <a:ext cx="441457" cy="541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Дуга 48">
            <a:extLst>
              <a:ext uri="{FF2B5EF4-FFF2-40B4-BE49-F238E27FC236}">
                <a16:creationId xmlns:a16="http://schemas.microsoft.com/office/drawing/2014/main" id="{6DCA2CE9-731E-1B7A-356C-DD576946F02B}"/>
              </a:ext>
            </a:extLst>
          </p:cNvPr>
          <p:cNvSpPr/>
          <p:nvPr/>
        </p:nvSpPr>
        <p:spPr>
          <a:xfrm>
            <a:off x="4410780" y="3552413"/>
            <a:ext cx="216000" cy="216000"/>
          </a:xfrm>
          <a:prstGeom prst="arc">
            <a:avLst>
              <a:gd name="adj1" fmla="val 11701339"/>
              <a:gd name="adj2" fmla="val 1591036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3F77A9-C81E-AA14-332E-4C92DCDA96FA}"/>
                  </a:ext>
                </a:extLst>
              </p:cNvPr>
              <p:cNvSpPr txBox="1"/>
              <p:nvPr/>
            </p:nvSpPr>
            <p:spPr>
              <a:xfrm>
                <a:off x="4195790" y="3282221"/>
                <a:ext cx="287327" cy="353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1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sz="1200" dirty="0">
                    <a:effectLst/>
                  </a:rPr>
                  <a:t> </a:t>
                </a:r>
                <a:endParaRPr lang="ru-RU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3F77A9-C81E-AA14-332E-4C92DCDA9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90" y="3282221"/>
                <a:ext cx="287327" cy="3534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Дуга 50">
            <a:extLst>
              <a:ext uri="{FF2B5EF4-FFF2-40B4-BE49-F238E27FC236}">
                <a16:creationId xmlns:a16="http://schemas.microsoft.com/office/drawing/2014/main" id="{4EE383F9-EAD1-9997-C028-177299B3899C}"/>
              </a:ext>
            </a:extLst>
          </p:cNvPr>
          <p:cNvSpPr/>
          <p:nvPr/>
        </p:nvSpPr>
        <p:spPr>
          <a:xfrm rot="10800000">
            <a:off x="7185320" y="2024807"/>
            <a:ext cx="381168" cy="353495"/>
          </a:xfrm>
          <a:prstGeom prst="arc">
            <a:avLst>
              <a:gd name="adj1" fmla="val 16228936"/>
              <a:gd name="adj2" fmla="val 18516217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E28B88-F6A4-D0FA-1B0B-A103CE55D910}"/>
                  </a:ext>
                </a:extLst>
              </p:cNvPr>
              <p:cNvSpPr txBox="1"/>
              <p:nvPr/>
            </p:nvSpPr>
            <p:spPr>
              <a:xfrm>
                <a:off x="4433261" y="2301232"/>
                <a:ext cx="3015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E28B88-F6A4-D0FA-1B0B-A103CE55D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261" y="2301232"/>
                <a:ext cx="301574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10F61324-4E16-B552-16F2-6C282B687161}"/>
              </a:ext>
            </a:extLst>
          </p:cNvPr>
          <p:cNvCxnSpPr>
            <a:cxnSpLocks/>
          </p:cNvCxnSpPr>
          <p:nvPr/>
        </p:nvCxnSpPr>
        <p:spPr>
          <a:xfrm flipH="1" flipV="1">
            <a:off x="5006124" y="2749450"/>
            <a:ext cx="920628" cy="9572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97F0CEF4-5EEF-F87C-C9F4-06B495350100}"/>
              </a:ext>
            </a:extLst>
          </p:cNvPr>
          <p:cNvCxnSpPr>
            <a:cxnSpLocks/>
          </p:cNvCxnSpPr>
          <p:nvPr/>
        </p:nvCxnSpPr>
        <p:spPr>
          <a:xfrm flipV="1">
            <a:off x="5933896" y="2751039"/>
            <a:ext cx="959651" cy="9657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1ED37F-20BD-618D-5E4A-B641A02317A6}"/>
                  </a:ext>
                </a:extLst>
              </p:cNvPr>
              <p:cNvSpPr txBox="1"/>
              <p:nvPr/>
            </p:nvSpPr>
            <p:spPr>
              <a:xfrm>
                <a:off x="5778634" y="3396505"/>
                <a:ext cx="3015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ru-RU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1ED37F-20BD-618D-5E4A-B641A0231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34" y="3396505"/>
                <a:ext cx="301574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Дуга 56">
            <a:extLst>
              <a:ext uri="{FF2B5EF4-FFF2-40B4-BE49-F238E27FC236}">
                <a16:creationId xmlns:a16="http://schemas.microsoft.com/office/drawing/2014/main" id="{0FF72624-06E6-64EB-70BC-6F1E8A1F4A08}"/>
              </a:ext>
            </a:extLst>
          </p:cNvPr>
          <p:cNvSpPr/>
          <p:nvPr/>
        </p:nvSpPr>
        <p:spPr>
          <a:xfrm rot="10800000">
            <a:off x="3791744" y="1484784"/>
            <a:ext cx="1440000" cy="1440000"/>
          </a:xfrm>
          <a:prstGeom prst="arc">
            <a:avLst>
              <a:gd name="adj1" fmla="val 13749853"/>
              <a:gd name="adj2" fmla="val 1620152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214CB0CD-B451-822C-F4C0-706B3B428807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7383278" y="2924781"/>
            <a:ext cx="8452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C29765A8-3837-3E77-DE53-C269BC1AADC7}"/>
              </a:ext>
            </a:extLst>
          </p:cNvPr>
          <p:cNvCxnSpPr>
            <a:cxnSpLocks/>
            <a:stCxn id="68" idx="0"/>
          </p:cNvCxnSpPr>
          <p:nvPr/>
        </p:nvCxnSpPr>
        <p:spPr>
          <a:xfrm>
            <a:off x="7383278" y="2924781"/>
            <a:ext cx="611406" cy="13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8EF8487D-5F0A-016C-5F4C-6F915C6E470D}"/>
              </a:ext>
            </a:extLst>
          </p:cNvPr>
          <p:cNvCxnSpPr>
            <a:cxnSpLocks/>
          </p:cNvCxnSpPr>
          <p:nvPr/>
        </p:nvCxnSpPr>
        <p:spPr>
          <a:xfrm>
            <a:off x="7376769" y="2197743"/>
            <a:ext cx="1309" cy="7174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4724C8BE-57DF-00B4-7A02-DF8BB5528ECF}"/>
              </a:ext>
            </a:extLst>
          </p:cNvPr>
          <p:cNvCxnSpPr>
            <a:cxnSpLocks/>
          </p:cNvCxnSpPr>
          <p:nvPr/>
        </p:nvCxnSpPr>
        <p:spPr>
          <a:xfrm>
            <a:off x="4513687" y="2204784"/>
            <a:ext cx="478691" cy="5508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Дуга 61">
            <a:extLst>
              <a:ext uri="{FF2B5EF4-FFF2-40B4-BE49-F238E27FC236}">
                <a16:creationId xmlns:a16="http://schemas.microsoft.com/office/drawing/2014/main" id="{C6497E68-C231-B079-8905-6E56E57D123F}"/>
              </a:ext>
            </a:extLst>
          </p:cNvPr>
          <p:cNvSpPr/>
          <p:nvPr/>
        </p:nvSpPr>
        <p:spPr>
          <a:xfrm rot="10800000">
            <a:off x="4321160" y="2003701"/>
            <a:ext cx="381168" cy="353495"/>
          </a:xfrm>
          <a:prstGeom prst="arc">
            <a:avLst>
              <a:gd name="adj1" fmla="val 14117869"/>
              <a:gd name="adj2" fmla="val 16143821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8A6402-2DF2-B006-5A86-965CEDDC644B}"/>
                  </a:ext>
                </a:extLst>
              </p:cNvPr>
              <p:cNvSpPr txBox="1"/>
              <p:nvPr/>
            </p:nvSpPr>
            <p:spPr>
              <a:xfrm>
                <a:off x="7145996" y="2306372"/>
                <a:ext cx="3015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8A6402-2DF2-B006-5A86-965CEDDC6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996" y="2306372"/>
                <a:ext cx="301574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45B5665-45A4-B3B1-652E-94F540615DF7}"/>
              </a:ext>
            </a:extLst>
          </p:cNvPr>
          <p:cNvCxnSpPr>
            <a:cxnSpLocks/>
          </p:cNvCxnSpPr>
          <p:nvPr/>
        </p:nvCxnSpPr>
        <p:spPr>
          <a:xfrm flipV="1">
            <a:off x="3793053" y="3051411"/>
            <a:ext cx="0" cy="612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0010595-B697-5727-1D8F-33863EABBAA1}"/>
                  </a:ext>
                </a:extLst>
              </p:cNvPr>
              <p:cNvSpPr txBox="1"/>
              <p:nvPr/>
            </p:nvSpPr>
            <p:spPr>
              <a:xfrm>
                <a:off x="5403756" y="2514415"/>
                <a:ext cx="328931" cy="42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0010595-B697-5727-1D8F-33863EABB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56" y="2514415"/>
                <a:ext cx="328931" cy="425822"/>
              </a:xfrm>
              <a:prstGeom prst="rect">
                <a:avLst/>
              </a:prstGeom>
              <a:blipFill>
                <a:blip r:embed="rId10"/>
                <a:stretch>
                  <a:fillRect l="-7407" t="-11429" r="-18519"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F91BA07-3BBF-F0E6-3B6A-2FAA5CE809F5}"/>
                  </a:ext>
                </a:extLst>
              </p:cNvPr>
              <p:cNvSpPr txBox="1"/>
              <p:nvPr/>
            </p:nvSpPr>
            <p:spPr>
              <a:xfrm>
                <a:off x="5018977" y="2892088"/>
                <a:ext cx="423193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F91BA07-3BBF-F0E6-3B6A-2FAA5CE8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977" y="2892088"/>
                <a:ext cx="423193" cy="404791"/>
              </a:xfrm>
              <a:prstGeom prst="rect">
                <a:avLst/>
              </a:prstGeom>
              <a:blipFill>
                <a:blip r:embed="rId11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6AE25B4-BB96-E2DE-6648-E632C2A331B1}"/>
                  </a:ext>
                </a:extLst>
              </p:cNvPr>
              <p:cNvSpPr txBox="1"/>
              <p:nvPr/>
            </p:nvSpPr>
            <p:spPr>
              <a:xfrm>
                <a:off x="7564204" y="2439214"/>
                <a:ext cx="49936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6AE25B4-BB96-E2DE-6648-E632C2A3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04" y="2439214"/>
                <a:ext cx="499367" cy="404791"/>
              </a:xfrm>
              <a:prstGeom prst="rect">
                <a:avLst/>
              </a:prstGeom>
              <a:blipFill>
                <a:blip r:embed="rId12"/>
                <a:stretch>
                  <a:fillRect t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Дуга 67">
            <a:extLst>
              <a:ext uri="{FF2B5EF4-FFF2-40B4-BE49-F238E27FC236}">
                <a16:creationId xmlns:a16="http://schemas.microsoft.com/office/drawing/2014/main" id="{DEC07BB2-A333-BF75-AABB-1670F4F179C8}"/>
              </a:ext>
            </a:extLst>
          </p:cNvPr>
          <p:cNvSpPr/>
          <p:nvPr/>
        </p:nvSpPr>
        <p:spPr>
          <a:xfrm rot="10800000">
            <a:off x="6661076" y="1484784"/>
            <a:ext cx="1440000" cy="1440000"/>
          </a:xfrm>
          <a:prstGeom prst="arc">
            <a:avLst>
              <a:gd name="adj1" fmla="val 16189484"/>
              <a:gd name="adj2" fmla="val 18652142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350AA1F5-5384-5608-0D86-C421A253C1E4}"/>
              </a:ext>
            </a:extLst>
          </p:cNvPr>
          <p:cNvCxnSpPr>
            <a:cxnSpLocks/>
          </p:cNvCxnSpPr>
          <p:nvPr/>
        </p:nvCxnSpPr>
        <p:spPr>
          <a:xfrm>
            <a:off x="4508354" y="2203687"/>
            <a:ext cx="1309" cy="7174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AA8DDB17-C175-ECC8-92A5-19F9DC82B485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982547" y="2112972"/>
            <a:ext cx="733134" cy="6365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E4A4F8BF-9144-DB0C-4D0F-E35155DC8862}"/>
              </a:ext>
            </a:extLst>
          </p:cNvPr>
          <p:cNvCxnSpPr>
            <a:cxnSpLocks/>
          </p:cNvCxnSpPr>
          <p:nvPr/>
        </p:nvCxnSpPr>
        <p:spPr>
          <a:xfrm>
            <a:off x="4986559" y="2740888"/>
            <a:ext cx="519631" cy="29116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119A0F0-A4E8-96FA-8AED-272CE8C7FCE9}"/>
                  </a:ext>
                </a:extLst>
              </p:cNvPr>
              <p:cNvSpPr txBox="1"/>
              <p:nvPr/>
            </p:nvSpPr>
            <p:spPr>
              <a:xfrm>
                <a:off x="8003671" y="2514415"/>
                <a:ext cx="362920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119A0F0-A4E8-96FA-8AED-272CE8C7F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671" y="2514415"/>
                <a:ext cx="362920" cy="410369"/>
              </a:xfrm>
              <a:prstGeom prst="rect">
                <a:avLst/>
              </a:prstGeom>
              <a:blipFill>
                <a:blip r:embed="rId13"/>
                <a:stretch>
                  <a:fillRect l="-6897" t="-11765" r="-24138" b="-11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227EC13-70EF-BDC8-F8AC-FA368440BD2A}"/>
                  </a:ext>
                </a:extLst>
              </p:cNvPr>
              <p:cNvSpPr txBox="1"/>
              <p:nvPr/>
            </p:nvSpPr>
            <p:spPr>
              <a:xfrm>
                <a:off x="7303796" y="2887289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227EC13-70EF-BDC8-F8AC-FA368440B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796" y="2887289"/>
                <a:ext cx="440870" cy="4028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Овал 77">
            <a:extLst>
              <a:ext uri="{FF2B5EF4-FFF2-40B4-BE49-F238E27FC236}">
                <a16:creationId xmlns:a16="http://schemas.microsoft.com/office/drawing/2014/main" id="{14E3C678-1A74-7AC8-6C8C-2289B9F0A0EE}"/>
              </a:ext>
            </a:extLst>
          </p:cNvPr>
          <p:cNvSpPr>
            <a:spLocks noChangeAspect="1"/>
          </p:cNvSpPr>
          <p:nvPr/>
        </p:nvSpPr>
        <p:spPr>
          <a:xfrm>
            <a:off x="7225252" y="3008456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Умножение 78">
            <a:extLst>
              <a:ext uri="{FF2B5EF4-FFF2-40B4-BE49-F238E27FC236}">
                <a16:creationId xmlns:a16="http://schemas.microsoft.com/office/drawing/2014/main" id="{2457B039-3CE5-EF36-E676-FDAAB440E979}"/>
              </a:ext>
            </a:extLst>
          </p:cNvPr>
          <p:cNvSpPr>
            <a:spLocks noChangeAspect="1"/>
          </p:cNvSpPr>
          <p:nvPr/>
        </p:nvSpPr>
        <p:spPr>
          <a:xfrm>
            <a:off x="7251393" y="3032981"/>
            <a:ext cx="90000" cy="900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48D62F-3C59-AFA3-E7C8-61C402DFFBF2}"/>
              </a:ext>
            </a:extLst>
          </p:cNvPr>
          <p:cNvSpPr txBox="1"/>
          <p:nvPr/>
        </p:nvSpPr>
        <p:spPr>
          <a:xfrm>
            <a:off x="2980034" y="1418941"/>
            <a:ext cx="8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протон</a:t>
            </a:r>
          </a:p>
        </p:txBody>
      </p:sp>
    </p:spTree>
    <p:extLst>
      <p:ext uri="{BB962C8B-B14F-4D97-AF65-F5344CB8AC3E}">
        <p14:creationId xmlns:p14="http://schemas.microsoft.com/office/powerpoint/2010/main" val="72536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A88AA991-C957-ADB6-29FB-21A43988EFEF}"/>
              </a:ext>
            </a:extLst>
          </p:cNvPr>
          <p:cNvCxnSpPr>
            <a:cxnSpLocks/>
          </p:cNvCxnSpPr>
          <p:nvPr/>
        </p:nvCxnSpPr>
        <p:spPr>
          <a:xfrm flipV="1">
            <a:off x="4231274" y="3004366"/>
            <a:ext cx="932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Дуга 30">
            <a:extLst>
              <a:ext uri="{FF2B5EF4-FFF2-40B4-BE49-F238E27FC236}">
                <a16:creationId xmlns:a16="http://schemas.microsoft.com/office/drawing/2014/main" id="{934A14E9-4987-AC3E-0522-A20C6B408856}"/>
              </a:ext>
            </a:extLst>
          </p:cNvPr>
          <p:cNvSpPr/>
          <p:nvPr/>
        </p:nvSpPr>
        <p:spPr>
          <a:xfrm>
            <a:off x="3529039" y="3012447"/>
            <a:ext cx="1440000" cy="1440000"/>
          </a:xfrm>
          <a:prstGeom prst="arc">
            <a:avLst>
              <a:gd name="adj1" fmla="val 11559025"/>
              <a:gd name="adj2" fmla="val 16129137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93D38EFF-F555-3FF7-F562-C8EE33B86EE2}"/>
              </a:ext>
            </a:extLst>
          </p:cNvPr>
          <p:cNvCxnSpPr>
            <a:cxnSpLocks/>
          </p:cNvCxnSpPr>
          <p:nvPr/>
        </p:nvCxnSpPr>
        <p:spPr>
          <a:xfrm flipV="1">
            <a:off x="3547312" y="2712888"/>
            <a:ext cx="192568" cy="8605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CD8257CC-4227-F35C-4DCA-03AB74583A5E}"/>
              </a:ext>
            </a:extLst>
          </p:cNvPr>
          <p:cNvSpPr>
            <a:spLocks noChangeAspect="1"/>
          </p:cNvSpPr>
          <p:nvPr/>
        </p:nvSpPr>
        <p:spPr>
          <a:xfrm>
            <a:off x="3704486" y="3809871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DF90000-0E10-DE9F-579B-A2D2A1703063}"/>
              </a:ext>
            </a:extLst>
          </p:cNvPr>
          <p:cNvSpPr>
            <a:spLocks noChangeAspect="1"/>
          </p:cNvSpPr>
          <p:nvPr/>
        </p:nvSpPr>
        <p:spPr>
          <a:xfrm>
            <a:off x="3757628" y="386387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954203-17FB-DE6C-871F-152662ECEFEC}"/>
                  </a:ext>
                </a:extLst>
              </p:cNvPr>
              <p:cNvSpPr txBox="1"/>
              <p:nvPr/>
            </p:nvSpPr>
            <p:spPr>
              <a:xfrm>
                <a:off x="3811628" y="3752427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954203-17FB-DE6C-871F-152662ECE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28" y="3752427"/>
                <a:ext cx="440870" cy="402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D2ED4B5-4DF2-CEAC-9EF4-338F4E5570D0}"/>
              </a:ext>
            </a:extLst>
          </p:cNvPr>
          <p:cNvCxnSpPr>
            <a:cxnSpLocks/>
          </p:cNvCxnSpPr>
          <p:nvPr/>
        </p:nvCxnSpPr>
        <p:spPr>
          <a:xfrm>
            <a:off x="5126175" y="3312583"/>
            <a:ext cx="539855" cy="4258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08C778C-3A68-9EA9-99F2-AD4D253F8F59}"/>
              </a:ext>
            </a:extLst>
          </p:cNvPr>
          <p:cNvCxnSpPr>
            <a:cxnSpLocks/>
          </p:cNvCxnSpPr>
          <p:nvPr/>
        </p:nvCxnSpPr>
        <p:spPr>
          <a:xfrm flipV="1">
            <a:off x="3547312" y="2927675"/>
            <a:ext cx="139095" cy="64978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BFE58DF-A0B1-B6F2-3057-24477E49E6CA}"/>
              </a:ext>
            </a:extLst>
          </p:cNvPr>
          <p:cNvCxnSpPr>
            <a:cxnSpLocks/>
          </p:cNvCxnSpPr>
          <p:nvPr/>
        </p:nvCxnSpPr>
        <p:spPr>
          <a:xfrm>
            <a:off x="4231274" y="3010365"/>
            <a:ext cx="664738" cy="2325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EDCD7E9-075C-198D-3A21-A0FFE85259AD}"/>
              </a:ext>
            </a:extLst>
          </p:cNvPr>
          <p:cNvCxnSpPr>
            <a:cxnSpLocks/>
          </p:cNvCxnSpPr>
          <p:nvPr/>
        </p:nvCxnSpPr>
        <p:spPr>
          <a:xfrm>
            <a:off x="5125967" y="3314729"/>
            <a:ext cx="412966" cy="32403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554F7D-7E73-D03C-1F2F-64FC4375553F}"/>
                  </a:ext>
                </a:extLst>
              </p:cNvPr>
              <p:cNvSpPr txBox="1"/>
              <p:nvPr/>
            </p:nvSpPr>
            <p:spPr>
              <a:xfrm>
                <a:off x="4511035" y="3288143"/>
                <a:ext cx="39087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554F7D-7E73-D03C-1F2F-64FC43755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35" y="3288143"/>
                <a:ext cx="390876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C345E33-C526-3DE1-0961-210A7999AB3C}"/>
              </a:ext>
            </a:extLst>
          </p:cNvPr>
          <p:cNvCxnSpPr>
            <a:cxnSpLocks/>
          </p:cNvCxnSpPr>
          <p:nvPr/>
        </p:nvCxnSpPr>
        <p:spPr>
          <a:xfrm flipH="1">
            <a:off x="4531650" y="3281185"/>
            <a:ext cx="86351" cy="229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226B66-A9C4-4055-05D9-E376713CD4D4}"/>
                  </a:ext>
                </a:extLst>
              </p:cNvPr>
              <p:cNvSpPr txBox="1"/>
              <p:nvPr/>
            </p:nvSpPr>
            <p:spPr>
              <a:xfrm>
                <a:off x="3343788" y="2566337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226B66-A9C4-4055-05D9-E376713CD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88" y="2566337"/>
                <a:ext cx="328931" cy="410369"/>
              </a:xfrm>
              <a:prstGeom prst="rect">
                <a:avLst/>
              </a:prstGeom>
              <a:blipFill>
                <a:blip r:embed="rId4"/>
                <a:stretch>
                  <a:fillRect l="-7692" t="-15152" r="-3846"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A11383-016B-650C-2CEC-70B85606B110}"/>
                  </a:ext>
                </a:extLst>
              </p:cNvPr>
              <p:cNvSpPr txBox="1"/>
              <p:nvPr/>
            </p:nvSpPr>
            <p:spPr>
              <a:xfrm>
                <a:off x="3326313" y="2927675"/>
                <a:ext cx="36388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A11383-016B-650C-2CEC-70B85606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313" y="2927675"/>
                <a:ext cx="363882" cy="404791"/>
              </a:xfrm>
              <a:prstGeom prst="rect">
                <a:avLst/>
              </a:prstGeom>
              <a:blipFill>
                <a:blip r:embed="rId5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Дуга 20">
            <a:extLst>
              <a:ext uri="{FF2B5EF4-FFF2-40B4-BE49-F238E27FC236}">
                <a16:creationId xmlns:a16="http://schemas.microsoft.com/office/drawing/2014/main" id="{12A974ED-E6E4-A7C0-204C-A90ED3988E86}"/>
              </a:ext>
            </a:extLst>
          </p:cNvPr>
          <p:cNvSpPr/>
          <p:nvPr/>
        </p:nvSpPr>
        <p:spPr>
          <a:xfrm>
            <a:off x="4149480" y="3638763"/>
            <a:ext cx="216000" cy="216000"/>
          </a:xfrm>
          <a:prstGeom prst="arc">
            <a:avLst>
              <a:gd name="adj1" fmla="val 11701339"/>
              <a:gd name="adj2" fmla="val 1591036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712417-066E-3467-D62C-223434166C60}"/>
                  </a:ext>
                </a:extLst>
              </p:cNvPr>
              <p:cNvSpPr txBox="1"/>
              <p:nvPr/>
            </p:nvSpPr>
            <p:spPr>
              <a:xfrm>
                <a:off x="3545995" y="3214219"/>
                <a:ext cx="851833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2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ru-RU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712417-066E-3467-D62C-223434166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95" y="3214219"/>
                <a:ext cx="851833" cy="4380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359CA00-6972-0DB8-8ED8-E56F28361BF0}"/>
              </a:ext>
            </a:extLst>
          </p:cNvPr>
          <p:cNvCxnSpPr>
            <a:cxnSpLocks/>
          </p:cNvCxnSpPr>
          <p:nvPr/>
        </p:nvCxnSpPr>
        <p:spPr>
          <a:xfrm flipH="1" flipV="1">
            <a:off x="3564129" y="3572108"/>
            <a:ext cx="686315" cy="1746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DCEFF42-55E8-BF86-2D16-E1986FB0933B}"/>
              </a:ext>
            </a:extLst>
          </p:cNvPr>
          <p:cNvCxnSpPr>
            <a:cxnSpLocks/>
            <a:endCxn id="32" idx="0"/>
          </p:cNvCxnSpPr>
          <p:nvPr/>
        </p:nvCxnSpPr>
        <p:spPr>
          <a:xfrm flipH="1" flipV="1">
            <a:off x="4237538" y="3012450"/>
            <a:ext cx="36392" cy="15573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67BE982D-0453-D225-9F13-D683B1FAB586}"/>
              </a:ext>
            </a:extLst>
          </p:cNvPr>
          <p:cNvCxnSpPr>
            <a:cxnSpLocks/>
          </p:cNvCxnSpPr>
          <p:nvPr/>
        </p:nvCxnSpPr>
        <p:spPr>
          <a:xfrm flipH="1">
            <a:off x="4276496" y="3312583"/>
            <a:ext cx="849471" cy="12652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Дуга 31">
            <a:extLst>
              <a:ext uri="{FF2B5EF4-FFF2-40B4-BE49-F238E27FC236}">
                <a16:creationId xmlns:a16="http://schemas.microsoft.com/office/drawing/2014/main" id="{31746363-FF2C-A566-E37A-A7E110C10108}"/>
              </a:ext>
            </a:extLst>
          </p:cNvPr>
          <p:cNvSpPr/>
          <p:nvPr/>
        </p:nvSpPr>
        <p:spPr>
          <a:xfrm>
            <a:off x="2852370" y="3012447"/>
            <a:ext cx="2775919" cy="2585932"/>
          </a:xfrm>
          <a:prstGeom prst="arc">
            <a:avLst>
              <a:gd name="adj1" fmla="val 16192578"/>
              <a:gd name="adj2" fmla="val 1870776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126387-2D38-81C8-B363-6BDF76AC601D}"/>
                  </a:ext>
                </a:extLst>
              </p:cNvPr>
              <p:cNvSpPr txBox="1"/>
              <p:nvPr/>
            </p:nvSpPr>
            <p:spPr>
              <a:xfrm>
                <a:off x="4211452" y="4093359"/>
                <a:ext cx="3015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ru-RU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126387-2D38-81C8-B363-6BDF76AC6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452" y="4093359"/>
                <a:ext cx="301574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18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уга 3">
            <a:extLst>
              <a:ext uri="{FF2B5EF4-FFF2-40B4-BE49-F238E27FC236}">
                <a16:creationId xmlns:a16="http://schemas.microsoft.com/office/drawing/2014/main" id="{A28DBC0C-9A02-7131-7233-05F62A9B2F64}"/>
              </a:ext>
            </a:extLst>
          </p:cNvPr>
          <p:cNvSpPr>
            <a:spLocks noChangeAspect="1"/>
          </p:cNvSpPr>
          <p:nvPr/>
        </p:nvSpPr>
        <p:spPr>
          <a:xfrm>
            <a:off x="3038806" y="371806"/>
            <a:ext cx="6114387" cy="6114387"/>
          </a:xfrm>
          <a:prstGeom prst="arc">
            <a:avLst>
              <a:gd name="adj1" fmla="val 10731642"/>
              <a:gd name="adj2" fmla="val 10718818"/>
            </a:avLst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>
            <a:extLst>
              <a:ext uri="{FF2B5EF4-FFF2-40B4-BE49-F238E27FC236}">
                <a16:creationId xmlns:a16="http://schemas.microsoft.com/office/drawing/2014/main" id="{37B97361-E078-A9B4-21D4-15C6B226787C}"/>
              </a:ext>
            </a:extLst>
          </p:cNvPr>
          <p:cNvSpPr>
            <a:spLocks noChangeAspect="1"/>
          </p:cNvSpPr>
          <p:nvPr/>
        </p:nvSpPr>
        <p:spPr>
          <a:xfrm>
            <a:off x="3038806" y="371806"/>
            <a:ext cx="6114387" cy="6114387"/>
          </a:xfrm>
          <a:prstGeom prst="arc">
            <a:avLst>
              <a:gd name="adj1" fmla="val 14233989"/>
              <a:gd name="adj2" fmla="val 16191747"/>
            </a:avLst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C0CE380-F9FE-F0C3-64E6-601492C796D1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4441380" y="858267"/>
            <a:ext cx="1654619" cy="25707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12CA83-A3A4-4923-214F-8289AC6DB54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088660" y="371815"/>
            <a:ext cx="0" cy="30571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ECDDC30-9FCF-190C-46B2-0665FCCE0652}"/>
              </a:ext>
            </a:extLst>
          </p:cNvPr>
          <p:cNvCxnSpPr>
            <a:cxnSpLocks/>
          </p:cNvCxnSpPr>
          <p:nvPr/>
        </p:nvCxnSpPr>
        <p:spPr>
          <a:xfrm flipH="1" flipV="1">
            <a:off x="5931877" y="371806"/>
            <a:ext cx="156783" cy="30571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Дуга 17">
            <a:extLst>
              <a:ext uri="{FF2B5EF4-FFF2-40B4-BE49-F238E27FC236}">
                <a16:creationId xmlns:a16="http://schemas.microsoft.com/office/drawing/2014/main" id="{996D3D78-5E02-EF29-C9E6-FD1BEB8DE1E0}"/>
              </a:ext>
            </a:extLst>
          </p:cNvPr>
          <p:cNvSpPr>
            <a:spLocks noChangeAspect="1"/>
          </p:cNvSpPr>
          <p:nvPr/>
        </p:nvSpPr>
        <p:spPr>
          <a:xfrm>
            <a:off x="4743524" y="2083863"/>
            <a:ext cx="2690271" cy="2690271"/>
          </a:xfrm>
          <a:prstGeom prst="arc">
            <a:avLst>
              <a:gd name="adj1" fmla="val 16028981"/>
              <a:gd name="adj2" fmla="val 16190348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CB1040DC-7330-23F6-3420-BB07D754D396}"/>
              </a:ext>
            </a:extLst>
          </p:cNvPr>
          <p:cNvCxnSpPr>
            <a:cxnSpLocks/>
          </p:cNvCxnSpPr>
          <p:nvPr/>
        </p:nvCxnSpPr>
        <p:spPr>
          <a:xfrm flipH="1" flipV="1">
            <a:off x="4594081" y="783771"/>
            <a:ext cx="1487241" cy="26452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Дуга 21">
            <a:extLst>
              <a:ext uri="{FF2B5EF4-FFF2-40B4-BE49-F238E27FC236}">
                <a16:creationId xmlns:a16="http://schemas.microsoft.com/office/drawing/2014/main" id="{E56BC944-5E7E-2498-1356-F4BE04874351}"/>
              </a:ext>
            </a:extLst>
          </p:cNvPr>
          <p:cNvSpPr>
            <a:spLocks noChangeAspect="1"/>
          </p:cNvSpPr>
          <p:nvPr/>
        </p:nvSpPr>
        <p:spPr>
          <a:xfrm rot="19847027">
            <a:off x="4736186" y="2083861"/>
            <a:ext cx="2690271" cy="2690271"/>
          </a:xfrm>
          <a:prstGeom prst="arc">
            <a:avLst>
              <a:gd name="adj1" fmla="val 16028981"/>
              <a:gd name="adj2" fmla="val 16190348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008099-065A-C9C8-A94A-9C276B25030A}"/>
                  </a:ext>
                </a:extLst>
              </p:cNvPr>
              <p:cNvSpPr txBox="1"/>
              <p:nvPr/>
            </p:nvSpPr>
            <p:spPr>
              <a:xfrm>
                <a:off x="5562349" y="1966885"/>
                <a:ext cx="287327" cy="353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1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sz="1200" dirty="0">
                    <a:effectLst/>
                  </a:rPr>
                  <a:t> </a:t>
                </a:r>
                <a:endParaRPr lang="ru-RU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008099-065A-C9C8-A94A-9C276B250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349" y="1966885"/>
                <a:ext cx="287327" cy="353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E9306D-1C8A-0CF0-BA5C-87F74045DD13}"/>
                  </a:ext>
                </a:extLst>
              </p:cNvPr>
              <p:cNvSpPr txBox="1"/>
              <p:nvPr/>
            </p:nvSpPr>
            <p:spPr>
              <a:xfrm>
                <a:off x="5186914" y="2016674"/>
                <a:ext cx="3015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E9306D-1C8A-0CF0-BA5C-87F74045D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914" y="2016674"/>
                <a:ext cx="30157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5F0A0E-9077-D38A-3188-3FCE06465AFC}"/>
                  </a:ext>
                </a:extLst>
              </p:cNvPr>
              <p:cNvSpPr txBox="1"/>
              <p:nvPr/>
            </p:nvSpPr>
            <p:spPr>
              <a:xfrm>
                <a:off x="5923537" y="1848981"/>
                <a:ext cx="3015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5F0A0E-9077-D38A-3188-3FCE06465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537" y="1848981"/>
                <a:ext cx="301574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31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1AE1437C-22C2-46F4-5D8F-E19AC094064E}"/>
              </a:ext>
            </a:extLst>
          </p:cNvPr>
          <p:cNvCxnSpPr/>
          <p:nvPr/>
        </p:nvCxnSpPr>
        <p:spPr>
          <a:xfrm flipV="1">
            <a:off x="3531753" y="2810620"/>
            <a:ext cx="0" cy="9361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уга 4">
            <a:extLst>
              <a:ext uri="{FF2B5EF4-FFF2-40B4-BE49-F238E27FC236}">
                <a16:creationId xmlns:a16="http://schemas.microsoft.com/office/drawing/2014/main" id="{60FE7E7E-DFF6-C363-FE0E-9793DF1D8D8D}"/>
              </a:ext>
            </a:extLst>
          </p:cNvPr>
          <p:cNvSpPr/>
          <p:nvPr/>
        </p:nvSpPr>
        <p:spPr>
          <a:xfrm>
            <a:off x="3531753" y="3012447"/>
            <a:ext cx="1440000" cy="1440000"/>
          </a:xfrm>
          <a:prstGeom prst="arc">
            <a:avLst>
              <a:gd name="adj1" fmla="val 10731642"/>
              <a:gd name="adj2" fmla="val 1616905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399DD6D-7ECD-B4E3-1F25-1AA8214320CF}"/>
              </a:ext>
            </a:extLst>
          </p:cNvPr>
          <p:cNvSpPr>
            <a:spLocks noChangeAspect="1"/>
          </p:cNvSpPr>
          <p:nvPr/>
        </p:nvSpPr>
        <p:spPr>
          <a:xfrm>
            <a:off x="3833374" y="3842056"/>
            <a:ext cx="142283" cy="14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554D06F-5A87-0EF9-5291-2BB2FE63325D}"/>
              </a:ext>
            </a:extLst>
          </p:cNvPr>
          <p:cNvSpPr>
            <a:spLocks noChangeAspect="1"/>
          </p:cNvSpPr>
          <p:nvPr/>
        </p:nvSpPr>
        <p:spPr>
          <a:xfrm>
            <a:off x="3886516" y="38960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B2A38-4DBA-AEFB-C808-6C333C01AE56}"/>
                  </a:ext>
                </a:extLst>
              </p:cNvPr>
              <p:cNvSpPr txBox="1"/>
              <p:nvPr/>
            </p:nvSpPr>
            <p:spPr>
              <a:xfrm>
                <a:off x="3940516" y="3784612"/>
                <a:ext cx="440870" cy="402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B2A38-4DBA-AEFB-C808-6C333C01A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16" y="3784612"/>
                <a:ext cx="440870" cy="402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8A7AE9F-E014-057E-89A9-DF6A32D5B4F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531753" y="3134713"/>
            <a:ext cx="142" cy="6120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40BC3AD-33E4-646D-6125-A1E252D60D29}"/>
              </a:ext>
            </a:extLst>
          </p:cNvPr>
          <p:cNvCxnSpPr>
            <a:cxnSpLocks/>
          </p:cNvCxnSpPr>
          <p:nvPr/>
        </p:nvCxnSpPr>
        <p:spPr>
          <a:xfrm flipV="1">
            <a:off x="4245271" y="2810620"/>
            <a:ext cx="547414" cy="19550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A0CB1C9-EF91-7491-C294-BF1432F88972}"/>
              </a:ext>
            </a:extLst>
          </p:cNvPr>
          <p:cNvCxnSpPr>
            <a:cxnSpLocks/>
          </p:cNvCxnSpPr>
          <p:nvPr/>
        </p:nvCxnSpPr>
        <p:spPr>
          <a:xfrm>
            <a:off x="4250444" y="3029322"/>
            <a:ext cx="1309" cy="7174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06D7922-0C9A-D91C-2E3B-D3397E5C0BC8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3531895" y="3746763"/>
            <a:ext cx="718549" cy="3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Дуга 21">
            <a:extLst>
              <a:ext uri="{FF2B5EF4-FFF2-40B4-BE49-F238E27FC236}">
                <a16:creationId xmlns:a16="http://schemas.microsoft.com/office/drawing/2014/main" id="{CFCDA3BF-5A5B-116D-49C6-C5959986FBBC}"/>
              </a:ext>
            </a:extLst>
          </p:cNvPr>
          <p:cNvSpPr/>
          <p:nvPr/>
        </p:nvSpPr>
        <p:spPr>
          <a:xfrm>
            <a:off x="4149480" y="3638763"/>
            <a:ext cx="216000" cy="216000"/>
          </a:xfrm>
          <a:prstGeom prst="arc">
            <a:avLst>
              <a:gd name="adj1" fmla="val 10885441"/>
              <a:gd name="adj2" fmla="val 1621531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793100-4404-AF97-E21E-F048D7F7BC06}"/>
                  </a:ext>
                </a:extLst>
              </p:cNvPr>
              <p:cNvSpPr txBox="1"/>
              <p:nvPr/>
            </p:nvSpPr>
            <p:spPr>
              <a:xfrm>
                <a:off x="3940516" y="3367679"/>
                <a:ext cx="287327" cy="353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1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ru-RU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sz="1200" dirty="0">
                    <a:effectLst/>
                  </a:rPr>
                  <a:t> </a:t>
                </a:r>
                <a:endParaRPr lang="ru-RU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793100-4404-AF97-E21E-F048D7F7B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16" y="3367679"/>
                <a:ext cx="287327" cy="353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AC3BD7A-7394-9FBD-C2B2-81F3AC292D6C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4245271" y="3012447"/>
            <a:ext cx="932400" cy="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0DE035-98B2-2068-EC14-27D6DCC2EB92}"/>
                  </a:ext>
                </a:extLst>
              </p:cNvPr>
              <p:cNvSpPr txBox="1"/>
              <p:nvPr/>
            </p:nvSpPr>
            <p:spPr>
              <a:xfrm>
                <a:off x="3235198" y="2637248"/>
                <a:ext cx="328931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0DE035-98B2-2068-EC14-27D6DCC2E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198" y="2637248"/>
                <a:ext cx="328931" cy="410369"/>
              </a:xfrm>
              <a:prstGeom prst="rect">
                <a:avLst/>
              </a:prstGeom>
              <a:blipFill>
                <a:blip r:embed="rId4"/>
                <a:stretch>
                  <a:fillRect l="-3704" t="-11765" r="-3704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62A182D-1378-1740-4129-FFE5193AEFA6}"/>
                  </a:ext>
                </a:extLst>
              </p:cNvPr>
              <p:cNvSpPr txBox="1"/>
              <p:nvPr/>
            </p:nvSpPr>
            <p:spPr>
              <a:xfrm>
                <a:off x="3182499" y="3047617"/>
                <a:ext cx="36388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62A182D-1378-1740-4129-FFE5193AE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99" y="3047617"/>
                <a:ext cx="363882" cy="404791"/>
              </a:xfrm>
              <a:prstGeom prst="rect">
                <a:avLst/>
              </a:prstGeom>
              <a:blipFill>
                <a:blip r:embed="rId5"/>
                <a:stretch>
                  <a:fillRect t="-1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8CE59F6-7758-F36F-19DB-8687BA0F0FB1}"/>
                  </a:ext>
                </a:extLst>
              </p:cNvPr>
              <p:cNvSpPr txBox="1"/>
              <p:nvPr/>
            </p:nvSpPr>
            <p:spPr>
              <a:xfrm>
                <a:off x="4893247" y="2595756"/>
                <a:ext cx="328931" cy="42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8CE59F6-7758-F36F-19DB-8687BA0F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247" y="2595756"/>
                <a:ext cx="328931" cy="425822"/>
              </a:xfrm>
              <a:prstGeom prst="rect">
                <a:avLst/>
              </a:prstGeom>
              <a:blipFill>
                <a:blip r:embed="rId6"/>
                <a:stretch>
                  <a:fillRect l="-7407" t="-14286" r="-14815"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E0DC083-966D-3487-6A4E-3C0ADD9B7A1E}"/>
                  </a:ext>
                </a:extLst>
              </p:cNvPr>
              <p:cNvSpPr txBox="1"/>
              <p:nvPr/>
            </p:nvSpPr>
            <p:spPr>
              <a:xfrm>
                <a:off x="4459188" y="2478048"/>
                <a:ext cx="423193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E0DC083-966D-3487-6A4E-3C0ADD9B7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88" y="2478048"/>
                <a:ext cx="423193" cy="404791"/>
              </a:xfrm>
              <a:prstGeom prst="rect">
                <a:avLst/>
              </a:prstGeom>
              <a:blipFill>
                <a:blip r:embed="rId7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703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</TotalTime>
  <Words>209</Words>
  <Application>Microsoft Macintosh PowerPoint</Application>
  <PresentationFormat>Широкоэкранный</PresentationFormat>
  <Paragraphs>150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21</cp:revision>
  <dcterms:created xsi:type="dcterms:W3CDTF">2024-06-13T11:40:37Z</dcterms:created>
  <dcterms:modified xsi:type="dcterms:W3CDTF">2024-12-16T10:01:06Z</dcterms:modified>
</cp:coreProperties>
</file>