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94580"/>
  </p:normalViewPr>
  <p:slideViewPr>
    <p:cSldViewPr snapToGrid="0">
      <p:cViewPr>
        <p:scale>
          <a:sx n="109" d="100"/>
          <a:sy n="109" d="100"/>
        </p:scale>
        <p:origin x="7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354AD-B476-2321-36EB-9D3A96585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7EB7A5-259F-44EF-6CDF-1EF3FD328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1318E5-1795-85AD-7E72-B0391108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A160-8FA9-C741-834C-57AE4D3CE644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B06231-2E5B-E7F5-BC49-B500FE4D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2393FB-4DC1-8800-D405-0325C8CA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79F9-2C2E-8647-8EA3-5098674CC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69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60E0B-0FEA-4653-77CB-7FAF7643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B1338E-EDB1-654C-B20C-3FBE1B487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CEB425-E829-BBC8-AC57-DC23B3B5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A160-8FA9-C741-834C-57AE4D3CE644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F4B53-D945-B871-A518-B3713987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902881-1A55-3A59-B30B-ECB0DC2B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79F9-2C2E-8647-8EA3-5098674CC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25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5B56D5-49BF-9689-2D2A-FEBE08CC4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7739EF-855F-7F0E-106C-90D56B96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DDE79E-9588-7F04-0AB6-3B14B550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A160-8FA9-C741-834C-57AE4D3CE644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566676-AB0C-2B7F-43BA-A509BB56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40C633-2D29-7DDB-9A8B-1186C94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79F9-2C2E-8647-8EA3-5098674CC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8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B7FEE-F3D0-F8E3-1D41-4D0C2CA1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6D314-547D-46D6-FD49-687D4937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6C9F48-4EF9-B5E0-889B-02315234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A160-8FA9-C741-834C-57AE4D3CE644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D0D55A-7BF8-4C1E-E926-2897FB80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DB0E4-0489-E21A-88D1-736949D3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79F9-2C2E-8647-8EA3-5098674CC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51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53F0D-155A-EEF2-E0AC-8D5EF1EA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179B72-DC5C-DA3B-ECAC-583B50A7F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649FA-663E-A57D-EB1F-F6B95F57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A160-8FA9-C741-834C-57AE4D3CE644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77A546-398B-ECAF-4C18-92E2870C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6D2C9-946C-9A53-DD7E-4FD4789D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79F9-2C2E-8647-8EA3-5098674CC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85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27937-B395-6FA0-8917-5E02275A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75FD64-AD22-7428-9FA6-A0A9E7546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A8829E-7D38-506D-EF9D-72ABB377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224C93-FBDB-6573-3D95-05CF21EA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A160-8FA9-C741-834C-57AE4D3CE644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23FC9A-E4CE-0A0E-B9D3-47D823CD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484129-1EB5-7142-4B6E-83218ECA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79F9-2C2E-8647-8EA3-5098674CC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46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0DB49-3E42-7E38-EDFF-4101C45D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6BC581-56E7-DDA7-E40A-1290C7B5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0D1ED6-33E3-941D-0465-CB1368355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B46FC7-2504-78BA-A299-74232CD77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6DACD4-B85B-7277-4D5D-958935A77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C6F6BF-4D0F-4A9D-7991-3FFE5984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A160-8FA9-C741-834C-57AE4D3CE644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E0485F-DF71-F657-7302-A1DF3AE8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0F8CCF-BEC8-E4DD-76B7-EB42E6F4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79F9-2C2E-8647-8EA3-5098674CC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39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03887-0F6E-5E33-9E1D-A3A63839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190FA0-343F-EEA5-D4A4-18BCCA77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A160-8FA9-C741-834C-57AE4D3CE644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379170-B81A-D7BA-139F-D73F58E9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74A3E5-A2AA-E41D-197D-BD0F70BC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79F9-2C2E-8647-8EA3-5098674CC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52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2FA24C-DD65-05DC-832B-8484A3BB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A160-8FA9-C741-834C-57AE4D3CE644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57B8F1-D4CE-CF81-1866-177F7D45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745482-81C0-6C78-8F41-F554CCC8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79F9-2C2E-8647-8EA3-5098674CC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88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91638-DC17-6B32-2110-EC487547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17880-E4CD-3604-CFA9-4575D1450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A5AB4-B7F9-A0A9-C5F3-828D12339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348EE8-099B-DEDB-2C63-2B4AD148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A160-8FA9-C741-834C-57AE4D3CE644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C131AF-6E9D-B073-0C7F-2B76CAE3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1F5A11-27EC-1435-C9C7-C2EF843B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79F9-2C2E-8647-8EA3-5098674CC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6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F3393-1C8E-E557-BCD1-2A1296E0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75536C-263D-31C8-69BC-E30FAAEAA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935F70-30B6-E848-887F-A620A8E0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8557C5-AEB1-A47B-86FF-4E82D673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A160-8FA9-C741-834C-57AE4D3CE644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C9107D-AA62-BB5A-C59B-0966390B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75EB61-6253-1530-306C-3682B675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79F9-2C2E-8647-8EA3-5098674CC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5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EAEB4-A4D1-AF15-476F-D9DAE6BF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F23ED5-148A-0C9B-20C3-0EE43AAD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8565B-A146-CAC9-D4DB-FDF94DBB8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A160-8FA9-C741-834C-57AE4D3CE644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22ACD-C436-E143-68ED-7F9FD4D0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BEC9A7-918D-326F-E604-DA5946160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879F9-2C2E-8647-8EA3-5098674CC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54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B7A88E-EBB9-3AC2-D069-092D475C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80" y="0"/>
            <a:ext cx="7712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4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1E31FD-0F73-A6A9-3FD9-6223E1D2B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80" y="0"/>
            <a:ext cx="771203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6FC9C9-FF76-3A98-F460-185ABF73364B}"/>
              </a:ext>
            </a:extLst>
          </p:cNvPr>
          <p:cNvSpPr txBox="1"/>
          <p:nvPr/>
        </p:nvSpPr>
        <p:spPr>
          <a:xfrm rot="2684384">
            <a:off x="4671480" y="1213340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6E858-FB60-DBB8-7BA9-FCBBE5C8B0C2}"/>
              </a:ext>
            </a:extLst>
          </p:cNvPr>
          <p:cNvSpPr txBox="1"/>
          <p:nvPr/>
        </p:nvSpPr>
        <p:spPr>
          <a:xfrm rot="2684384">
            <a:off x="4823881" y="1043010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31EFD-1A7A-6AD0-A716-69615635D880}"/>
              </a:ext>
            </a:extLst>
          </p:cNvPr>
          <p:cNvSpPr txBox="1"/>
          <p:nvPr/>
        </p:nvSpPr>
        <p:spPr>
          <a:xfrm>
            <a:off x="6229496" y="397760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7FC6C-7C81-8177-FD49-1F2549889192}"/>
              </a:ext>
            </a:extLst>
          </p:cNvPr>
          <p:cNvSpPr txBox="1"/>
          <p:nvPr/>
        </p:nvSpPr>
        <p:spPr>
          <a:xfrm>
            <a:off x="6482750" y="397760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14FA5-DD06-76C4-62B6-EEB4E84B50E9}"/>
              </a:ext>
            </a:extLst>
          </p:cNvPr>
          <p:cNvSpPr txBox="1"/>
          <p:nvPr/>
        </p:nvSpPr>
        <p:spPr>
          <a:xfrm>
            <a:off x="6207839" y="5111268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222E4-61F7-DFD9-6085-A199F8CE2746}"/>
              </a:ext>
            </a:extLst>
          </p:cNvPr>
          <p:cNvSpPr txBox="1"/>
          <p:nvPr/>
        </p:nvSpPr>
        <p:spPr>
          <a:xfrm>
            <a:off x="6438790" y="5111269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9F06B-A836-16B7-31F3-A35BFFFA8CB5}"/>
              </a:ext>
            </a:extLst>
          </p:cNvPr>
          <p:cNvSpPr txBox="1"/>
          <p:nvPr/>
        </p:nvSpPr>
        <p:spPr>
          <a:xfrm>
            <a:off x="3981128" y="2886318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46352-9A5F-1183-47A7-9029B03EE33B}"/>
              </a:ext>
            </a:extLst>
          </p:cNvPr>
          <p:cNvSpPr txBox="1"/>
          <p:nvPr/>
        </p:nvSpPr>
        <p:spPr>
          <a:xfrm>
            <a:off x="3981128" y="2651366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C41B3-8ADF-91B0-12C7-4951A8BE9CF1}"/>
              </a:ext>
            </a:extLst>
          </p:cNvPr>
          <p:cNvSpPr txBox="1"/>
          <p:nvPr/>
        </p:nvSpPr>
        <p:spPr>
          <a:xfrm>
            <a:off x="8677600" y="2901989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0269D-21B8-6929-D07B-2DEEC81D3DE6}"/>
              </a:ext>
            </a:extLst>
          </p:cNvPr>
          <p:cNvSpPr txBox="1"/>
          <p:nvPr/>
        </p:nvSpPr>
        <p:spPr>
          <a:xfrm>
            <a:off x="8677600" y="2704386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23C0CF-D89E-149C-4355-AF1CFFA95A99}"/>
              </a:ext>
            </a:extLst>
          </p:cNvPr>
          <p:cNvSpPr txBox="1"/>
          <p:nvPr/>
        </p:nvSpPr>
        <p:spPr>
          <a:xfrm rot="2777593">
            <a:off x="7921498" y="4529431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A1E44-5ACD-B7EB-DF9D-85434DC60AA0}"/>
              </a:ext>
            </a:extLst>
          </p:cNvPr>
          <p:cNvSpPr txBox="1"/>
          <p:nvPr/>
        </p:nvSpPr>
        <p:spPr>
          <a:xfrm rot="2777593">
            <a:off x="8089695" y="4341672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995BEA-4C50-C151-933C-7B902968A01E}"/>
              </a:ext>
            </a:extLst>
          </p:cNvPr>
          <p:cNvSpPr txBox="1"/>
          <p:nvPr/>
        </p:nvSpPr>
        <p:spPr>
          <a:xfrm rot="19082902">
            <a:off x="4747624" y="4501304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7EDF8-C7CA-8205-E4EF-F2F7D6623741}"/>
              </a:ext>
            </a:extLst>
          </p:cNvPr>
          <p:cNvSpPr txBox="1"/>
          <p:nvPr/>
        </p:nvSpPr>
        <p:spPr>
          <a:xfrm rot="19082902">
            <a:off x="4579536" y="4337881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1718BD-7DC2-1595-5FD1-751FC35FADC4}"/>
              </a:ext>
            </a:extLst>
          </p:cNvPr>
          <p:cNvSpPr txBox="1"/>
          <p:nvPr/>
        </p:nvSpPr>
        <p:spPr>
          <a:xfrm rot="18880969">
            <a:off x="7922347" y="1044358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0E34E-4F48-716E-484F-B715A70F8E8D}"/>
              </a:ext>
            </a:extLst>
          </p:cNvPr>
          <p:cNvSpPr txBox="1"/>
          <p:nvPr/>
        </p:nvSpPr>
        <p:spPr>
          <a:xfrm rot="18880969">
            <a:off x="8090543" y="1215150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7587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3B156B-BBED-E919-5277-D2197A3B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80" y="0"/>
            <a:ext cx="771203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0D1357-9BDC-7B78-C958-85563263F8A3}"/>
              </a:ext>
            </a:extLst>
          </p:cNvPr>
          <p:cNvSpPr txBox="1"/>
          <p:nvPr/>
        </p:nvSpPr>
        <p:spPr>
          <a:xfrm rot="2684384">
            <a:off x="4761418" y="1285489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9717C-A856-9AC7-E086-9FAD596D1FCA}"/>
              </a:ext>
            </a:extLst>
          </p:cNvPr>
          <p:cNvSpPr txBox="1"/>
          <p:nvPr/>
        </p:nvSpPr>
        <p:spPr>
          <a:xfrm rot="2684384">
            <a:off x="4913819" y="1115159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029D7-0A1B-120C-FE89-DB83DE691344}"/>
              </a:ext>
            </a:extLst>
          </p:cNvPr>
          <p:cNvSpPr txBox="1"/>
          <p:nvPr/>
        </p:nvSpPr>
        <p:spPr>
          <a:xfrm>
            <a:off x="6265247" y="547229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C81FC-A7B0-E016-C401-3404E6888723}"/>
              </a:ext>
            </a:extLst>
          </p:cNvPr>
          <p:cNvSpPr txBox="1"/>
          <p:nvPr/>
        </p:nvSpPr>
        <p:spPr>
          <a:xfrm>
            <a:off x="6518501" y="547229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E5472-B2CF-4735-41BF-A30B7F9ADC26}"/>
              </a:ext>
            </a:extLst>
          </p:cNvPr>
          <p:cNvSpPr txBox="1"/>
          <p:nvPr/>
        </p:nvSpPr>
        <p:spPr>
          <a:xfrm>
            <a:off x="6251799" y="5014555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77358-60F7-DF47-0488-D518406D6CFA}"/>
              </a:ext>
            </a:extLst>
          </p:cNvPr>
          <p:cNvSpPr txBox="1"/>
          <p:nvPr/>
        </p:nvSpPr>
        <p:spPr>
          <a:xfrm>
            <a:off x="6482750" y="5014556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A3A43-1FFE-789F-FA69-7D3822E62858}"/>
              </a:ext>
            </a:extLst>
          </p:cNvPr>
          <p:cNvSpPr txBox="1"/>
          <p:nvPr/>
        </p:nvSpPr>
        <p:spPr>
          <a:xfrm>
            <a:off x="4165765" y="2877526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7ADF47-BA53-E0D1-1758-188B938707A4}"/>
              </a:ext>
            </a:extLst>
          </p:cNvPr>
          <p:cNvSpPr txBox="1"/>
          <p:nvPr/>
        </p:nvSpPr>
        <p:spPr>
          <a:xfrm>
            <a:off x="4165765" y="2653412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34A40-FAC6-FE4F-427A-E7F543651299}"/>
              </a:ext>
            </a:extLst>
          </p:cNvPr>
          <p:cNvSpPr txBox="1"/>
          <p:nvPr/>
        </p:nvSpPr>
        <p:spPr>
          <a:xfrm>
            <a:off x="8580884" y="2917870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9CA49-BC61-2268-4644-A86B93C8CA3C}"/>
              </a:ext>
            </a:extLst>
          </p:cNvPr>
          <p:cNvSpPr txBox="1"/>
          <p:nvPr/>
        </p:nvSpPr>
        <p:spPr>
          <a:xfrm>
            <a:off x="8580884" y="2693756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AD9B6-D280-6678-A9D6-07266C8B51E3}"/>
              </a:ext>
            </a:extLst>
          </p:cNvPr>
          <p:cNvSpPr txBox="1"/>
          <p:nvPr/>
        </p:nvSpPr>
        <p:spPr>
          <a:xfrm rot="2777593">
            <a:off x="7852502" y="4428423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0B974-6F04-DE19-BE56-1135781DA30B}"/>
              </a:ext>
            </a:extLst>
          </p:cNvPr>
          <p:cNvSpPr txBox="1"/>
          <p:nvPr/>
        </p:nvSpPr>
        <p:spPr>
          <a:xfrm rot="2777593">
            <a:off x="8020590" y="4258096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2715A9-45A5-C6BB-9747-2DE4CCFFD75D}"/>
              </a:ext>
            </a:extLst>
          </p:cNvPr>
          <p:cNvSpPr txBox="1"/>
          <p:nvPr/>
        </p:nvSpPr>
        <p:spPr>
          <a:xfrm rot="19082902">
            <a:off x="4898145" y="4406966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938963-E608-94CC-0854-381F9A5A0CC2}"/>
              </a:ext>
            </a:extLst>
          </p:cNvPr>
          <p:cNvSpPr txBox="1"/>
          <p:nvPr/>
        </p:nvSpPr>
        <p:spPr>
          <a:xfrm rot="19082902">
            <a:off x="4739612" y="4254302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EFCFA-2FBF-5D54-832A-1860DEC9706E}"/>
              </a:ext>
            </a:extLst>
          </p:cNvPr>
          <p:cNvSpPr txBox="1"/>
          <p:nvPr/>
        </p:nvSpPr>
        <p:spPr>
          <a:xfrm rot="18880969">
            <a:off x="7869595" y="1114694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D8FCD8-8073-37CC-BD63-4667E74C51B0}"/>
              </a:ext>
            </a:extLst>
          </p:cNvPr>
          <p:cNvSpPr txBox="1"/>
          <p:nvPr/>
        </p:nvSpPr>
        <p:spPr>
          <a:xfrm rot="18880969">
            <a:off x="8037791" y="1285486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59533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9E0715-0BDC-B793-C1BA-16333572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80" y="0"/>
            <a:ext cx="7712039" cy="6858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A95D9D2-1941-32C0-B79D-B4ADE914EECE}"/>
              </a:ext>
            </a:extLst>
          </p:cNvPr>
          <p:cNvSpPr txBox="1"/>
          <p:nvPr/>
        </p:nvSpPr>
        <p:spPr>
          <a:xfrm>
            <a:off x="4177300" y="2416312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172A08-E16F-60F2-DBF4-B6FE69F6CE88}"/>
              </a:ext>
            </a:extLst>
          </p:cNvPr>
          <p:cNvSpPr txBox="1"/>
          <p:nvPr/>
        </p:nvSpPr>
        <p:spPr>
          <a:xfrm>
            <a:off x="4177300" y="3108760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E222CBA-7EFD-FFFD-898B-4F722A5F819C}"/>
              </a:ext>
            </a:extLst>
          </p:cNvPr>
          <p:cNvSpPr txBox="1"/>
          <p:nvPr/>
        </p:nvSpPr>
        <p:spPr>
          <a:xfrm>
            <a:off x="8600991" y="2416312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E95F58-6037-C516-6BBE-DD764704CCDA}"/>
              </a:ext>
            </a:extLst>
          </p:cNvPr>
          <p:cNvSpPr txBox="1"/>
          <p:nvPr/>
        </p:nvSpPr>
        <p:spPr>
          <a:xfrm>
            <a:off x="8600991" y="3108760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05856C-9665-773B-DE19-7E73EACD6668}"/>
              </a:ext>
            </a:extLst>
          </p:cNvPr>
          <p:cNvSpPr txBox="1"/>
          <p:nvPr/>
        </p:nvSpPr>
        <p:spPr>
          <a:xfrm rot="2684384">
            <a:off x="5049633" y="940617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B3D19-B0B5-B6AE-0E02-7179C356576F}"/>
              </a:ext>
            </a:extLst>
          </p:cNvPr>
          <p:cNvSpPr txBox="1"/>
          <p:nvPr/>
        </p:nvSpPr>
        <p:spPr>
          <a:xfrm rot="2684384">
            <a:off x="4582512" y="1424637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CF1FD1-BC58-7321-2ABA-A08DFF51FFFF}"/>
              </a:ext>
            </a:extLst>
          </p:cNvPr>
          <p:cNvSpPr txBox="1"/>
          <p:nvPr/>
        </p:nvSpPr>
        <p:spPr>
          <a:xfrm rot="18894156">
            <a:off x="7685953" y="953332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BA8E1A-637E-1871-72C9-2471231AF776}"/>
              </a:ext>
            </a:extLst>
          </p:cNvPr>
          <p:cNvSpPr txBox="1"/>
          <p:nvPr/>
        </p:nvSpPr>
        <p:spPr>
          <a:xfrm rot="18894156">
            <a:off x="8161331" y="1480896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E9EA1A7-FFE5-9F41-E2C1-DEF625277BEC}"/>
              </a:ext>
            </a:extLst>
          </p:cNvPr>
          <p:cNvSpPr txBox="1"/>
          <p:nvPr/>
        </p:nvSpPr>
        <p:spPr>
          <a:xfrm rot="2754109">
            <a:off x="8190185" y="4100583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274F59-676C-7D43-C3A6-101F6D01399C}"/>
              </a:ext>
            </a:extLst>
          </p:cNvPr>
          <p:cNvSpPr txBox="1"/>
          <p:nvPr/>
        </p:nvSpPr>
        <p:spPr>
          <a:xfrm rot="2754109">
            <a:off x="7707259" y="4600004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2AF91A1-9445-1FE0-A6D2-2AEDB51B3F7A}"/>
              </a:ext>
            </a:extLst>
          </p:cNvPr>
          <p:cNvSpPr txBox="1"/>
          <p:nvPr/>
        </p:nvSpPr>
        <p:spPr>
          <a:xfrm rot="18904921">
            <a:off x="4511064" y="4100582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8F82CBB-D5AF-9558-C831-B8A2D743F202}"/>
              </a:ext>
            </a:extLst>
          </p:cNvPr>
          <p:cNvSpPr txBox="1"/>
          <p:nvPr/>
        </p:nvSpPr>
        <p:spPr>
          <a:xfrm rot="18904921">
            <a:off x="5042931" y="4580950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D5BD3D-9AFD-DDA6-4746-A92DEAA526C8}"/>
              </a:ext>
            </a:extLst>
          </p:cNvPr>
          <p:cNvSpPr txBox="1"/>
          <p:nvPr/>
        </p:nvSpPr>
        <p:spPr>
          <a:xfrm>
            <a:off x="6711668" y="5021340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5A4EA68-69AC-0681-7D74-276BF0D1E611}"/>
              </a:ext>
            </a:extLst>
          </p:cNvPr>
          <p:cNvSpPr txBox="1"/>
          <p:nvPr/>
        </p:nvSpPr>
        <p:spPr>
          <a:xfrm>
            <a:off x="6025868" y="5021340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73DFC1-350F-14BF-534F-2277FC1D93C7}"/>
              </a:ext>
            </a:extLst>
          </p:cNvPr>
          <p:cNvSpPr txBox="1"/>
          <p:nvPr/>
        </p:nvSpPr>
        <p:spPr>
          <a:xfrm>
            <a:off x="6739376" y="492814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CC9F88-986F-8601-15E3-5335D41D11AE}"/>
              </a:ext>
            </a:extLst>
          </p:cNvPr>
          <p:cNvSpPr txBox="1"/>
          <p:nvPr/>
        </p:nvSpPr>
        <p:spPr>
          <a:xfrm>
            <a:off x="6053576" y="492814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7253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DDA2B3-3F06-02D3-8FB4-B004AAB2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80" y="0"/>
            <a:ext cx="7712039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D33EA56-560C-AB0D-13DA-2D343B7987E4}"/>
              </a:ext>
            </a:extLst>
          </p:cNvPr>
          <p:cNvSpPr/>
          <p:nvPr/>
        </p:nvSpPr>
        <p:spPr>
          <a:xfrm rot="20255240">
            <a:off x="5308573" y="582771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D04C4F-7004-0C48-C725-ED6CE0CE3338}"/>
              </a:ext>
            </a:extLst>
          </p:cNvPr>
          <p:cNvSpPr/>
          <p:nvPr/>
        </p:nvSpPr>
        <p:spPr>
          <a:xfrm rot="20208035">
            <a:off x="5585258" y="469077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4578242-D157-41F9-A0FE-5A300F111714}"/>
              </a:ext>
            </a:extLst>
          </p:cNvPr>
          <p:cNvSpPr/>
          <p:nvPr/>
        </p:nvSpPr>
        <p:spPr>
          <a:xfrm rot="1346665">
            <a:off x="7239423" y="465310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DB06C4-7DA0-48E5-E16F-53425E972177}"/>
              </a:ext>
            </a:extLst>
          </p:cNvPr>
          <p:cNvSpPr/>
          <p:nvPr/>
        </p:nvSpPr>
        <p:spPr>
          <a:xfrm rot="1353751">
            <a:off x="7515648" y="582784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481B27B-C4C9-7D8A-2FC3-CAF018AAC0B7}"/>
              </a:ext>
            </a:extLst>
          </p:cNvPr>
          <p:cNvSpPr/>
          <p:nvPr/>
        </p:nvSpPr>
        <p:spPr>
          <a:xfrm>
            <a:off x="6236349" y="333414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A536BAA-2304-539D-DEF7-AA615BC3D24F}"/>
              </a:ext>
            </a:extLst>
          </p:cNvPr>
          <p:cNvSpPr/>
          <p:nvPr/>
        </p:nvSpPr>
        <p:spPr>
          <a:xfrm>
            <a:off x="6591949" y="333414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D2EA545-0CE7-4DF7-268E-6F94E323B34A}"/>
              </a:ext>
            </a:extLst>
          </p:cNvPr>
          <p:cNvSpPr/>
          <p:nvPr/>
        </p:nvSpPr>
        <p:spPr>
          <a:xfrm rot="2781090">
            <a:off x="8066464" y="942482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3B7FDA6-FDE7-44A6-70DC-2378BC03C138}"/>
              </a:ext>
            </a:extLst>
          </p:cNvPr>
          <p:cNvSpPr/>
          <p:nvPr/>
        </p:nvSpPr>
        <p:spPr>
          <a:xfrm rot="2788176">
            <a:off x="8323640" y="1200101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ABA96C2-C760-ABD0-29E7-791A5B0AE42B}"/>
              </a:ext>
            </a:extLst>
          </p:cNvPr>
          <p:cNvSpPr/>
          <p:nvPr/>
        </p:nvSpPr>
        <p:spPr>
          <a:xfrm rot="4024387">
            <a:off x="8685589" y="1752108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86BAD7B-BA03-1257-B534-D41E8BFDF76C}"/>
              </a:ext>
            </a:extLst>
          </p:cNvPr>
          <p:cNvSpPr/>
          <p:nvPr/>
        </p:nvSpPr>
        <p:spPr>
          <a:xfrm rot="4081858">
            <a:off x="8800383" y="2028776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1D652B8-A697-5C05-FF8D-2432E7FF842D}"/>
              </a:ext>
            </a:extLst>
          </p:cNvPr>
          <p:cNvSpPr/>
          <p:nvPr/>
        </p:nvSpPr>
        <p:spPr>
          <a:xfrm rot="5400000">
            <a:off x="8934059" y="2672858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E45465F-79E3-31B8-2FBD-900E07A2F6AE}"/>
              </a:ext>
            </a:extLst>
          </p:cNvPr>
          <p:cNvSpPr/>
          <p:nvPr/>
        </p:nvSpPr>
        <p:spPr>
          <a:xfrm rot="5400000">
            <a:off x="8934059" y="3035251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394A56C-5DE0-A00E-E098-2B1A8CCCD1E0}"/>
              </a:ext>
            </a:extLst>
          </p:cNvPr>
          <p:cNvSpPr/>
          <p:nvPr/>
        </p:nvSpPr>
        <p:spPr>
          <a:xfrm rot="5400000">
            <a:off x="3892099" y="2672859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6C8B0F0-64A8-049F-B25F-CF87958C0BA6}"/>
              </a:ext>
            </a:extLst>
          </p:cNvPr>
          <p:cNvSpPr/>
          <p:nvPr/>
        </p:nvSpPr>
        <p:spPr>
          <a:xfrm rot="5400000">
            <a:off x="3892099" y="3035252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34C48C7-94C3-E199-8D8E-CB0308D65AD1}"/>
              </a:ext>
            </a:extLst>
          </p:cNvPr>
          <p:cNvSpPr/>
          <p:nvPr/>
        </p:nvSpPr>
        <p:spPr>
          <a:xfrm>
            <a:off x="6236349" y="5377779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0E51958-2973-FB59-46EA-D77797030B43}"/>
              </a:ext>
            </a:extLst>
          </p:cNvPr>
          <p:cNvSpPr/>
          <p:nvPr/>
        </p:nvSpPr>
        <p:spPr>
          <a:xfrm>
            <a:off x="6591949" y="5377779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9CA7685-945D-8BAC-86B7-234B99E24359}"/>
              </a:ext>
            </a:extLst>
          </p:cNvPr>
          <p:cNvSpPr/>
          <p:nvPr/>
        </p:nvSpPr>
        <p:spPr>
          <a:xfrm rot="20245951">
            <a:off x="7240070" y="5240756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E844292-A758-5F66-2FB3-F06D6FF850D3}"/>
              </a:ext>
            </a:extLst>
          </p:cNvPr>
          <p:cNvSpPr/>
          <p:nvPr/>
        </p:nvSpPr>
        <p:spPr>
          <a:xfrm rot="20227414">
            <a:off x="7518266" y="5130301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AE40033-E45F-9623-B433-4398B3EF55FF}"/>
              </a:ext>
            </a:extLst>
          </p:cNvPr>
          <p:cNvSpPr/>
          <p:nvPr/>
        </p:nvSpPr>
        <p:spPr>
          <a:xfrm rot="18907050">
            <a:off x="8066719" y="4765004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0E7E4DC-8470-52BC-3A02-0F851BC83F89}"/>
              </a:ext>
            </a:extLst>
          </p:cNvPr>
          <p:cNvSpPr/>
          <p:nvPr/>
        </p:nvSpPr>
        <p:spPr>
          <a:xfrm rot="18907050">
            <a:off x="8323858" y="4511004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0D3CAFE-19C7-483A-F0C8-25273CC49740}"/>
              </a:ext>
            </a:extLst>
          </p:cNvPr>
          <p:cNvSpPr/>
          <p:nvPr/>
        </p:nvSpPr>
        <p:spPr>
          <a:xfrm rot="17506299">
            <a:off x="8685689" y="3958571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82D5AD-1E4F-6CA3-5C96-0D6D006141D9}"/>
              </a:ext>
            </a:extLst>
          </p:cNvPr>
          <p:cNvSpPr/>
          <p:nvPr/>
        </p:nvSpPr>
        <p:spPr>
          <a:xfrm rot="17506299">
            <a:off x="8797189" y="3679464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DEDFC1C-383B-562E-A43F-10635326EE18}"/>
              </a:ext>
            </a:extLst>
          </p:cNvPr>
          <p:cNvSpPr/>
          <p:nvPr/>
        </p:nvSpPr>
        <p:spPr>
          <a:xfrm rot="1363824">
            <a:off x="5308654" y="5130566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0DC6607-D52A-3A86-70B7-A9884AEB13F9}"/>
              </a:ext>
            </a:extLst>
          </p:cNvPr>
          <p:cNvSpPr/>
          <p:nvPr/>
        </p:nvSpPr>
        <p:spPr>
          <a:xfrm rot="1363824">
            <a:off x="5585614" y="5240769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3513ADE6-B4C0-D29B-39A6-DD5BE58C2ACB}"/>
              </a:ext>
            </a:extLst>
          </p:cNvPr>
          <p:cNvSpPr/>
          <p:nvPr/>
        </p:nvSpPr>
        <p:spPr>
          <a:xfrm rot="2745000">
            <a:off x="4505379" y="4510924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A3FC592D-6F11-D82F-0B77-086E3F3B02D9}"/>
              </a:ext>
            </a:extLst>
          </p:cNvPr>
          <p:cNvSpPr/>
          <p:nvPr/>
        </p:nvSpPr>
        <p:spPr>
          <a:xfrm rot="2745000">
            <a:off x="4756939" y="4765084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0111E01-70B0-BD55-5525-A239200C0931}"/>
              </a:ext>
            </a:extLst>
          </p:cNvPr>
          <p:cNvSpPr/>
          <p:nvPr/>
        </p:nvSpPr>
        <p:spPr>
          <a:xfrm rot="4053606">
            <a:off x="4028528" y="3682640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8950593-01A9-AE8D-0CD3-0FC0C901CA76}"/>
              </a:ext>
            </a:extLst>
          </p:cNvPr>
          <p:cNvSpPr/>
          <p:nvPr/>
        </p:nvSpPr>
        <p:spPr>
          <a:xfrm rot="4053606">
            <a:off x="4137814" y="3958055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3727236-E49A-A2DC-3044-7143BC7643B3}"/>
              </a:ext>
            </a:extLst>
          </p:cNvPr>
          <p:cNvSpPr/>
          <p:nvPr/>
        </p:nvSpPr>
        <p:spPr>
          <a:xfrm rot="6779868">
            <a:off x="4140912" y="1751646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758A3FEC-8E35-6A11-941F-70832DDBBC77}"/>
              </a:ext>
            </a:extLst>
          </p:cNvPr>
          <p:cNvSpPr/>
          <p:nvPr/>
        </p:nvSpPr>
        <p:spPr>
          <a:xfrm rot="6779868">
            <a:off x="4026718" y="2028044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1C4A691D-C619-13A3-FE25-2A4BF9182BC2}"/>
              </a:ext>
            </a:extLst>
          </p:cNvPr>
          <p:cNvSpPr/>
          <p:nvPr/>
        </p:nvSpPr>
        <p:spPr>
          <a:xfrm rot="8150759">
            <a:off x="4756930" y="942725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2306F892-9D0D-FC2D-2F0D-280BE651C93C}"/>
              </a:ext>
            </a:extLst>
          </p:cNvPr>
          <p:cNvSpPr/>
          <p:nvPr/>
        </p:nvSpPr>
        <p:spPr>
          <a:xfrm rot="8150759">
            <a:off x="4505389" y="1199811"/>
            <a:ext cx="60007" cy="11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B15D0-4D24-7E8D-BC5B-348193E539EE}"/>
              </a:ext>
            </a:extLst>
          </p:cNvPr>
          <p:cNvSpPr txBox="1"/>
          <p:nvPr/>
        </p:nvSpPr>
        <p:spPr>
          <a:xfrm>
            <a:off x="3919550" y="2594282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034115-74D6-60E1-6937-1A87C296FB3E}"/>
              </a:ext>
            </a:extLst>
          </p:cNvPr>
          <p:cNvSpPr txBox="1"/>
          <p:nvPr/>
        </p:nvSpPr>
        <p:spPr>
          <a:xfrm>
            <a:off x="3919550" y="2962344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A6EF8A-14DD-AB18-BFA8-8628948B1AE1}"/>
              </a:ext>
            </a:extLst>
          </p:cNvPr>
          <p:cNvSpPr txBox="1"/>
          <p:nvPr/>
        </p:nvSpPr>
        <p:spPr>
          <a:xfrm rot="20345651">
            <a:off x="4030601" y="3524308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7D329C-D21F-8999-4F8B-F507C82308B5}"/>
              </a:ext>
            </a:extLst>
          </p:cNvPr>
          <p:cNvSpPr txBox="1"/>
          <p:nvPr/>
        </p:nvSpPr>
        <p:spPr>
          <a:xfrm>
            <a:off x="6062297" y="5149429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121C2F-47B7-A11F-AA35-1BE370495571}"/>
              </a:ext>
            </a:extLst>
          </p:cNvPr>
          <p:cNvSpPr txBox="1"/>
          <p:nvPr/>
        </p:nvSpPr>
        <p:spPr>
          <a:xfrm>
            <a:off x="6417897" y="5145075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BC5D23-6C93-5DBC-4B06-56537A66E49C}"/>
              </a:ext>
            </a:extLst>
          </p:cNvPr>
          <p:cNvSpPr txBox="1"/>
          <p:nvPr/>
        </p:nvSpPr>
        <p:spPr>
          <a:xfrm rot="20345651">
            <a:off x="4154564" y="3797698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5B155C-33E1-60CE-2E90-2DCCF5A4A846}"/>
              </a:ext>
            </a:extLst>
          </p:cNvPr>
          <p:cNvSpPr txBox="1"/>
          <p:nvPr/>
        </p:nvSpPr>
        <p:spPr>
          <a:xfrm rot="18911278">
            <a:off x="4473055" y="4273283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5E1ACA-3B36-0EC3-A917-50A041C5F2C5}"/>
              </a:ext>
            </a:extLst>
          </p:cNvPr>
          <p:cNvSpPr txBox="1"/>
          <p:nvPr/>
        </p:nvSpPr>
        <p:spPr>
          <a:xfrm rot="18911278">
            <a:off x="4715428" y="4546673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8B9FA7-1BE8-2A35-1525-B87E4C1498F2}"/>
              </a:ext>
            </a:extLst>
          </p:cNvPr>
          <p:cNvSpPr txBox="1"/>
          <p:nvPr/>
        </p:nvSpPr>
        <p:spPr>
          <a:xfrm>
            <a:off x="8556359" y="2591590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8E1160-1DBE-1E50-08FB-419BF1972838}"/>
              </a:ext>
            </a:extLst>
          </p:cNvPr>
          <p:cNvSpPr txBox="1"/>
          <p:nvPr/>
        </p:nvSpPr>
        <p:spPr>
          <a:xfrm>
            <a:off x="8556359" y="2959652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FCD509-6C59-22AB-B210-9D65FCB2CA49}"/>
              </a:ext>
            </a:extLst>
          </p:cNvPr>
          <p:cNvSpPr txBox="1"/>
          <p:nvPr/>
        </p:nvSpPr>
        <p:spPr>
          <a:xfrm>
            <a:off x="6059577" y="420072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CD2F34-B51B-4FAE-4F0C-DBD2365B1343}"/>
              </a:ext>
            </a:extLst>
          </p:cNvPr>
          <p:cNvSpPr txBox="1"/>
          <p:nvPr/>
        </p:nvSpPr>
        <p:spPr>
          <a:xfrm>
            <a:off x="6415177" y="415718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C14462-0C84-E117-EC4E-25ADB88F705F}"/>
              </a:ext>
            </a:extLst>
          </p:cNvPr>
          <p:cNvSpPr txBox="1"/>
          <p:nvPr/>
        </p:nvSpPr>
        <p:spPr>
          <a:xfrm rot="4006937">
            <a:off x="5203479" y="692870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1AA602-8093-BF1A-8A7A-927255F8DF12}"/>
              </a:ext>
            </a:extLst>
          </p:cNvPr>
          <p:cNvSpPr txBox="1"/>
          <p:nvPr/>
        </p:nvSpPr>
        <p:spPr>
          <a:xfrm rot="4006937">
            <a:off x="5478563" y="579236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3893E1-8B0A-762D-4E71-5C9E809E25F2}"/>
              </a:ext>
            </a:extLst>
          </p:cNvPr>
          <p:cNvSpPr txBox="1"/>
          <p:nvPr/>
        </p:nvSpPr>
        <p:spPr>
          <a:xfrm rot="17629063">
            <a:off x="7003255" y="585834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3C63F3-F6DE-62D8-2377-EF7D00203D4A}"/>
              </a:ext>
            </a:extLst>
          </p:cNvPr>
          <p:cNvSpPr txBox="1"/>
          <p:nvPr/>
        </p:nvSpPr>
        <p:spPr>
          <a:xfrm rot="17629063">
            <a:off x="7289010" y="694763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F803C7-332A-A42E-C57F-B306B9327894}"/>
              </a:ext>
            </a:extLst>
          </p:cNvPr>
          <p:cNvSpPr txBox="1"/>
          <p:nvPr/>
        </p:nvSpPr>
        <p:spPr>
          <a:xfrm rot="18864246">
            <a:off x="7748464" y="1003450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99A6AD-29CA-5CF3-ED4B-A90349A3C704}"/>
              </a:ext>
            </a:extLst>
          </p:cNvPr>
          <p:cNvSpPr txBox="1"/>
          <p:nvPr/>
        </p:nvSpPr>
        <p:spPr>
          <a:xfrm rot="18864246">
            <a:off x="8026499" y="1250405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6B5BA2-48F7-C44C-4DEA-D0177403D56E}"/>
              </a:ext>
            </a:extLst>
          </p:cNvPr>
          <p:cNvSpPr txBox="1"/>
          <p:nvPr/>
        </p:nvSpPr>
        <p:spPr>
          <a:xfrm rot="20473256">
            <a:off x="8302182" y="1740304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A38891-DA7E-EDED-8E3D-F477D3E70484}"/>
              </a:ext>
            </a:extLst>
          </p:cNvPr>
          <p:cNvSpPr txBox="1"/>
          <p:nvPr/>
        </p:nvSpPr>
        <p:spPr>
          <a:xfrm rot="20473256">
            <a:off x="8433501" y="2033131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04E5B7-4E71-2973-A567-8AF9B9502031}"/>
              </a:ext>
            </a:extLst>
          </p:cNvPr>
          <p:cNvSpPr txBox="1"/>
          <p:nvPr/>
        </p:nvSpPr>
        <p:spPr>
          <a:xfrm rot="2718822">
            <a:off x="4467863" y="1278366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0FC792-40B1-A7A7-3E41-97C35D7FC7D4}"/>
              </a:ext>
            </a:extLst>
          </p:cNvPr>
          <p:cNvSpPr txBox="1"/>
          <p:nvPr/>
        </p:nvSpPr>
        <p:spPr>
          <a:xfrm rot="2718822">
            <a:off x="4709828" y="1020233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9C0E-F307-58DF-9E41-BCFE3F49DCC8}"/>
              </a:ext>
            </a:extLst>
          </p:cNvPr>
          <p:cNvSpPr txBox="1"/>
          <p:nvPr/>
        </p:nvSpPr>
        <p:spPr>
          <a:xfrm rot="1469136">
            <a:off x="4033569" y="2029724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41073A-D51C-88E7-F4CC-3A58E11E0457}"/>
              </a:ext>
            </a:extLst>
          </p:cNvPr>
          <p:cNvSpPr txBox="1"/>
          <p:nvPr/>
        </p:nvSpPr>
        <p:spPr>
          <a:xfrm rot="1469136">
            <a:off x="4154564" y="1756802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1D7B94-0B1E-EAA0-47E5-12910060DB79}"/>
              </a:ext>
            </a:extLst>
          </p:cNvPr>
          <p:cNvSpPr txBox="1"/>
          <p:nvPr/>
        </p:nvSpPr>
        <p:spPr>
          <a:xfrm rot="3947576">
            <a:off x="6956273" y="4972389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FDD4D9-AB61-02EF-8170-970FCDAF2EEC}"/>
              </a:ext>
            </a:extLst>
          </p:cNvPr>
          <p:cNvSpPr txBox="1"/>
          <p:nvPr/>
        </p:nvSpPr>
        <p:spPr>
          <a:xfrm rot="3947576">
            <a:off x="7254111" y="4854859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4C5E16-DD02-358E-818A-CDAE57B56638}"/>
              </a:ext>
            </a:extLst>
          </p:cNvPr>
          <p:cNvSpPr txBox="1"/>
          <p:nvPr/>
        </p:nvSpPr>
        <p:spPr>
          <a:xfrm rot="17592318">
            <a:off x="5182288" y="4866608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79D3AF-2B3C-CB53-ECA5-A7E23A8E33F1}"/>
              </a:ext>
            </a:extLst>
          </p:cNvPr>
          <p:cNvSpPr txBox="1"/>
          <p:nvPr/>
        </p:nvSpPr>
        <p:spPr>
          <a:xfrm rot="17592318">
            <a:off x="5483407" y="4972389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ADBC3C-BB65-89BD-9B89-C4A5EB61CBCB}"/>
              </a:ext>
            </a:extLst>
          </p:cNvPr>
          <p:cNvSpPr txBox="1"/>
          <p:nvPr/>
        </p:nvSpPr>
        <p:spPr>
          <a:xfrm rot="1295881">
            <a:off x="8305111" y="3802512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1B8679-CB8F-DD38-31E0-4819DB0081EC}"/>
              </a:ext>
            </a:extLst>
          </p:cNvPr>
          <p:cNvSpPr txBox="1"/>
          <p:nvPr/>
        </p:nvSpPr>
        <p:spPr>
          <a:xfrm rot="1295881">
            <a:off x="8438668" y="3514215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CD938C-E6CF-818A-0D48-D44E9007A3C4}"/>
              </a:ext>
            </a:extLst>
          </p:cNvPr>
          <p:cNvSpPr txBox="1"/>
          <p:nvPr/>
        </p:nvSpPr>
        <p:spPr>
          <a:xfrm rot="2802151">
            <a:off x="7761939" y="4543114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FEF394-1D73-A617-B3DB-572ADE32B0EC}"/>
              </a:ext>
            </a:extLst>
          </p:cNvPr>
          <p:cNvSpPr txBox="1"/>
          <p:nvPr/>
        </p:nvSpPr>
        <p:spPr>
          <a:xfrm rot="2802151">
            <a:off x="7985623" y="4295267"/>
            <a:ext cx="408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WF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407138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80</Words>
  <Application>Microsoft Macintosh PowerPoint</Application>
  <PresentationFormat>Широкоэкранный</PresentationFormat>
  <Paragraphs>80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5</cp:revision>
  <dcterms:created xsi:type="dcterms:W3CDTF">2025-01-14T14:52:57Z</dcterms:created>
  <dcterms:modified xsi:type="dcterms:W3CDTF">2025-01-14T19:21:25Z</dcterms:modified>
</cp:coreProperties>
</file>