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28"/>
  </p:normalViewPr>
  <p:slideViewPr>
    <p:cSldViewPr snapToGrid="0">
      <p:cViewPr>
        <p:scale>
          <a:sx n="101" d="100"/>
          <a:sy n="101" d="100"/>
        </p:scale>
        <p:origin x="32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5B6B7-175E-F2CE-8B11-C667D2ADC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26BC1E-289D-3249-A859-6B888CB8C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6C4A78-EA5C-A928-6153-01BA5143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A81-5F4F-9047-A49F-B2B5FB5A049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51DE4-4F4B-224D-69F9-C6886C6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6E37C3-8BA1-5282-B60E-346ADA13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8142-99A4-E245-8F91-D2A8DF45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74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810DB-E791-CE78-0A64-7A3B800D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1F2D85-C643-CCE3-762B-EFD17EE44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8391C9-6FF5-AE41-738F-AEA37590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A81-5F4F-9047-A49F-B2B5FB5A049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0414CC-2A5C-F35D-43F4-DC28A4C7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4201B-9EFC-A628-EC11-03673D26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8142-99A4-E245-8F91-D2A8DF45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5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F36BA8-A8F6-4E94-9EAF-00F6B31C6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6404D7-BD0A-B56F-DB36-46CB9DAB9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B91B00-BDA5-18A6-AF62-1CC36F03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A81-5F4F-9047-A49F-B2B5FB5A049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58142C-C2CA-956D-DC9E-45BB0012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195C17-DB8F-E1C5-AA66-AA8062C7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8142-99A4-E245-8F91-D2A8DF45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14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CE018-1A0D-BC09-672F-91326DBB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228036-4507-DE66-9210-C42FCFB9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7DA118-2DA7-7EE8-D0C9-A5DEF6FF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A81-5F4F-9047-A49F-B2B5FB5A049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AA415D-FE55-167E-318C-E0949AAA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B071C-7302-A9FC-4EF5-8148BC41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8142-99A4-E245-8F91-D2A8DF45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57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3D1AB-6188-9ECD-EFAA-63FFC6DA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56E526-F9CF-180C-0509-57F4E727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690107-2841-F92F-1BCC-F8AE5E36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A81-5F4F-9047-A49F-B2B5FB5A049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D7B5E5-9F28-007B-78E2-4388A37D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B8B601-D2C3-9155-4C17-878A05C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8142-99A4-E245-8F91-D2A8DF45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50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EE139-2610-6530-95A3-73B6D021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BDBD8-F778-3904-E23F-0DA766009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115FFE-B86A-9E39-2EA7-502CAC2BD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5910B-B531-59F2-69D5-D415CD1F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A81-5F4F-9047-A49F-B2B5FB5A049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F47917-1434-6720-3D09-88D28D98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610CE3-20F8-68CA-A51A-FAA7E4E3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8142-99A4-E245-8F91-D2A8DF45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17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CCDAD-4FA7-79C5-FB7B-A359D920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4FBDF5-01A4-E922-D740-C21E6809F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0D0BAF-8606-A250-3A50-3FA9AF7A1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0A3ABE-AAEF-C1DA-D1E8-90D095DDA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56C802-6CC3-E5F8-2074-5F6034131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531ADE-9848-0BF8-6838-2CD18FCA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A81-5F4F-9047-A49F-B2B5FB5A049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1E3C46-B358-F6D6-24E6-0175290D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EDAA2A-2292-6826-4DD1-6F1F0707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8142-99A4-E245-8F91-D2A8DF45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46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DEC56-3C94-C460-B890-6ABA4D0D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A1A1C3-6C4D-E5E4-E57C-14EBF982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A81-5F4F-9047-A49F-B2B5FB5A049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9E0B8A-DC3A-0048-F526-F61EA284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9AEB6E-F436-0966-F38A-9E728710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8142-99A4-E245-8F91-D2A8DF45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68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94AD40-7058-7790-8C94-23FEFEF9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A81-5F4F-9047-A49F-B2B5FB5A049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B1E9E1-9BE1-F17A-71A9-49565721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2CEE36-AA00-DE51-26C8-2BC7075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8142-99A4-E245-8F91-D2A8DF45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69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B3B1F-0611-95FA-DF53-8D5C5DE1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A7818D-1D3D-D0C9-1DDC-A99E9F485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39856D-54CC-0DF6-11E9-47DA54E89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E7E5E4-A443-6055-C9FD-891744B6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A81-5F4F-9047-A49F-B2B5FB5A049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2FA541-C840-DAE0-2AEB-0874290B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209A11-D6F0-18E8-E5A7-64523818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8142-99A4-E245-8F91-D2A8DF45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7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2C307-CFF6-54C9-9F29-E86C04E3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6F3073-7B19-757A-4021-AFE01EA73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35ACED-D407-AF35-04B4-42C1270FC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F8BAF3-61C1-E43F-DAA3-6DFFC132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A81-5F4F-9047-A49F-B2B5FB5A049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219D68-DE5C-E4B6-6F99-F8CD6EF4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404EB0-C476-0145-904D-93BD4AD7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8142-99A4-E245-8F91-D2A8DF45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2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AA418-DEA4-6806-9AAE-14F96F5F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CBA5CB-C357-1D91-F50F-7AF6D87F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56B668-D0D1-E255-12B2-1259D30FE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50A81-5F4F-9047-A49F-B2B5FB5A049E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16B5B4-103C-731E-DEB8-4A1AFFE56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5120B6-50AF-8A7A-9177-4B5F1762C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8142-99A4-E245-8F91-D2A8DF45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0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evron 12727">
            <a:extLst>
              <a:ext uri="{FF2B5EF4-FFF2-40B4-BE49-F238E27FC236}">
                <a16:creationId xmlns:a16="http://schemas.microsoft.com/office/drawing/2014/main" id="{F03BF85C-65A1-A203-1154-42BA24AC9AB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378975" y="2168031"/>
            <a:ext cx="3046241" cy="50038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Chevron 12727">
            <a:extLst>
              <a:ext uri="{FF2B5EF4-FFF2-40B4-BE49-F238E27FC236}">
                <a16:creationId xmlns:a16="http://schemas.microsoft.com/office/drawing/2014/main" id="{FD9A1107-B585-742A-6603-84ADEDA997D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72878" y="1508422"/>
            <a:ext cx="3046241" cy="50038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2752" name="Straight Connector 12751" hidden="1"/>
          <p:cNvCxnSpPr/>
          <p:nvPr>
            <p:custDataLst>
              <p:tags r:id="rId4"/>
            </p:custDataLst>
          </p:nvPr>
        </p:nvCxnSpPr>
        <p:spPr>
          <a:xfrm flipV="1">
            <a:off x="5771854" y="1547038"/>
            <a:ext cx="0" cy="393936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9" name="Straight Connector 12748" hidden="1"/>
          <p:cNvCxnSpPr/>
          <p:nvPr>
            <p:custDataLst>
              <p:tags r:id="rId5"/>
            </p:custDataLst>
          </p:nvPr>
        </p:nvCxnSpPr>
        <p:spPr>
          <a:xfrm flipV="1">
            <a:off x="2793757" y="1797228"/>
            <a:ext cx="0" cy="368917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5" name="Straight Connector 12744" hidden="1"/>
          <p:cNvCxnSpPr/>
          <p:nvPr>
            <p:custDataLst>
              <p:tags r:id="rId6"/>
            </p:custDataLst>
          </p:nvPr>
        </p:nvCxnSpPr>
        <p:spPr>
          <a:xfrm>
            <a:off x="4931649" y="1657528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28" name="Chevron 12727"/>
          <p:cNvSpPr/>
          <p:nvPr>
            <p:custDataLst>
              <p:tags r:id="rId7"/>
            </p:custDataLst>
          </p:nvPr>
        </p:nvSpPr>
        <p:spPr>
          <a:xfrm>
            <a:off x="1720442" y="871179"/>
            <a:ext cx="3046241" cy="50038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2723" name="Straight Connector 12722" hidden="1"/>
          <p:cNvCxnSpPr/>
          <p:nvPr>
            <p:custDataLst>
              <p:tags r:id="rId8"/>
            </p:custDataLst>
          </p:nvPr>
        </p:nvCxnSpPr>
        <p:spPr>
          <a:xfrm flipV="1">
            <a:off x="6642998" y="2174418"/>
            <a:ext cx="0" cy="331198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0" name="Straight Connector 12719" hidden="1"/>
          <p:cNvCxnSpPr/>
          <p:nvPr>
            <p:custDataLst>
              <p:tags r:id="rId9"/>
            </p:custDataLst>
          </p:nvPr>
        </p:nvCxnSpPr>
        <p:spPr>
          <a:xfrm flipV="1">
            <a:off x="3928270" y="2424608"/>
            <a:ext cx="0" cy="306179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17" name="Straight Connector 12716" hidden="1"/>
          <p:cNvCxnSpPr/>
          <p:nvPr>
            <p:custDataLst>
              <p:tags r:id="rId10"/>
            </p:custDataLst>
          </p:nvPr>
        </p:nvCxnSpPr>
        <p:spPr>
          <a:xfrm>
            <a:off x="5941621" y="2284908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2" name="Straight Connector 12691" hidden="1"/>
          <p:cNvCxnSpPr/>
          <p:nvPr>
            <p:custDataLst>
              <p:tags r:id="rId11"/>
            </p:custDataLst>
          </p:nvPr>
        </p:nvCxnSpPr>
        <p:spPr>
          <a:xfrm flipV="1">
            <a:off x="8263730" y="2801798"/>
            <a:ext cx="0" cy="268460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8" name="Straight Connector 12687" hidden="1"/>
          <p:cNvCxnSpPr/>
          <p:nvPr>
            <p:custDataLst>
              <p:tags r:id="rId12"/>
            </p:custDataLst>
          </p:nvPr>
        </p:nvCxnSpPr>
        <p:spPr>
          <a:xfrm flipV="1">
            <a:off x="4171380" y="3051988"/>
            <a:ext cx="0" cy="243441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4" name="Straight Connector 12683" hidden="1"/>
          <p:cNvCxnSpPr/>
          <p:nvPr>
            <p:custDataLst>
              <p:tags r:id="rId13"/>
            </p:custDataLst>
          </p:nvPr>
        </p:nvCxnSpPr>
        <p:spPr>
          <a:xfrm>
            <a:off x="6866398" y="2912288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59" name="Chevron 12658"/>
          <p:cNvSpPr/>
          <p:nvPr>
            <p:custDataLst>
              <p:tags r:id="rId14"/>
            </p:custDataLst>
          </p:nvPr>
        </p:nvSpPr>
        <p:spPr>
          <a:xfrm>
            <a:off x="1720442" y="3377997"/>
            <a:ext cx="3046241" cy="50038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2650" name="Straight Connector 12649" hidden="1"/>
          <p:cNvCxnSpPr/>
          <p:nvPr>
            <p:custDataLst>
              <p:tags r:id="rId15"/>
            </p:custDataLst>
          </p:nvPr>
        </p:nvCxnSpPr>
        <p:spPr>
          <a:xfrm flipV="1">
            <a:off x="8628395" y="3429178"/>
            <a:ext cx="0" cy="205722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4" name="Straight Connector 12643" hidden="1"/>
          <p:cNvCxnSpPr/>
          <p:nvPr>
            <p:custDataLst>
              <p:tags r:id="rId16"/>
            </p:custDataLst>
          </p:nvPr>
        </p:nvCxnSpPr>
        <p:spPr>
          <a:xfrm flipV="1">
            <a:off x="5022264" y="3679368"/>
            <a:ext cx="0" cy="180703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1" name="Straight Connector 12830" hidden="1"/>
          <p:cNvCxnSpPr/>
          <p:nvPr>
            <p:custDataLst>
              <p:tags r:id="rId17"/>
            </p:custDataLst>
          </p:nvPr>
        </p:nvCxnSpPr>
        <p:spPr>
          <a:xfrm>
            <a:off x="7481316" y="3539668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21" name="Chevron 12820"/>
          <p:cNvSpPr/>
          <p:nvPr>
            <p:custDataLst>
              <p:tags r:id="rId18"/>
            </p:custDataLst>
          </p:nvPr>
        </p:nvSpPr>
        <p:spPr>
          <a:xfrm>
            <a:off x="4518128" y="4015240"/>
            <a:ext cx="3131401" cy="50038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2818" name="Straight Connector 12817" hidden="1"/>
          <p:cNvCxnSpPr/>
          <p:nvPr>
            <p:custDataLst>
              <p:tags r:id="rId19"/>
            </p:custDataLst>
          </p:nvPr>
        </p:nvCxnSpPr>
        <p:spPr>
          <a:xfrm flipV="1">
            <a:off x="9459021" y="4056558"/>
            <a:ext cx="0" cy="142984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6" name="Straight Connector 12815" hidden="1"/>
          <p:cNvCxnSpPr/>
          <p:nvPr>
            <p:custDataLst>
              <p:tags r:id="rId20"/>
            </p:custDataLst>
          </p:nvPr>
        </p:nvCxnSpPr>
        <p:spPr>
          <a:xfrm flipV="1">
            <a:off x="7574919" y="4306748"/>
            <a:ext cx="0" cy="1179652"/>
          </a:xfrm>
          <a:prstGeom prst="line">
            <a:avLst/>
          </a:prstGeom>
          <a:ln w="0">
            <a:solidFill>
              <a:schemeClr val="bg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4" name="Straight Connector 12813" hidden="1"/>
          <p:cNvCxnSpPr/>
          <p:nvPr>
            <p:custDataLst>
              <p:tags r:id="rId21"/>
            </p:custDataLst>
          </p:nvPr>
        </p:nvCxnSpPr>
        <p:spPr>
          <a:xfrm>
            <a:off x="9168988" y="4167048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98" name="Straight Connector 12797" hidden="1"/>
          <p:cNvCxnSpPr/>
          <p:nvPr>
            <p:custDataLst>
              <p:tags r:id="rId22"/>
            </p:custDataLst>
          </p:nvPr>
        </p:nvCxnSpPr>
        <p:spPr>
          <a:xfrm>
            <a:off x="2895053" y="5300378"/>
            <a:ext cx="0" cy="74327"/>
          </a:xfrm>
          <a:prstGeom prst="line">
            <a:avLst/>
          </a:prstGeom>
          <a:ln w="15875" cap="flat" cmpd="sng" algn="ctr">
            <a:solidFill>
              <a:srgbClr val="00B0F0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5" name="Straight Connector 12784" hidden="1"/>
          <p:cNvCxnSpPr/>
          <p:nvPr>
            <p:custDataLst>
              <p:tags r:id="rId23"/>
            </p:custDataLst>
          </p:nvPr>
        </p:nvCxnSpPr>
        <p:spPr>
          <a:xfrm>
            <a:off x="4799414" y="5300378"/>
            <a:ext cx="0" cy="74327"/>
          </a:xfrm>
          <a:prstGeom prst="line">
            <a:avLst/>
          </a:prstGeom>
          <a:ln w="15875" cap="flat" cmpd="sng" algn="ctr">
            <a:solidFill>
              <a:srgbClr val="EA161E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1" name="Straight Connector 12770" hidden="1"/>
          <p:cNvCxnSpPr/>
          <p:nvPr>
            <p:custDataLst>
              <p:tags r:id="rId24"/>
            </p:custDataLst>
          </p:nvPr>
        </p:nvCxnSpPr>
        <p:spPr>
          <a:xfrm>
            <a:off x="6339110" y="5300378"/>
            <a:ext cx="0" cy="74327"/>
          </a:xfrm>
          <a:prstGeom prst="line">
            <a:avLst/>
          </a:prstGeom>
          <a:ln w="15875" cap="flat" cmpd="sng" algn="ctr">
            <a:solidFill>
              <a:schemeClr val="accent6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4" name="Straight Connector 3833" hidden="1"/>
          <p:cNvCxnSpPr/>
          <p:nvPr>
            <p:custDataLst>
              <p:tags r:id="rId25"/>
            </p:custDataLst>
          </p:nvPr>
        </p:nvCxnSpPr>
        <p:spPr>
          <a:xfrm>
            <a:off x="7696474" y="5300378"/>
            <a:ext cx="0" cy="74327"/>
          </a:xfrm>
          <a:prstGeom prst="line">
            <a:avLst/>
          </a:prstGeom>
          <a:ln w="15875" cap="flat" cmpd="sng" algn="ctr">
            <a:solidFill>
              <a:schemeClr val="accent5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6" name="Straight Connector 3825" hidden="1"/>
          <p:cNvCxnSpPr/>
          <p:nvPr>
            <p:custDataLst>
              <p:tags r:id="rId26"/>
            </p:custDataLst>
          </p:nvPr>
        </p:nvCxnSpPr>
        <p:spPr>
          <a:xfrm>
            <a:off x="9459021" y="5300378"/>
            <a:ext cx="0" cy="74327"/>
          </a:xfrm>
          <a:prstGeom prst="line">
            <a:avLst/>
          </a:prstGeom>
          <a:ln w="15875" cap="flat" cmpd="sng" algn="ctr">
            <a:solidFill>
              <a:schemeClr val="accent3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2" name="TextBox 3811"/>
          <p:cNvSpPr txBox="1"/>
          <p:nvPr/>
        </p:nvSpPr>
        <p:spPr>
          <a:xfrm>
            <a:off x="5593216" y="332516"/>
            <a:ext cx="1005567" cy="403828"/>
          </a:xfrm>
          <a:prstGeom prst="rect">
            <a:avLst/>
          </a:prstGeom>
          <a:noFill/>
        </p:spPr>
        <p:txBody>
          <a:bodyPr vert="horz" wrap="square" lIns="66675" tIns="0" rIns="66675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</a:rPr>
              <a:t>NICA</a:t>
            </a:r>
          </a:p>
        </p:txBody>
      </p:sp>
      <p:sp>
        <p:nvSpPr>
          <p:cNvPr id="12811" name="TextBox 12810" hidden="1"/>
          <p:cNvSpPr txBox="1"/>
          <p:nvPr>
            <p:custDataLst>
              <p:tags r:id="rId27"/>
            </p:custDataLst>
          </p:nvPr>
        </p:nvSpPr>
        <p:spPr>
          <a:xfrm>
            <a:off x="1536701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sp>
        <p:nvSpPr>
          <p:cNvPr id="12823" name="TextBox 12822"/>
          <p:cNvSpPr txBox="1"/>
          <p:nvPr>
            <p:custDataLst>
              <p:tags r:id="rId28"/>
            </p:custDataLst>
          </p:nvPr>
        </p:nvSpPr>
        <p:spPr>
          <a:xfrm>
            <a:off x="5273767" y="4015240"/>
            <a:ext cx="1620122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Nuclotron dEDM </a:t>
            </a:r>
          </a:p>
        </p:txBody>
      </p:sp>
      <p:sp>
        <p:nvSpPr>
          <p:cNvPr id="12828" name="TextBox 12827" hidden="1"/>
          <p:cNvSpPr txBox="1"/>
          <p:nvPr>
            <p:custDataLst>
              <p:tags r:id="rId29"/>
            </p:custDataLst>
          </p:nvPr>
        </p:nvSpPr>
        <p:spPr>
          <a:xfrm>
            <a:off x="1536701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sp>
        <p:nvSpPr>
          <p:cNvPr id="12826" name="TextBox 12825"/>
          <p:cNvSpPr txBox="1"/>
          <p:nvPr>
            <p:custDataLst>
              <p:tags r:id="rId30"/>
            </p:custDataLst>
          </p:nvPr>
        </p:nvSpPr>
        <p:spPr>
          <a:xfrm>
            <a:off x="4877567" y="4267012"/>
            <a:ext cx="2359514" cy="22955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Calibri" panose="020F0502020204030204" pitchFamily="34" charset="0"/>
              </a:rPr>
              <a:t>before possible NICA bypass</a:t>
            </a:r>
          </a:p>
        </p:txBody>
      </p:sp>
      <p:sp>
        <p:nvSpPr>
          <p:cNvPr id="12665" name="TextBox 12664"/>
          <p:cNvSpPr txBox="1"/>
          <p:nvPr>
            <p:custDataLst>
              <p:tags r:id="rId31"/>
            </p:custDataLst>
          </p:nvPr>
        </p:nvSpPr>
        <p:spPr>
          <a:xfrm>
            <a:off x="2042344" y="3389016"/>
            <a:ext cx="236116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Nuclotron modernization</a:t>
            </a:r>
          </a:p>
        </p:txBody>
      </p:sp>
      <p:sp>
        <p:nvSpPr>
          <p:cNvPr id="12678" name="TextBox 12677" hidden="1"/>
          <p:cNvSpPr txBox="1"/>
          <p:nvPr>
            <p:custDataLst>
              <p:tags r:id="rId32"/>
            </p:custDataLst>
          </p:nvPr>
        </p:nvSpPr>
        <p:spPr>
          <a:xfrm>
            <a:off x="1536701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sp>
        <p:nvSpPr>
          <p:cNvPr id="12673" name="TextBox 12672"/>
          <p:cNvSpPr txBox="1"/>
          <p:nvPr>
            <p:custDataLst>
              <p:tags r:id="rId33"/>
            </p:custDataLst>
          </p:nvPr>
        </p:nvSpPr>
        <p:spPr>
          <a:xfrm>
            <a:off x="1932746" y="3642092"/>
            <a:ext cx="2682454" cy="21336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Calibri" panose="020F0502020204030204" pitchFamily="34" charset="0"/>
              </a:rPr>
              <a:t>before polarized experiment start</a:t>
            </a:r>
          </a:p>
        </p:txBody>
      </p:sp>
      <p:sp>
        <p:nvSpPr>
          <p:cNvPr id="12702" name="TextBox 12701"/>
          <p:cNvSpPr txBox="1"/>
          <p:nvPr>
            <p:custDataLst>
              <p:tags r:id="rId34"/>
            </p:custDataLst>
          </p:nvPr>
        </p:nvSpPr>
        <p:spPr>
          <a:xfrm>
            <a:off x="4853193" y="1513290"/>
            <a:ext cx="2510752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NICA polarized experiment</a:t>
            </a:r>
          </a:p>
        </p:txBody>
      </p:sp>
      <p:sp>
        <p:nvSpPr>
          <p:cNvPr id="12712" name="TextBox 12711" hidden="1"/>
          <p:cNvSpPr txBox="1"/>
          <p:nvPr>
            <p:custDataLst>
              <p:tags r:id="rId35"/>
            </p:custDataLst>
          </p:nvPr>
        </p:nvSpPr>
        <p:spPr>
          <a:xfrm>
            <a:off x="1536701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sp>
        <p:nvSpPr>
          <p:cNvPr id="12708" name="TextBox 12707"/>
          <p:cNvSpPr txBox="1"/>
          <p:nvPr>
            <p:custDataLst>
              <p:tags r:id="rId36"/>
            </p:custDataLst>
          </p:nvPr>
        </p:nvSpPr>
        <p:spPr>
          <a:xfrm>
            <a:off x="4762091" y="1767347"/>
            <a:ext cx="2714728" cy="21336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Calibri" panose="020F0502020204030204" pitchFamily="34" charset="0"/>
              </a:rPr>
              <a:t>end of heavy ion experiment</a:t>
            </a:r>
          </a:p>
        </p:txBody>
      </p:sp>
      <p:sp>
        <p:nvSpPr>
          <p:cNvPr id="12732" name="TextBox 12731"/>
          <p:cNvSpPr txBox="1"/>
          <p:nvPr>
            <p:custDataLst>
              <p:tags r:id="rId37"/>
            </p:custDataLst>
          </p:nvPr>
        </p:nvSpPr>
        <p:spPr>
          <a:xfrm>
            <a:off x="1960360" y="871179"/>
            <a:ext cx="2621719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NICA heavy ion experiment</a:t>
            </a:r>
          </a:p>
        </p:txBody>
      </p:sp>
      <p:sp>
        <p:nvSpPr>
          <p:cNvPr id="12740" name="TextBox 12739" hidden="1"/>
          <p:cNvSpPr txBox="1"/>
          <p:nvPr>
            <p:custDataLst>
              <p:tags r:id="rId38"/>
            </p:custDataLst>
          </p:nvPr>
        </p:nvSpPr>
        <p:spPr>
          <a:xfrm>
            <a:off x="1536701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sp>
        <p:nvSpPr>
          <p:cNvPr id="12737" name="TextBox 12736"/>
          <p:cNvSpPr txBox="1"/>
          <p:nvPr>
            <p:custDataLst>
              <p:tags r:id="rId39"/>
            </p:custDataLst>
          </p:nvPr>
        </p:nvSpPr>
        <p:spPr>
          <a:xfrm>
            <a:off x="2800680" y="1147313"/>
            <a:ext cx="984621" cy="20333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Calibri" panose="020F0502020204030204" pitchFamily="34" charset="0"/>
              </a:rPr>
              <a:t>start 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68DAA-27AD-78BA-866F-E2A21C33D274}"/>
              </a:ext>
            </a:extLst>
          </p:cNvPr>
          <p:cNvSpPr txBox="1"/>
          <p:nvPr/>
        </p:nvSpPr>
        <p:spPr>
          <a:xfrm>
            <a:off x="4931683" y="2898140"/>
            <a:ext cx="2328634" cy="403828"/>
          </a:xfrm>
          <a:prstGeom prst="rect">
            <a:avLst/>
          </a:prstGeom>
          <a:noFill/>
        </p:spPr>
        <p:txBody>
          <a:bodyPr vert="horz" wrap="square" lIns="66675" tIns="0" rIns="66675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</a:rPr>
              <a:t>NUCLOTRON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5C3E2-FA38-6B47-56FD-8E984D9729B8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8012207" y="2170761"/>
            <a:ext cx="1779783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NICA bypass dEDM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F793CE-BF76-B37F-EA9A-1BFC5212ECC3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7544732" y="2424818"/>
            <a:ext cx="2714728" cy="21336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Calibri" panose="020F0502020204030204" pitchFamily="34" charset="0"/>
              </a:rPr>
              <a:t>end of polarized experiment</a:t>
            </a:r>
          </a:p>
        </p:txBody>
      </p:sp>
      <p:sp>
        <p:nvSpPr>
          <p:cNvPr id="22" name="Chevron 12820">
            <a:extLst>
              <a:ext uri="{FF2B5EF4-FFF2-40B4-BE49-F238E27FC236}">
                <a16:creationId xmlns:a16="http://schemas.microsoft.com/office/drawing/2014/main" id="{7B39CAEB-34B5-BB72-72D2-59265FDA3960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4522003" y="4648797"/>
            <a:ext cx="3390097" cy="50038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2E64A8-FA3C-3A02-7589-F8D760D9DEE0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442741" y="4648797"/>
            <a:ext cx="1620124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Nuclotron pEDM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91D953-A1BB-6A96-34BC-7516266F0CA3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5073046" y="4900569"/>
            <a:ext cx="2359514" cy="22955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Calibri" panose="020F0502020204030204" pitchFamily="34" charset="0"/>
              </a:rPr>
              <a:t>only possible for proton EDM</a:t>
            </a:r>
          </a:p>
        </p:txBody>
      </p:sp>
      <p:sp>
        <p:nvSpPr>
          <p:cNvPr id="31" name="Chevron 12820">
            <a:extLst>
              <a:ext uri="{FF2B5EF4-FFF2-40B4-BE49-F238E27FC236}">
                <a16:creationId xmlns:a16="http://schemas.microsoft.com/office/drawing/2014/main" id="{68992BD1-BACE-2DDF-340B-9DAF4DB46218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4518128" y="5280953"/>
            <a:ext cx="3647972" cy="500380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81E5FA-0458-C508-E5E2-B05BF08D9DC4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627037" y="5280953"/>
            <a:ext cx="1497782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Nuclotron axion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F02821-DDB5-07A7-7848-6B59FA6F67F8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5169667" y="5532725"/>
            <a:ext cx="2359514" cy="22955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Calibri" panose="020F0502020204030204" pitchFamily="34" charset="0"/>
              </a:rPr>
              <a:t>only possible with proton precession</a:t>
            </a: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C91E2793-22DE-90B6-815C-ECDDCC7F023D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1720442" y="5971518"/>
            <a:ext cx="8704773" cy="25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C6B87D-09A1-3401-46A0-80FC36D9FD1F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720442" y="6278836"/>
            <a:ext cx="955390" cy="415498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sz="2700" b="1" dirty="0">
                <a:solidFill>
                  <a:schemeClr val="accent2"/>
                </a:solidFill>
                <a:latin typeface="Calibri" panose="020F0502020204030204" pitchFamily="34" charset="0"/>
              </a:rPr>
              <a:t>2025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648CE7-9F8E-B187-C643-531E3AA0642B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8609814" y="6278836"/>
            <a:ext cx="1827424" cy="415498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sz="2700" b="1" dirty="0">
                <a:solidFill>
                  <a:schemeClr val="accent2"/>
                </a:solidFill>
                <a:latin typeface="Calibri" panose="020F0502020204030204" pitchFamily="34" charset="0"/>
              </a:rPr>
              <a:t>2035–2040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6556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jNhNmI1NTBhLWE1ODgtNDY2Yi05NDRjLWIzOTNmYmJmNjQxZCIsIlRpdGxlU2hhcGVOYW1lIjoiVGV4dEJveCAzODIxIiwiRGF0ZVNoYXBlTmFtZSI6IlRleHRCb3ggMzgyMyIsIk1hcmtlclNoYXBlTmFtZSI6IjUtUG9pbnQgU3RhciAzODE5IiwiQ29ubmVjdG9yU2hhcGVOYW1lIjoiU3RyYWlnaHQgQ29ubmVjdG9yIDM4MjUifSx7Ik1pbGVzdG9uZUlkIjoiODQ5NjM5YjgtZWUwNi00MWY0LThmZTEtZjgyMTFiODNiNzNiIiwiVGl0bGVTaGFwZU5hbWUiOiJUZXh0Qm94IDM4MjkiLCJEYXRlU2hhcGVOYW1lIjoiVGV4dEJveCAzODMxIiwiTWFya2VyU2hhcGVOYW1lIjoiSXNvc2NlbGVzIFRyaWFuZ2xlIDM4MjciLCJDb25uZWN0b3JTaGFwZU5hbWUiOiJTdHJhaWdodCBDb25uZWN0b3IgMzgzMyJ9LHsiTWlsZXN0b25lSWQiOiI1OTQzZDYxZS04Yzc2LTQ3NmItYTg3OC1kNjgwMTRkNGZjMTciLCJUaXRsZVNoYXBlTmFtZSI6IlRleHRCb3ggMzgzNyIsIkRhdGVTaGFwZU5hbWUiOiJUZXh0Qm94IDEyNzY3IiwiTWFya2VyU2hhcGVOYW1lIjoiSXNvc2NlbGVzIFRyaWFuZ2xlIDM4MzUiLCJDb25uZWN0b3JTaGFwZU5hbWUiOiJTdHJhaWdodCBDb25uZWN0b3IgMTI3NzAifSx7Ik1pbGVzdG9uZUlkIjoiZDJmYzg0NTctNTkwNi00ZGMwLWEyNWItZTM3NjRlZmQxNWI5IiwiVGl0bGVTaGFwZU5hbWUiOiJUZXh0Qm94IDEyNzc3IiwiRGF0ZVNoYXBlTmFtZSI6IlRleHRCb3ggMTI3ODAiLCJNYXJrZXJTaGFwZU5hbWUiOiJJc29zY2VsZXMgVHJpYW5nbGUgMTI3NzMiLCJDb25uZWN0b3JTaGFwZU5hbWUiOiJTdHJhaWdodCBDb25uZWN0b3IgMTI3ODQifSx7Ik1pbGVzdG9uZUlkIjoiODFkZDdhMGEtZjBlOS00NWRiLWFlNzctMTM4NWEyMWVmYWMyIiwiVGl0bGVTaGFwZU5hbWUiOiJUZXh0Qm94IDEyNzkwIiwiRGF0ZVNoYXBlTmFtZSI6IlRleHRCb3ggMTI3OTQiLCJNYXJrZXJTaGFwZU5hbWUiOiJJc29zY2VsZXMgVHJpYW5nbGUgMTI3ODciLCJDb25uZWN0b3JTaGFwZU5hbWUiOiJTdHJhaWdodCBDb25uZWN0b3IgMTI3OTcifV0sIlRhc2tzIjpbeyJUYXNrSWQiOiIyZDExYTQ0Yi01MWIwLTQyOTctOTVjMi05NmQwODcxOWRlMmYiLCJUaXRsZVNoYXBlTmFtZSI6IlRleHRCb3ggMTI4MDUiLCJEdXJhdGlvblRleHRTaGFwZU5hbWUiOm51bGwsIlNlZ21lbnRTaGFwZU5hbWUiOiJDaGV2cm9uIDEyODAzIiwiVmVydGljYWxMZWZ0Q29ubmVjdG9yU2hhcGVOYW1lIjoiU3RyYWlnaHQgQ29ubmVjdG9yIDEyODE1IiwiVmVydGljYWxSaWdodENvbm5lY3RvclNoYXBlTmFtZSI6IlN0cmFpZ2h0IENvbm5lY3RvciAxMjgxNyIsIkhvcml6b250YWxDb25uZWN0b3JTaGFwZU5hbWUiOiJTdHJhaWdodCBDb25uZWN0b3IgMTI4MTMiLCJMZWZ0RGF0ZVNoYXBlTmFtZSI6IlRleHRCb3ggMTI4MDgiLCJSaWdodERhdGVTaGFwZU5hbWUiOiJUZXh0Qm94IDEyODEwIn0seyJUYXNrSWQiOiI2NGJiODZlMC1kMDUzLTQzNjQtYTU2Mi1jOTE1YWRkZDEyNGUiLCJUaXRsZVNoYXBlTmFtZSI6IlRleHRCb3ggMTI4MjIiLCJEdXJhdGlvblRleHRTaGFwZU5hbWUiOm51bGwsIlNlZ21lbnRTaGFwZU5hbWUiOiJDaGV2cm9uIDEyODIwIiwiVmVydGljYWxMZWZ0Q29ubmVjdG9yU2hhcGVOYW1lIjoiU3RyYWlnaHQgQ29ubmVjdG9yIDEyNjQzIiwiVmVydGljYWxSaWdodENvbm5lY3RvclNoYXBlTmFtZSI6IlN0cmFpZ2h0IENvbm5lY3RvciAxMjY0OSIsIkhvcml6b250YWxDb25uZWN0b3JTaGFwZU5hbWUiOiJTdHJhaWdodCBDb25uZWN0b3IgMTI4MzAiLCJMZWZ0RGF0ZVNoYXBlTmFtZSI6IlRleHRCb3ggMTI4MjUiLCJSaWdodERhdGVTaGFwZU5hbWUiOiJUZXh0Qm94IDEyODI3In0seyJUYXNrSWQiOiI0NmJlNGJlMC0zNzU4LTQyN2ItYjBlZC1mMTUxMDQ5Mzg5ODgiLCJUaXRsZVNoYXBlTmFtZSI6IlRleHRCb3ggMTI2NjQiLCJEdXJhdGlvblRleHRTaGFwZU5hbWUiOm51bGwsIlNlZ21lbnRTaGFwZU5hbWUiOiJDaGV2cm9uIDEyNjU4IiwiVmVydGljYWxMZWZ0Q29ubmVjdG9yU2hhcGVOYW1lIjoiU3RyYWlnaHQgQ29ubmVjdG9yIDEyNjg3IiwiVmVydGljYWxSaWdodENvbm5lY3RvclNoYXBlTmFtZSI6IlN0cmFpZ2h0IENvbm5lY3RvciAxMjY5MSIsIkhvcml6b250YWxDb25uZWN0b3JTaGFwZU5hbWUiOiJTdHJhaWdodCBDb25uZWN0b3IgMTI2ODMiLCJMZWZ0RGF0ZVNoYXBlTmFtZSI6IlRleHRCb3ggMTI2NzIiLCJSaWdodERhdGVTaGFwZU5hbWUiOiJUZXh0Qm94IDEyNjc3In0seyJUYXNrSWQiOiJkMDYyOTE1Ni05NGUxLTRiMWMtOTRlYy1kOGU5MmViOTQxYzIiLCJUaXRsZVNoYXBlTmFtZSI6IlRleHRCb3ggMTI3MDEiLCJEdXJhdGlvblRleHRTaGFwZU5hbWUiOm51bGwsIlNlZ21lbnRTaGFwZU5hbWUiOiJDaGV2cm9uIDEyNjk3IiwiVmVydGljYWxMZWZ0Q29ubmVjdG9yU2hhcGVOYW1lIjoiU3RyYWlnaHQgQ29ubmVjdG9yIDEyNzE5IiwiVmVydGljYWxSaWdodENvbm5lY3RvclNoYXBlTmFtZSI6IlN0cmFpZ2h0IENvbm5lY3RvciAxMjcyMiIsIkhvcml6b250YWxDb25uZWN0b3JTaGFwZU5hbWUiOiJTdHJhaWdodCBDb25uZWN0b3IgMTI3MTYiLCJMZWZ0RGF0ZVNoYXBlTmFtZSI6IlRleHRCb3ggMTI3MDciLCJSaWdodERhdGVTaGFwZU5hbWUiOiJUZXh0Qm94IDEyNzExIn0seyJUYXNrSWQiOiJjZTI0OTJhNS1iYjYyLTQxNzAtYjk5MS03MmQxZTU1Y2IzYzciLCJUaXRsZVNoYXBlTmFtZSI6IlRleHRCb3ggMTI3MzEiLCJEdXJhdGlvblRleHRTaGFwZU5hbWUiOm51bGwsIlNlZ21lbnRTaGFwZU5hbWUiOiJDaGV2cm9uIDEyNzI3IiwiVmVydGljYWxMZWZ0Q29ubmVjdG9yU2hhcGVOYW1lIjoiU3RyYWlnaHQgQ29ubmVjdG9yIDEyNzQ4IiwiVmVydGljYWxSaWdodENvbm5lY3RvclNoYXBlTmFtZSI6IlN0cmFpZ2h0IENvbm5lY3RvciAxMjc1MSIsIkhvcml6b250YWxDb25uZWN0b3JTaGFwZU5hbWUiOiJTdHJhaWdodCBDb25uZWN0b3IgMTI3NDQiLCJMZWZ0RGF0ZVNoYXBlTmFtZSI6IlRleHRCb3ggMTI3MzYiLCJSaWdodERhdGVTaGFwZU5hbWUiOiJUZXh0Qm94IDEyNzM5In1dLCJUaW1lYmFuZCI6eyJFbGFwc2VkVGltZVNoYXBlTmFtZSI6IlJlY3RhbmdsZSAzODE0IiwiVG9kYXlNYXJrZXJTaGFwZU5hbWUiOiJJc29zY2VsZXMgVHJpYW5nbGUgMzgxNiIsIlRvZGF5TWFya2VyVGV4dFNoYXBlTmFtZSI6IlRleHRCb3ggMzgxNyIsIlJpZ2h0RW5kQ2Fwc1NoYXBlTmFtZSI6bnVsbCwiTGVmdEVuZENhcHNTaGFwZU5hbWUiOiJUZXh0Qm94IDMiLCJFbGFwc2VkUmVjdGFuZ2xlU2hhcGVOYW1lIjpudWxsLCJTZWdtZW50U2hhcGVzTmFtZXMiOlsiUmVjdGFuZ2xlIDEiLCJUZXh0Qm94IDUiLCJTdHJhaWdodCBDb25uZWN0b3IgNyIsIlRleHRCb3ggOCIsIlN0cmFpZ2h0IENvbm5lY3RvciAxMCIsIlRleHRCb3ggMTEiLCJTdHJhaWdodCBDb25uZWN0b3IgMTMiLCJUZXh0Qm94IDE0IiwiU3RyYWlnaHQgQ29ubmVjdG9yIDE2IiwiVGV4dEJveCAxNyIsIlN0cmFpZ2h0IENvbm5lY3RvciAxOSIsIlRleHRCb3ggMjAiLCJTdHJhaWdodCBDb25uZWN0b3IgMjIiLCJUZXh0Qm94IDIzIiwiU3RyYWlnaHQgQ29ubmVjdG9yIDI1IiwiVGV4dEJveCAyNiIsIlN0cmFpZ2h0IENvbm5lY3RvciAyOCIsIlRleHRCb3ggMjkiLCJTdHJhaWdodCBDb25uZWN0b3IgMzgwNyIsIlRleHRCb3ggMzgwOCIsIlN0cmFpZ2h0IENvbm5lY3RvciAzODEwIiwiVGV4dEJveCAzODEyIl19fSwiRWRpdGlvbiI6MSwiSXNQbHVzRWRpdGlvbiI6dHJ1ZSwiQ3VsdHVyZUluZm9OYW1lIjoiZW4tVVMiLCJWZXJzaW9uIjoiMi4yLjAuMCIsIk1pbGVzdG9uZXMiOlt7IkRhdGVGb3JtYXQiOnsiRm9ybWF0U3RyaW5nIjoiTU1NIGQiLCJTZXBhcmF0b3IiOiIvIiwiVXNlSW50ZXJuYXRpb25hbERhdGVGb3JtYXQiOmZhbHNlfSwiSW50ZXJuYWxJZCI6IjgxZGQ3YTBhLWYwZTktNDVkYi1hZTc3LTEzODVhMjFlZmFjMiIsIlRpdGxlTGVmdCI6NjIuOTU2OTMsIlRpdGxlVG9wIjozNTUuMTE0LCJUaXRsZUhlaWdodCI6MzQuODk3NDgsIlRpdGxlVG9wSXNDdXN0b20iOnRydWUsIlRpdGxlV2lkdGgiOjkwLjAsIkNvbG9yIjoiMCwgMTc2LCAyNDAiLCJVdGNEYXRlIjoiMjAxMy0wMS0xMFQwMDowMDowMFoiLCJUaXRsZSI6IlByb2plY3QgS2lja29mZiIsIlN0eWxlIjowLCJCZWxvd1RpbWViYW5kIjpmYWxzZSwiQ3VzdG9tU2V0dGluZ3MiOnsiSXNEYXRlVmlzaWJsZSI6dHJ1ZSwiVGl0bGVGb250U2V0dGluZ3MiOnsiRm9udFNpemUiOjE4LCJGb250TmFtZSI6IkNvcmJlbCIsIklzQm9sZCI6ZmFsc2UsIklzSXRhbGljIjpmYWxzZSwiSXNVbmRlcmxpbmVkIjpmYWxzZSwiRm9yZWdyb3VuZENvbG9yIjoiMjU1LCAyNTUsIDI1NSJ9LCJEYXRlRm9udFNldHRpbmdzIjp7IkZvbnRTaXplIjoxNiwiRm9udE5hbWUiOiJDb3JiZWwiLCJJc0JvbGQiOmZhbHNlLCJJc0l0YWxpYyI6ZmFsc2UsIklzVW5kZXJsaW5lZCI6ZmFsc2UsIkZvcmVncm91bmRDb2xvciI6IjE0OCwgMjE1LCAyMjgifSwiQ29ubmVjdG9yU2V0dGluZ3MiOnsiQ29sb3IiOiIwLCAxNzYsIDI0MCIsIklzVmlzaWJsZSI6ZmFsc2UsIkxpbmVXZWlnaHQiOjAuMX19LCJIaWRlRGF0ZSI6ZmFsc2UsIlNoYXBlVG9wIjozODEuMCwiUXVpY2tTaGFwZVNpemUiOjJ9LHsiRGF0ZUZvcm1hdCI6eyJGb3JtYXRTdHJpbmciOiJNTU0gZCIsIlNlcGFyYXRvciI6Ii8iLCJVc2VJbnRlcm5hdGlvbmFsRGF0ZUZvcm1hdCI6ZmFsc2V9LCJJbnRlcm5hbElkIjoiZDJmYzg0NTctNTkwNi00ZGMwLWEyNWItZTM3NjRlZmQxNWI5IiwiVGl0bGVMZWZ0IjoxOTcuOTA2NjE2LCJUaXRsZVRvcCI6MzU1LjExNCwiVGl0bGVIZWlnaHQiOjM0Ljg5NzQ4LCJUaXRsZVRvcElzQ3VzdG9tIjp0cnVlLCJUaXRsZVdpZHRoIjoxMjAuMCwiQ29sb3IiOiIyMzQsIDIyLCAzMCIsIlV0Y0RhdGUiOiIyMDEzLTA0LTE0VDAwOjAwOjAwWiIsIlRpdGxlIjoiTWlsZXN0b25lIDEgSGVyZSIsIlN0eWxlIjowLCJCZWxvd1RpbWViYW5kIjpmYWxzZSwiQ3VzdG9tU2V0dGluZ3MiOnsiSXNEYXRlVmlzaWJsZSI6dHJ1ZSwiVGl0bGVGb250U2V0dGluZ3MiOnsiRm9udFNpemUiOjE4LCJGb250TmFtZSI6IkNvcmJlbCIsIklzQm9sZCI6ZmFsc2UsIklzSXRhbGljIjpmYWxzZSwiSXNVbmRlcmxpbmVkIjpmYWxzZSwiRm9yZWdyb3VuZENvbG9yIjoiV2hpdGUifSwiRGF0ZUZvbnRTZXR0aW5ncyI6eyJGb250U2l6ZSI6MTYsIkZvbnROYW1lIjoiQ29yYmVsIiwiSXNCb2xkIjpmYWxzZSwiSXNJdGFsaWMiOmZhbHNlLCJJc1VuZGVybGluZWQiOmZhbHNlLCJGb3JlZ3JvdW5kQ29sb3IiOiIxNDgsIDIxNSwgMjI4In0sIkNvbm5lY3RvclNldHRpbmdzIjp7IkNvbG9yIjoiMjM0LCAyMiwgMzAiLCJJc1Zpc2libGUiOmZhbHNlLCJMaW5lV2VpZ2h0IjowLjF9fSwiSGlkZURhdGUiOmZhbHNlLCJTaGFwZVRvcCI6MzgxLjAsIlF1aWNrU2hhcGVTaXplIjoyfSx7IkRhdGVGb3JtYXQiOnsiRm9ybWF0U3RyaW5nIjoiTU1NIGQiLCJTZXBhcmF0b3IiOiIvIiwiVXNlSW50ZXJuYXRpb25hbERhdGVGb3JtYXQiOmZhbHNlfSwiSW50ZXJuYWxJZCI6IjU5NDNkNjFlLThjNzYtNDc2Yi1hODc4LWQ2ODAxNGQ0ZmMxNyIsIlRpdGxlTGVmdCI6MzE5LjE0MjUxNywiVGl0bGVUb3AiOjM1NS4xMTQsIlRpdGxlSGVpZ2h0IjozNC44OTc0OCwiVGl0bGVUb3BJc0N1c3RvbSI6dHJ1ZSwiVGl0bGVXaWR0aCI6MTIwLjAsIkNvbG9yIjoiMjUyLCAxNzcsIDI4IiwiVXRjRGF0ZSI6IjIwMTMtMDYtMjlUMDA6MDA6MDBaIiwiVGl0bGUiOiJNaWxlc3RvbmUgMiBIZXJlIiwiU3R5bGUiOjAsIkJlbG93VGltZWJhbmQiOmZhbHNlLCJDdXN0b21TZXR0aW5ncyI6eyJJc0RhdGVWaXNpYmxlIjp0cnVlLCJUaXRsZUZvbnRTZXR0aW5ncyI6eyJGb250U2l6ZSI6MTgsIkZvbnROYW1lIjoiQ29yYmVsIiwiSXNCb2xkIjpmYWxzZSwiSXNJdGFsaWMiOmZhbHNlLCJJc1VuZGVybGluZWQiOmZhbHNlLCJGb3JlZ3JvdW5kQ29sb3IiOiJXaGl0ZSJ9LCJEYXRlRm9udFNldHRpbmdzIjp7IkZvbnRTaXplIjoxNiwiRm9udE5hbWUiOiJDb3JiZWwiLCJJc0JvbGQiOmZhbHNlLCJJc0l0YWxpYyI6ZmFsc2UsIklzVW5kZXJsaW5lZCI6ZmFsc2UsIkZvcmVncm91bmRDb2xvciI6IjE0OCwgMjE1LCAyMjgifSwiQ29ubmVjdG9yU2V0dGluZ3MiOnsiQ29sb3IiOiIyNTIsIDE3NywgMjgiLCJJc1Zpc2libGUiOmZhbHNlLCJMaW5lV2VpZ2h0IjowLjF9fSwiSGlkZURhdGUiOmZhbHNlLCJTaGFwZVRvcCI6MzgxLjAsIlF1aWNrU2hhcGVTaXplIjoyfSx7IkRhdGVGb3JtYXQiOnsiRm9ybWF0U3RyaW5nIjoiTU1NIGQiLCJTZXBhcmF0b3IiOiIvIiwiVXNlSW50ZXJuYXRpb25hbERhdGVGb3JtYXQiOmZhbHNlfSwiSW50ZXJuYWxJZCI6Ijg0OTYzOWI4LWVlMDYtNDFmNC04ZmUxLWY4MjExYjgzYjczYiIsIlRpdGxlTGVmdCI6NDI2LjAyMTU3NiwiVGl0bGVUb3AiOjM1NS4xMTQsIlRpdGxlSGVpZ2h0IjozNC44OTc0OCwiVGl0bGVUb3BJc0N1c3RvbSI6dHJ1ZSwiVGl0bGVXaWR0aCI6MTIwLjAsIkNvbG9yIjoiMjQ0LCAyMjIsIDU4IiwiVXRjRGF0ZSI6IjIwMTMtMDktMDRUMDA6MDA6MDBaIiwiVGl0bGUiOiJNaWxlc3RvbmUgMyBIZXJlIiwiU3R5bGUiOjAsIkJlbG93VGltZWJhbmQiOmZhbHNlLCJDdXN0b21TZXR0aW5ncyI6eyJJc0RhdGVWaXNpYmxlIjp0cnVlLCJUaXRsZUZvbnRTZXR0aW5ncyI6eyJGb250U2l6ZSI6MTgsIkZvbnROYW1lIjoiQ29yYmVsIiwiSXNCb2xkIjpmYWxzZSwiSXNJdGFsaWMiOmZhbHNlLCJJc1VuZGVybGluZWQiOmZhbHNlLCJGb3JlZ3JvdW5kQ29sb3IiOiJXaGl0ZSJ9LCJEYXRlRm9udFNldHRpbmdzIjp7IkZvbnRTaXplIjoxNiwiRm9udE5hbWUiOiJDb3JiZWwiLCJJc0JvbGQiOmZhbHNlLCJJc0l0YWxpYyI6ZmFsc2UsIklzVW5kZXJsaW5lZCI6ZmFsc2UsIkZvcmVncm91bmRDb2xvciI6IjE0OCwgMjE1LCAyMjgifSwiQ29ubmVjdG9yU2V0dGluZ3MiOnsiQ29sb3IiOiIyNDQsIDIyMiwgNTgiLCJJc1Zpc2libGUiOmZhbHNlLCJMaW5lV2VpZ2h0IjowLjF9fSwiSGlkZURhdGUiOmZhbHNlLCJTaGFwZVRvcCI6MzgxLjAsIlF1aWNrU2hhcGVTaXplIjoyfSx7IkRhdGVGb3JtYXQiOnsiRm9ybWF0U3RyaW5nIjoiTU1NIGQiLCJTZXBhcmF0b3IiOiIvIiwiVXNlSW50ZXJuYXRpb25hbERhdGVGb3JtYXQiOmZhbHNlfSwiSW50ZXJuYWxJZCI6IjNhNmI1NTBhLWE1ODgtNDY2Yi05NDRjLWIzOTNmYmJmNjQxZCIsIlRpdGxlTGVmdCI6NTc5LjgwNDgsIlRpdGxlVG9wIjozNTUuMTE0LCJUaXRsZUhlaWdodCI6MzQuODk3NDgsIlRpdGxlVG9wSXNDdXN0b20iOnRydWUsIlRpdGxlV2lkdGgiOjkwLjAsIkNvbG9yIjoiMTYyLCAyMDcsIDczIiwiVXRjRGF0ZSI6IjIwMTMtMTEtMzBUMDA6MDA6MDBaIiwiVGl0bGUiOiJQcm9qZWN0IENsb3NlIiwiU3R5bGUiOjEzLCJCZWxvd1RpbWViYW5kIjpmYWxzZSwiQ3VzdG9tU2V0dGluZ3MiOnsiSXNEYXRlVmlzaWJsZSI6dHJ1ZSwiVGl0bGVGb250U2V0dGluZ3MiOnsiRm9udFNpemUiOjE4LCJGb250TmFtZSI6IkNvcmJlbCIsIklzQm9sZCI6ZmFsc2UsIklzSXRhbGljIjpmYWxzZSwiSXNVbmRlcmxpbmVkIjpmYWxzZSwiRm9yZWdyb3VuZENvbG9yIjoiV2hpdGUifSwiRGF0ZUZvbnRTZXR0aW5ncyI6eyJGb250U2l6ZSI6MTYsIkZvbnROYW1lIjoiQ29yYmVsIiwiSXNCb2xkIjpmYWxzZSwiSXNJdGFsaWMiOmZhbHNlLCJJc1VuZGVybGluZWQiOmZhbHNlLCJGb3JlZ3JvdW5kQ29sb3IiOiIxNDgsIDIxNSwgMjI4In0sIkNvbm5lY3RvclNldHRpbmdzIjp7IkNvbG9yIjoiMTYyLCAyMDcsIDczIiwiSXNWaXNpYmxlIjpmYWxzZSwiTGluZVdlaWdodCI6MC4xfX0sIkhpZGVEYXRlIjpmYWxzZSwiU2hhcGVUb3AiOjM4MS4wLCJRdWlja1NoYXBlU2l6ZSI6Mn1dLCJUaW1lTGluZVR5cGUiOjEsIlRhc2tzIjpbeyJEdXJhdGlvblZhbHVlIjoxMDUuMCwiRHVyYXRpb25Gb3JtYXQiOjAsIkludGVybmFsSWQiOiJjZTI0OTJhNS1iYjYyLTQxNzAtYjk5MS03MmQxZTU1Y2IzYzciLCJJbmRleCI6MSwiQ29sb3IiOiIxNTEsIDIzMywgMjEzIiwiVXRjU3RhcnREYXRlIjoiMjAxMy0wMS0wNVQwMDowMDowMFoiLCJVdGNFbmREYXRlIjoiMjAxMy0wNi0wMVQwMDowMDowMFoiLCJUaXRsZSI6IlRhc2sgMSBIZXJlIiwiU2hhcGUiOjQsIkN1c3RvbVNldHRpbmdzIjp7IlRpdGxlV2lkdGgiOm51bGwsIlRpdGxlRm9udFNldHRpbmdzIjp7IkZvbnRTaXplIjoxOCwiRm9udE5hbWUiOiJDYWxpYnJpIiwiSXNCb2xkIjpmYWxzZSwiSXNJdGFsaWMiOmZhbHNlLCJJc1VuZGVybGluZWQiOmZhbHNlLCJGb3JlZ3JvdW5kQ29sb3IiOiI2OSwgOTUsIDgxIn0sIlN0YXJ0RGF0ZUZvbnRTZXR0aW5ncyI6eyJGb250U2l6ZSI6MTQsIkZvbnROYW1lIjoiQ2FsaWJyaSIsIklzQm9sZCI6dHJ1ZSwiSXNJdGFsaWMiOmZhbHNlLCJJc1VuZGVybGluZWQiOmZhbHNlLCJGb3JlZ3JvdW5kQ29sb3IiOiI2NSwgMTc0LCAxODkifSwiRW5kRGF0ZUZvbnRTZXR0aW5ncyI6eyJGb250U2l6ZSI6MTQsIkZvbnROYW1lIjoiQ2FsaWJyaSIsIklzQm9sZCI6dHJ1ZSwiSXNJdGFsaWMiOmZhbHNlLCJJc1VuZGVybGluZWQiOmZhbHNlLCJGb3JlZ3JvdW5kQ29sb3IiOiI2NSwgMTc0LCAxODkifSwiRHVyYXRpb25Gb250U2V0dGluZ3MiOnsiRm9udFNpemUiOjEwLCJGb250TmFtZSI6IkNvcmJlbCIsIklzQm9sZCI6ZmFsc2UsIklzSXRhbGljIjpmYWxzZSwiSXNVbmRlcmxpbmVkIjpmYWxzZSwiRm9yZWdyb3VuZENvbG9yIjoiMTUxLCAyMzMsIDIxMyJ9LCJUYXNrc1NwYWNpbmciOjEwLCJTaGFwZUhlaWdodCI6MjIuMCwiVmVydGljYWxDb25uZWN0b3JTZXR0aW5ncyI6eyJDb2xvciI6IjY5LCA5NSwgODEiLCJJc1Zpc2libGUiOmZhbHNlLCJMaW5lV2VpZ2h0IjowLjB9LCJIb3Jpem9udGFsQ29ubmVjdG9yU2V0dGluZ3MiOnsiQ29sb3IiOiIyMDQsIDIwNCwgMjA0IiwiSXNWaXNpYmxlIjpmYWxzZSwiTGluZVdlaWdodCI6MC4wfSwiU21hcnRUaXRsZUZvcmVncm91bmQiOiJXaGl0ZSIsIlNtYXJ0VGl0bGVGb3JlZ3JvdW5kSXNBY3RpdmUiOmZhbHNlLCJTbWFydER1cmF0aW9uRm9yZWdyb3VuZCI6IldoaXRlIiwiU21hcnREdXJhdGlvbkZvcmVncm91bmRJc0FjdGl2ZSI6ZmFsc2UsIlNtYXJ0RGF0ZUZvcmVncm91bmQiOiJCbGFjayIsIlNtYXJ0RGF0ZUZvcmVncm91bmRJc0FjdGl2ZSI6ZmFsc2UsIkluY2x1ZGVOb25Xb3JraW5nRGF5c0luRHVyYXRpb24iOmZhbHNlLCJXb3JraW5nRGF5cyI6Njk5MTl9LCJUYXNrRGF0ZVBvc2l0aW9uIjo0LCJUYXNrVGl0bGVQb3NpdGlvbiI6MSwiVGFza0R1cmF0aW9uUG9zaXRpb24iOjIsIlRhc2tUaXRsZUlzV2lkZXIiOmZhbHNlLCJEYXRlRm9ybWF0Ijp7IkZvcm1hdFN0cmluZyI6Ik1NTSBkIiwiU2VwYXJhdG9yIjoiLyIsIlVzZUludGVybmF0aW9uYWxEYXRlRm9ybWF0IjpmYWxzZX19LHsiRHVyYXRpb25WYWx1ZSI6OTUuMCwiRHVyYXRpb25Gb3JtYXQiOjAsIkludGVybmFsSWQiOiJkMDYyOTE1Ni05NGUxLTRiMWMtOTRlYy1kOGU5MmViOTQxYzIiLCJJbmRleCI6MiwiQ29sb3IiOiIxNTEsIDIzMywgMjEzIiwiVXRjU3RhcnREYXRlIjoiMjAxMy0wMy0wMlQwMDowMDowMFoiLCJVdGNFbmREYXRlIjoiMjAxMy0wNy0xNFQwMDowMDowMFoiLCJUaXRsZSI6IlRhc2sgMiBIZXJlIiwiU2hhcGUiOjQsIkN1c3RvbVNldHRpbmdzIjp7IlRpdGxlV2lkdGgiOm51bGwsIlRpdGxlRm9udFNldHRpbmdzIjp7IkZvbnRTaXplIjoxOCwiRm9udE5hbWUiOiJDYWxpYnJpIiwiSXNCb2xkIjpmYWxzZSwiSXNJdGFsaWMiOmZhbHNlLCJJc1VuZGVybGluZWQiOmZhbHNlLCJGb3JlZ3JvdW5kQ29sb3IiOiI2OSwgOTUsIDgxIn0sIlN0YXJ0RGF0ZUZvbnRTZXR0aW5ncyI6eyJGb250U2l6ZSI6MTQsIkZvbnROYW1lIjoiQ2FsaWJyaSIsIklzQm9sZCI6dHJ1ZSwiSXNJdGFsaWMiOmZhbHNlLCJJc1VuZGVybGluZWQiOmZhbHNlLCJGb3JlZ3JvdW5kQ29sb3IiOiI2NSwgMTc0LCAxODkifSwiRW5kRGF0ZUZvbnRTZXR0aW5ncyI6eyJGb250U2l6ZSI6MTQsIkZvbnROYW1lIjoiQ2FsaWJyaSIsIklzQm9sZCI6dHJ1ZSwiSXNJdGFsaWMiOmZhbHNlLCJJc1VuZGVybGluZWQiOmZhbHNlLCJGb3JlZ3JvdW5kQ29sb3IiOiI2NSwgMTc0LCAxODkifSwiRHVyYXRpb25Gb250U2V0dGluZ3MiOnsiRm9udFNpemUiOjEwLCJGb250TmFtZSI6IkNvcmJlbCIsIklzQm9sZCI6ZmFsc2UsIklzSXRhbGljIjpmYWxzZSwiSXNVbmRlcmxpbmVkIjpmYWxzZSwiRm9yZWdyb3VuZENvbG9yIjoiMTUxLCAyMzMsIDIxMyJ9LCJUYXNrc1NwYWNpbmciOjEwLCJTaGFwZUhlaWdodCI6MjIuMCwiVmVydGljYWxDb25uZWN0b3JTZXR0aW5ncyI6eyJDb2xvciI6IjY5LCA5NSwgODEiLCJJc1Zpc2libGUiOmZhbHNlLCJMaW5lV2VpZ2h0IjowLjB9LCJIb3Jpem9udGFsQ29ubmVjdG9yU2V0dGluZ3MiOnsiQ29sb3IiOiIyMDQsIDIwNCwgMjA0IiwiSXNWaXNpYmxlIjpmYWxzZSwiTGluZVdlaWdodCI6MC4wfSwiU21hcnRUaXRsZUZvcmVncm91bmQiOiJXaGl0ZSIsIlNtYXJ0VGl0bGVGb3JlZ3JvdW5kSXNBY3RpdmUiOmZhbHNlLCJTbWFydER1cmF0aW9uRm9yZWdyb3VuZCI6IldoaXRlIiwiU21hcnREdXJhdGlvbkZvcmVncm91bmRJc0FjdGl2ZSI6ZmFsc2UsIlNtYXJ0RGF0ZUZvcmVncm91bmQiOiJCbGFjayIsIlNtYXJ0RGF0ZUZvcmVncm91bmRJc0FjdGl2ZSI6ZmFsc2UsIkluY2x1ZGVOb25Xb3JraW5nRGF5c0luRHVyYXRpb24iOmZhbHNlLCJXb3JraW5nRGF5cyI6Njk5MTl9LCJUYXNrRGF0ZVBvc2l0aW9uIjo0LCJUYXNrVGl0bGVQb3NpdGlvbiI6MSwiVGFza0R1cmF0aW9uUG9zaXRpb24iOjIsIlRhc2tUaXRsZUlzV2lkZXIiOmZhbHNlLCJEYXRlRm9ybWF0Ijp7IkZvcm1hdFN0cmluZyI6Ik1NTSBkIiwiU2VwYXJhdG9yIjoiLyIsIlVzZUludGVybmF0aW9uYWxEYXRlRm9ybWF0IjpmYWxzZX19LHsiRHVyYXRpb25WYWx1ZSI6MTQ1LjAsIkR1cmF0aW9uRm9ybWF0IjowLCJJbnRlcm5hbElkIjoiNDZiZTRiZTAtMzc1OC00MjdiLWIwZWQtZjE1MTA0OTM4OTg4IiwiSW5kZXgiOjMsIkNvbG9yIjoiMTUxLCAyMzMsIDIxMyIsIlV0Y1N0YXJ0RGF0ZSI6IjIwMTMtMDMtMTRUMDA6MDA6MDBaIiwiVXRjRW5kRGF0ZSI6IjIwMTMtMTAtMDJUMDA6MDA6MDBaIiwiVGl0bGUiOiJUYXNrIDMgSGVyZSIsIlNoYXBlIjo0LCJDdXN0b21TZXR0aW5ncyI6eyJUaXRsZVdpZHRoIjpudWxsLCJUaXRsZUZvbnRTZXR0aW5ncyI6eyJGb250U2l6ZSI6MTgsIkZvbnROYW1lIjoiQ2FsaWJyaSIsIklzQm9sZCI6ZmFsc2UsIklzSXRhbGljIjpmYWxzZSwiSXNVbmRlcmxpbmVkIjpmYWxzZSwiRm9yZWdyb3VuZENvbG9yIjoiNjksIDk1LCA4MSJ9LCJTdGFydERhdGVGb250U2V0dGluZ3MiOnsiRm9udFNpemUiOjE0LCJGb250TmFtZSI6IkNhbGlicmkiLCJJc0JvbGQiOmZhbHNlLCJJc0l0YWxpYyI6ZmFsc2UsIklzVW5kZXJsaW5lZCI6ZmFsc2UsIkZvcmVncm91bmRDb2xvciI6IjY1LCAxNzQsIDE4OSJ9LCJFbmREYXRlRm9udFNldHRpbmdzIjp7IkZvbnRTaXplIjoxNCwiRm9udE5hbWUiOiJDYWxpYnJpIiwiSXNCb2xkIjpmYWxzZSwiSXNJdGFsaWMiOmZhbHNlLCJJc1VuZGVybGluZWQiOmZhbHNlLCJGb3JlZ3JvdW5kQ29sb3IiOiI2NSwgMTc0LCAxODkifSwiRHVyYXRpb25Gb250U2V0dGluZ3MiOnsiRm9udFNpemUiOjEwLCJGb250TmFtZSI6IkNvcmJlbCIsIklzQm9sZCI6ZmFsc2UsIklzSXRhbGljIjpmYWxzZSwiSXNVbmRlcmxpbmVkIjpmYWxzZSwiRm9yZWdyb3VuZENvbG9yIjoiMTUxLCAyMzMsIDIxMyJ9LCJUYXNrc1NwYWNpbmciOjEwLCJTaGFwZUhlaWdodCI6MjIuMCwiVmVydGljYWxDb25uZWN0b3JTZXR0aW5ncyI6eyJDb2xvciI6IjY5LCA5NSwgODEiLCJJc1Zpc2libGUiOmZhbHNlLCJMaW5lV2VpZ2h0IjowLjB9LCJIb3Jpem9udGFsQ29ubmVjdG9yU2V0dGluZ3MiOnsiQ29sb3IiOiIyMDQsIDIwNCwgMjA0IiwiSXNWaXNpYmxlIjpmYWxzZSwiTGluZVdlaWdodCI6MC4wfSwiU21hcnRUaXRsZUZvcmVncm91bmQiOiJXaGl0ZSIsIlNtYXJ0VGl0bGVGb3JlZ3JvdW5kSXNBY3RpdmUiOmZhbHNlLCJTbWFydER1cmF0aW9uRm9yZWdyb3VuZCI6IldoaXRlIiwiU21hcnREdXJhdGlvbkZvcmVncm91bmRJc0FjdGl2ZSI6ZmFsc2UsIlNtYXJ0RGF0ZUZvcmVncm91bmQiOiJCbGFjayIsIlNtYXJ0RGF0ZUZvcmVncm91bmRJc0FjdGl2ZSI6ZmFsc2UsIkluY2x1ZGVOb25Xb3JraW5nRGF5c0luRHVyYXRpb24iOmZhbHNlLCJXb3JraW5nRGF5cyI6Njk5MTl9LCJUYXNrRGF0ZVBvc2l0aW9uIjo0LCJUYXNrVGl0bGVQb3NpdGlvbiI6MSwiVGFza0R1cmF0aW9uUG9zaXRpb24iOjIsIlRhc2tUaXRsZUlzV2lkZXIiOmZhbHNlLCJEYXRlRm9ybWF0Ijp7IkZvcm1hdFN0cmluZyI6Ik1NTSBkIiwiU2VwYXJhdG9yIjoiLyIsIlVzZUludGVybmF0aW9uYWxEYXRlRm9ybWF0IjpmYWxzZX19LHsiRHVyYXRpb25WYWx1ZSI6MTI3LjAsIkR1cmF0aW9uRm9ybWF0IjowLCJJbnRlcm5hbElkIjoiNjRiYjg2ZTAtZDA1My00MzY0LWE1NjItYzkxNWFkZGQxMjRlIiwiSW5kZXgiOjQsIkNvbG9yIjoiMTUxLCAyMzMsIDIxMyIsIlV0Y1N0YXJ0RGF0ZSI6IjIwMTMtMDQtMjVUMDA6MDA6MDBaIiwiVXRjRW5kRGF0ZSI6IjIwMTMtMTAtMjBUMDA6MDA6MDBaIiwiVGl0bGUiOiJUYXNrIDQgSGVyZSIsIlNoYXBlIjo0LCJDdXN0b21TZXR0aW5ncyI6eyJUaXRsZVdpZHRoIjpudWxsLCJUaXRsZUZvbnRTZXR0aW5ncyI6eyJGb250U2l6ZSI6MTgsIkZvbnROYW1lIjoiQ29yYmVsIiwiSXNCb2xkIjpmYWxzZSwiSXNJdGFsaWMiOmZhbHNlLCJJc1VuZGVybGluZWQiOmZhbHNlLCJGb3JlZ3JvdW5kQ29sb3IiOiI2OSwgOTUsIDgxIn0sIlN0YXJ0RGF0ZUZvbnRTZXR0aW5ncyI6eyJGb250U2l6ZSI6MTQsIkZvbnROYW1lIjoiQ29yYmVsIiwiSXNCb2xkIjpmYWxzZSwiSXNJdGFsaWMiOmZhbHNlLCJJc1VuZGVybGluZWQiOmZhbHNlLCJGb3JlZ3JvdW5kQ29sb3IiOiI2NSwgMTc0LCAxODkifSwiRW5kRGF0ZUZvbnRTZXR0aW5ncyI6eyJGb250U2l6ZSI6MTQsIkZvbnROYW1lIjoiQ29yYmVsIiwiSXNCb2xkIjpmYWxzZSwiSXNJdGFsaWMiOmZhbHNlLCJJc1VuZGVybGluZWQiOmZhbHNlLCJGb3JlZ3JvdW5kQ29sb3IiOiI2NSwgMTc0LCAxODkifSwiRHVyYXRpb25Gb250U2V0dGluZ3MiOnsiRm9udFNpemUiOjEwLCJGb250TmFtZSI6IkNvcmJlbCIsIklzQm9sZCI6ZmFsc2UsIklzSXRhbGljIjpmYWxzZSwiSXNVbmRlcmxpbmVkIjpmYWxzZSwiRm9yZWdyb3VuZENvbG9yIjoiMTUxLCAyMzMsIDIxMyJ9LCJUYXNrc1NwYWNpbmciOjEwLCJTaGFwZUhlaWdodCI6MjIuMCwiVmVydGljYWxDb25uZWN0b3JTZXR0aW5ncyI6eyJDb2xvciI6IjY5LCA5NSwgODEiLCJJc1Zpc2libGUiOmZhbHNlLCJMaW5lV2VpZ2h0IjowLjB9LCJIb3Jpem9udGFsQ29ubmVjdG9yU2V0dGluZ3MiOnsiQ29sb3IiOiIyMDQsIDIwNCwgMjA0IiwiSXNWaXNpYmxlIjpmYWxzZSwiTGluZVdlaWdodCI6MC4wfSwiU21hcnRUaXRsZUZvcmVncm91bmQiOiJXaGl0ZSIsIlNtYXJ0VGl0bGVGb3JlZ3JvdW5kSXNBY3RpdmUiOmZhbHNlLCJTbWFydER1cmF0aW9uRm9yZWdyb3VuZCI6IldoaXRlIiwiU21hcnREdXJhdGlvbkZvcmVncm91bmRJc0FjdGl2ZSI6ZmFsc2UsIlNtYXJ0RGF0ZUZvcmVncm91bmQiOiJCbGFjayIsIlNtYXJ0RGF0ZUZvcmVncm91bmRJc0FjdGl2ZSI6ZmFsc2UsIkluY2x1ZGVOb25Xb3JraW5nRGF5c0luRHVyYXRpb24iOmZhbHNlLCJXb3JraW5nRGF5cyI6Njk5MTl9LCJUYXNrRGF0ZVBvc2l0aW9uIjo0LCJUYXNrVGl0bGVQb3NpdGlvbiI6MSwiVGFza0R1cmF0aW9uUG9zaXRpb24iOjIsIlRhc2tUaXRsZUlzV2lkZXIiOmZhbHNlLCJEYXRlRm9ybWF0Ijp7IkZvcm1hdFN0cmluZyI6Ik1NTSBkIiwiU2VwYXJhdG9yIjoiLyIsIlVzZUludGVybmF0aW9uYWxEYXRlRm9ybWF0IjpmYWxzZX19LHsiRHVyYXRpb25WYWx1ZSI6NjcuMCwiRHVyYXRpb25Gb3JtYXQiOjAsIkludGVybmFsSWQiOiIyZDExYTQ0Yi01MWIwLTQyOTctOTVjMi05NmQwODcxOWRlMmYiLCJJbmRleCI6NSwiQ29sb3IiOiIxNTEsIDIzMywgMjEzIiwiVXRjU3RhcnREYXRlIjoiMjAxMy0wOC0yOVQwMDowMDowMFoiLCJVdGNFbmREYXRlIjoiMjAxMy0xMS0zMFQwMDowMDowMFoiLCJUaXRsZSI6IlRhc2sgNSBIZXJlIiwiU2hhcGUiOjQsIkN1c3RvbVNldHRpbmdzIjp7IlRpdGxlV2lkdGgiOm51bGwsIlRpdGxlRm9udFNldHRpbmdzIjp7IkZvbnRTaXplIjoxOCwiRm9udE5hbWUiOiJDb3JiZWwiLCJJc0JvbGQiOmZhbHNlLCJJc0l0YWxpYyI6ZmFsc2UsIklzVW5kZXJsaW5lZCI6ZmFsc2UsIkZvcmVncm91bmRDb2xvciI6IjY5LCA5NSwgODEifSwiU3RhcnREYXRlRm9udFNldHRpbmdzIjp7IkZvbnRTaXplIjoxNCwiRm9udE5hbWUiOiJDb3JiZWwiLCJJc0JvbGQiOmZhbHNlLCJJc0l0YWxpYyI6ZmFsc2UsIklzVW5kZXJsaW5lZCI6ZmFsc2UsIkZvcmVncm91bmRDb2xvciI6IjY1LCAxNzQsIDE4OSJ9LCJFbmREYXRlRm9udFNldHRpbmdzIjp7IkZvbnRTaXplIjoxNCwiRm9udE5hbWUiOiJDb3JiZWwiLCJJc0JvbGQiOmZhbHNlLCJJc0l0YWxpYyI6ZmFsc2UsIklzVW5kZXJsaW5lZCI6ZmFsc2UsIkZvcmVncm91bmRDb2xvciI6IjY1LCAxNzQsIDE4OSJ9LCJEdXJhdGlvbkZvbnRTZXR0aW5ncyI6eyJGb250U2l6ZSI6MTAsIkZvbnROYW1lIjoiQ29yYmVsIiwiSXNCb2xkIjpmYWxzZSwiSXNJdGFsaWMiOmZhbHNlLCJJc1VuZGVybGluZWQiOmZhbHNlLCJGb3JlZ3JvdW5kQ29sb3IiOiIxNTEsIDIzMywgMjEzIn0sIlRhc2tzU3BhY2luZyI6MTAsIlNoYXBlSGVpZ2h0IjoyMi4wLCJWZXJ0aWNhbENvbm5lY3RvclNldHRpbmdzIjp7IkNvbG9yIjoiNjksIDk1LCA4MSIsIklzVmlzaWJsZSI6ZmFsc2UsIkxpbmVXZWlnaHQiOjAuMH0sIkhvcml6b250YWxDb25uZWN0b3JTZXR0aW5ncyI6eyJDb2xvciI6IjIwNCwgMjA0LCAyMDQiLCJJc1Zpc2libGUiOmZhbHNlLCJMaW5lV2VpZ2h0IjowLjB9LCJTbWFydFRpdGxlRm9yZWdyb3VuZCI6IldoaXRlIiwiU21hcnRUaXRsZUZvcmVncm91bmRJc0FjdGl2ZSI6ZmFsc2UsIlNtYXJ0RHVyYXRpb25Gb3JlZ3JvdW5kIjoiV2hpdGUiLCJTbWFydER1cmF0aW9uRm9yZWdyb3VuZElzQWN0aXZlIjpmYWxzZSwiU21hcnREYXRlRm9yZWdyb3VuZCI6IkJsYWNrIiwiU21hcnREYXRlRm9yZWdyb3VuZElzQWN0aXZlIjpmYWxzZSwiSW5jbHVkZU5vbldvcmtpbmdEYXlzSW5EdXJhdGlvbiI6ZmFsc2UsIldvcmtpbmdEYXlzIjo2OTkxOX0sIlRhc2tEYXRlUG9zaXRpb24iOjQsIlRhc2tUaXRsZVBvc2l0aW9uIjoxLCJUYXNrRHVyYXRpb25Qb3NpdGlvbiI6MiwiVGFza1RpdGxlSXNXaWRlciI6ZmFsc2UsIkRhdGVGb3JtYXQiOnsiRm9ybWF0U3RyaW5nIjoiTU1NIGQiLCJTZXBhcmF0b3IiOiIvIiwiVXNlSW50ZXJuYXRpb25hbERhdGVGb3JtYXQiOmZhbHNlfX1dLCJTdHlsZSI6eyJUaW1lbGluZVNldHRpbmdzIjp7IlRvZGF5TWFya2VyQ29sb3IiOiIxNDgsIDIxNSwgMjI4IiwiVG9kYXlNYXJrZXJGb250U2V0dGluZ3MiOnsiRm9udFNpemUiOjIwLCJGb250TmFtZSI6IkNvcmJlbCIsIklzQm9sZCI6ZmFsc2UsIklzSXRhbGljIjpmYWxzZSwiSXNVbmRlcmxpbmVkIjpmYWxzZSwiRm9yZWdyb3VuZENvbG9yIjoiV2hpdGUifSwiU3RhcnRZZWFyRm9udCI6eyJGb250U2l6ZSI6MjcsIkZvbnROYW1lIjoiQ29yYmVsIiwiSXNCb2xkIjp0cnVlLCJJc0l0YWxpYyI6ZmFsc2UsIklzVW5kZXJsaW5lZCI6ZmFsc2UsIkZvcmVncm91bmRDb2xvciI6IjE1MSwgMjMzLCAyMTMifSwiRW5kWWVhckZvbnQiOnsiRm9udFNpemUiOjMyLCJGb250TmFtZSI6IkNvcmJlbCIsIklzQm9sZCI6dHJ1ZSwiSXNJdGFsaWMiOmZhbHNlLCJJc1VuZGVybGluZWQiOmZhbHNlLCJGb3JlZ3JvdW5kQ29sb3IiOiIxNTEsIDIzMywgMjEzIn0sIklzVGhpbiI6ZmFsc2UsIkhhczNERWZmZWN0IjpmYWxzZSwiVGltZWJhbmRJc1JvdW5kZWQiOmZhbHNlLCJUaW1lYmFuZENvbG9yIjoiMTQ4LCAyMTUsIDIyOCIsIlRpbWViYW5kRm9udFNldHRpbmdzIjp7IkZvbnRTaXplIjoxNiwiRm9udE5hbWUiOiJDYWxpYnJpIiwiSXNCb2xkIjpmYWxzZSwiSXNJdGFsaWMiOmZhbHNlLCJJc1VuZGVybGluZWQiOmZhbHNlLCJGb3JlZ3JvdW5kQ29sb3IiOiI2OSwgOTUsIDgxIn0sIkVsYXBzZWRUaW1lQ29sb3IiOiJXaGl0ZSIsIkVsYXBzZWRUaW1lU3R5bGUiOjIsIlRvZGF5TWFya2VyUG9zaXRpb24iOjIsIkNhcHNQb3NpdGlvbiI6MX0sIkRlZmF1bHRNaWxlc3RvbmVTZXR0aW5ncyI6eyJGbGFnQ29ubmVjdG9yU2V0dGluZ3MiOnsiQ29sb3IiOiI3OSwgMTI5LCAxODkiLCJJc1Zpc2libGUiOmZhbHNlLCJMaW5lV2VpZ2h0IjowLjF9LCJEYXRlRm9ybWF0Ijp7IkZvcm1hdFN0cmluZyI6Ik1NTSBkIiwiU2VwYXJhdG9yIjoiLyIsIlVzZUludGVybmF0aW9uYWxEYXRlRm9ybWF0IjpmYWxzZX0sIldvcmRXcmFwIjp0cnVlLCJJc0RhdGVWaXNpYmxlIjp0cnVlLCJUaXRsZUZvbnRTZXR0aW5ncyI6eyJGb250U2l6ZSI6MTgsIkZvbnROYW1lIjoiQ29yYmVsIiwiSXNCb2xkIjpmYWxzZSwiSXNJdGFsaWMiOmZhbHNlLCJJc1VuZGVybGluZWQiOmZhbHNlLCJGb3JlZ3JvdW5kQ29sb3IiOiJXaGl0ZSJ9LCJEYXRlRm9udFNldHRpbmdzIjp7IkZvbnRTaXplIjoxNiwiRm9udE5hbWUiOiJDb3JiZWwiLCJJc0JvbGQiOmZhbHNlLCJJc0l0YWxpYyI6ZmFsc2UsIklzVW5kZXJsaW5lZCI6ZmFsc2UsIkZvcmVncm91bmRDb2xvciI6IjE0OCwgMjE1LCAyMjgifSwiQ29ubmVjdG9yU2V0dGluZ3MiOnsiQ29sb3IiOiIiLCJJc1Zpc2libGUiOmZhbHNlLCJMaW5lV2VpZ2h0IjowLjF9fSwiRGVmYXVsdFRhc2tTZXR0aW5ncyI6eyJXb3JkV3JhcCI6ZmFsc2UsIkRhdGVGb250U2V0dGluZ3MiOnsiRm9udFNpemUiOjE0LCJGb250TmFtZSI6IkNvcmJlbCIsIklzQm9sZCI6ZmFsc2UsIklzSXRhbGljIjpmYWxzZSwiSXNVbmRlcmxpbmVkIjpmYWxzZSwiRm9yZWdyb3VuZENvbG9yIjoiNjksIDk1LCA4MSJ9LCJEdXJhdGlvbkZvbnRTZXR0aW5ncyI6eyJGb250U2l6ZSI6MTAsIkZvbnROYW1lIjoiQ29yYmVsIiwiSXNCb2xkIjpmYWxzZSwiSXNJdGFsaWMiOmZhbHNlLCJJc1VuZGVybGluZWQiOmZhbHNlLCJGb3JlZ3JvdW5kQ29sb3IiOiIxNTEsIDIzMywgMjEzIn0sIklzVGhpY2siOmZhbHNlLCJUYXNrc0Fib3ZlVGltZWJhbmQiOnRydWUsIkRhdGVGb3JtYXQiOnsiRm9ybWF0U3RyaW5nIjoiTU1NIGQiLCJTZXBhcmF0b3IiOiIvIiwiVXNlSW50ZXJuYXRpb25hbERhdGVGb3JtYXQiOmZhbHNlfSwiRHVyYXRpb25Qb3NpdGlvbiI6MiwiRHVyYXRpb25Gb3JtYXQiOjAsIlJlbmRlckxvbmdUYXNrVGl0bGVBYm92ZVRhc2tTaGFwZSI6ZmFsc2UsIklzSG9yaXpvbnRhbENvbm5lY3RvclZpc2libGUiOmZhbHNlLCJJc1ZlcnRpY2FsQ29ubmVjdG9yVmlzaWJsZSI6ZmFsc2UsIkludGVydmFsVGV4dFBvc2l0aW9uIjoxLCJJbnRlcnZhbERhdGVQb3NpdGlvbiI6NCwiVGl0bGVXaWR0aCI6bnVsbCwiVGl0bGVGb250U2V0dGluZ3MiOnsiRm9udFNpemUiOjE4LCJGb250TmFtZSI6IkNvcmJlbCIsIklzQm9sZCI6ZmFsc2UsIklzSXRhbGljIjpmYWxzZSwiSXNVbmRlcmxpbmVkIjpmYWxzZSwiRm9yZWdyb3VuZENvbG9yIjoiNjUsIDE3NCwgMTg5In0sIlRhc2tzU3BhY2luZyI6MTAsIlNoYXBlSGVpZ2h0IjoxNi4wLCJWZXJ0aWNhbENvbm5lY3RvclNldHRpbmdzIjp7IkNvbG9yIjoiNjksIDk1LCA4MSIsIklzVmlzaWJsZSI6ZmFsc2UsIkxpbmVXZWlnaHQiOjAuMH0sIkhvcml6b250YWxDb25uZWN0b3JTZXR0aW5ncyI6eyJDb2xvciI6IjIwNCwgMjA0LCAyMDQiLCJJc1Zpc2libGUiOmZhbHNlLCJMaW5lV2VpZ2h0IjowLjB9LCJTbWFydFRpdGxlRm9yZWdyb3VuZCI6IiIsIlNtYXJ0VGl0bGVGb3JlZ3JvdW5kSXNBY3RpdmUiOmZhbHNlLCJTbWFydER1cmF0aW9uRm9yZWdyb3VuZCI6IiIsIlNtYXJ0RHVyYXRpb25Gb3JlZ3JvdW5kSXNBY3RpdmUiOmZhbHNlLCJTbWFydERhdGVGb3JlZ3JvdW5kIjoiIiwiU21hcnREYXRlRm9yZWdyb3VuZElzQWN0aXZlIjpmYWxzZSwiSW5jbHVkZU5vbldvcmtpbmdEYXlzSW5EdXJhdGlvbiI6ZmFsc2UsIldvcmtpbmdEYXlzIjo2OTkxOX0sIlNjYWxlU2V0dGluZ3MiOnsiRGF0ZUZvcm1hdCI6Ik1NTSIsIkludGVydmFsVHlwZSI6MiwiVXNlQXV0b21hdGljVGltZVNjYWxlIjp0cnVlLCJDdXN0b21UaW1lU2NhbGVVdGNTdGFydERhdGUiOiIyMDEzLTAxLTA1VDAwOjAwOjAwWiIsIkN1c3RvbVRpbWVTY2FsZVV0Y0VuZERhdGUiOiIyMDEzLTExLTMwVDAwOjAwOjAwWiJ9fSwiVGltZWJhbmRWZXJ0aWNhbFBvc2l0aW9uIjp7IlF1aWNrUG9zaXRpb24iOjMsIlJlbGF0aXZlUG9zaXRpb24iOjgwLjAsIkFic29sdXRlUG9zaXRpb24iOjQzMi4wLCJQcmV2aW91c0Fic29sdXRlUG9zaXRpb24iOjQzMi4wf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51</Words>
  <Application>Microsoft Macintosh PowerPoint</Application>
  <PresentationFormat>Широкоэкранный</PresentationFormat>
  <Paragraphs>18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6</cp:revision>
  <dcterms:created xsi:type="dcterms:W3CDTF">2024-11-28T11:30:18Z</dcterms:created>
  <dcterms:modified xsi:type="dcterms:W3CDTF">2024-11-28T14:54:45Z</dcterms:modified>
</cp:coreProperties>
</file>