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76" r:id="rId3"/>
    <p:sldId id="258" r:id="rId4"/>
    <p:sldId id="267" r:id="rId5"/>
    <p:sldId id="264" r:id="rId6"/>
    <p:sldId id="265" r:id="rId7"/>
    <p:sldId id="266" r:id="rId8"/>
    <p:sldId id="269" r:id="rId9"/>
    <p:sldId id="268" r:id="rId10"/>
    <p:sldId id="270" r:id="rId11"/>
    <p:sldId id="271" r:id="rId12"/>
    <p:sldId id="272" r:id="rId13"/>
    <p:sldId id="273" r:id="rId14"/>
    <p:sldId id="274" r:id="rId15"/>
    <p:sldId id="275" r:id="rId16"/>
    <p:sldId id="263"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2" d="100"/>
          <a:sy n="42" d="100"/>
        </p:scale>
        <p:origin x="394" y="58"/>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162577-2DE3-4FE3-9E89-7652410C22E3}" type="doc">
      <dgm:prSet loTypeId="urn:microsoft.com/office/officeart/2005/8/layout/bProcess3" loCatId="process" qsTypeId="urn:microsoft.com/office/officeart/2005/8/quickstyle/simple1" qsCatId="simple" csTypeId="urn:microsoft.com/office/officeart/2005/8/colors/accent2_1" csCatId="accent2" phldr="1"/>
      <dgm:spPr/>
      <dgm:t>
        <a:bodyPr/>
        <a:lstStyle/>
        <a:p>
          <a:endParaRPr lang="ru-RU"/>
        </a:p>
      </dgm:t>
    </dgm:pt>
    <dgm:pt modelId="{28651E32-70E9-419B-8151-80F91BA1E789}">
      <dgm:prSet phldrT="[Текст]" custT="1"/>
      <dgm:spPr>
        <a:ln w="28575">
          <a:solidFill>
            <a:schemeClr val="tx1"/>
          </a:solidFill>
        </a:ln>
      </dgm:spPr>
      <dgm:t>
        <a:bodyPr/>
        <a:lstStyle/>
        <a:p>
          <a:r>
            <a:rPr lang="ru-RU" sz="4000" b="1" dirty="0"/>
            <a:t>Выборка данных</a:t>
          </a:r>
          <a:r>
            <a:rPr lang="en-CA" sz="4000" b="1" dirty="0"/>
            <a:t> MS</a:t>
          </a:r>
        </a:p>
        <a:p>
          <a:r>
            <a:rPr lang="en-CA" sz="3800" b="1" dirty="0"/>
            <a:t> </a:t>
          </a:r>
          <a:r>
            <a:rPr lang="en-CA" sz="3800" dirty="0"/>
            <a:t>Excel, Word</a:t>
          </a:r>
        </a:p>
        <a:p>
          <a:r>
            <a:rPr lang="en-CA" sz="3800" dirty="0"/>
            <a:t>.xlsx, .csv</a:t>
          </a:r>
          <a:endParaRPr lang="ru-RU" sz="3800" dirty="0"/>
        </a:p>
      </dgm:t>
    </dgm:pt>
    <dgm:pt modelId="{847B8AEE-9A6A-4C71-BCDE-BF1BD3C97246}" type="parTrans" cxnId="{EB616C41-E40C-4C63-A51B-017B9AF7F71C}">
      <dgm:prSet/>
      <dgm:spPr/>
      <dgm:t>
        <a:bodyPr/>
        <a:lstStyle/>
        <a:p>
          <a:endParaRPr lang="ru-RU"/>
        </a:p>
      </dgm:t>
    </dgm:pt>
    <dgm:pt modelId="{D6306D7C-F2A5-45BE-8121-8CDE162F84DD}" type="sibTrans" cxnId="{EB616C41-E40C-4C63-A51B-017B9AF7F71C}">
      <dgm:prSet/>
      <dgm:spPr>
        <a:ln w="28575">
          <a:solidFill>
            <a:schemeClr val="tx1"/>
          </a:solidFill>
        </a:ln>
      </dgm:spPr>
      <dgm:t>
        <a:bodyPr/>
        <a:lstStyle/>
        <a:p>
          <a:endParaRPr lang="ru-RU"/>
        </a:p>
      </dgm:t>
    </dgm:pt>
    <dgm:pt modelId="{6FA5EED3-2735-4836-B57E-2DC4C94C2879}">
      <dgm:prSet custT="1"/>
      <dgm:spPr>
        <a:ln w="28575">
          <a:solidFill>
            <a:schemeClr val="tx1"/>
          </a:solidFill>
        </a:ln>
      </dgm:spPr>
      <dgm:t>
        <a:bodyPr/>
        <a:lstStyle/>
        <a:p>
          <a:r>
            <a:rPr lang="ru-RU" sz="4400" b="1" dirty="0"/>
            <a:t>Очистка данных</a:t>
          </a:r>
          <a:r>
            <a:rPr lang="en-CA" sz="4400" b="1" dirty="0"/>
            <a:t> </a:t>
          </a:r>
        </a:p>
        <a:p>
          <a:r>
            <a:rPr lang="en-CA" sz="3800" dirty="0"/>
            <a:t>Excel, Python</a:t>
          </a:r>
        </a:p>
        <a:p>
          <a:r>
            <a:rPr lang="en-CA" sz="3800" dirty="0"/>
            <a:t>.csv, .py</a:t>
          </a:r>
          <a:endParaRPr lang="ru-RU" sz="3800" dirty="0"/>
        </a:p>
      </dgm:t>
    </dgm:pt>
    <dgm:pt modelId="{99E213E5-13A0-49CE-BC04-3F019535B617}" type="parTrans" cxnId="{F84BB0D9-5A1C-48E0-BA9D-205F9E8A8511}">
      <dgm:prSet/>
      <dgm:spPr/>
      <dgm:t>
        <a:bodyPr/>
        <a:lstStyle/>
        <a:p>
          <a:endParaRPr lang="ru-RU"/>
        </a:p>
      </dgm:t>
    </dgm:pt>
    <dgm:pt modelId="{233094C6-FEC0-4757-9BC1-7B9E3C61AC5A}" type="sibTrans" cxnId="{F84BB0D9-5A1C-48E0-BA9D-205F9E8A8511}">
      <dgm:prSet/>
      <dgm:spPr>
        <a:ln w="28575">
          <a:solidFill>
            <a:schemeClr val="tx1"/>
          </a:solidFill>
        </a:ln>
      </dgm:spPr>
      <dgm:t>
        <a:bodyPr/>
        <a:lstStyle/>
        <a:p>
          <a:endParaRPr lang="ru-RU"/>
        </a:p>
      </dgm:t>
    </dgm:pt>
    <dgm:pt modelId="{CCEB1F76-AD4C-4430-80BB-026693783042}">
      <dgm:prSet custT="1"/>
      <dgm:spPr>
        <a:ln w="28575">
          <a:solidFill>
            <a:schemeClr val="tx1"/>
          </a:solidFill>
        </a:ln>
      </dgm:spPr>
      <dgm:t>
        <a:bodyPr/>
        <a:lstStyle/>
        <a:p>
          <a:r>
            <a:rPr lang="ru-RU" sz="4400" b="1" dirty="0"/>
            <a:t>Трансформация</a:t>
          </a:r>
          <a:endParaRPr lang="en-CA" sz="4400" b="1" dirty="0"/>
        </a:p>
        <a:p>
          <a:r>
            <a:rPr lang="en-CA" sz="4000" b="1" dirty="0"/>
            <a:t> </a:t>
          </a:r>
          <a:r>
            <a:rPr lang="en-CA" sz="4000" dirty="0"/>
            <a:t>Python</a:t>
          </a:r>
        </a:p>
        <a:p>
          <a:r>
            <a:rPr lang="en-CA" sz="4000" dirty="0"/>
            <a:t>.csv, .py</a:t>
          </a:r>
          <a:endParaRPr lang="ru-RU" sz="4000" dirty="0"/>
        </a:p>
      </dgm:t>
    </dgm:pt>
    <dgm:pt modelId="{B73E24F1-F62A-4334-BBCC-7622B9899C9F}" type="parTrans" cxnId="{611445DA-FEFD-4BD0-BDB2-439D87205967}">
      <dgm:prSet/>
      <dgm:spPr/>
      <dgm:t>
        <a:bodyPr/>
        <a:lstStyle/>
        <a:p>
          <a:endParaRPr lang="ru-RU"/>
        </a:p>
      </dgm:t>
    </dgm:pt>
    <dgm:pt modelId="{7D05EB7B-32F0-4E57-911C-5A8F737D2843}" type="sibTrans" cxnId="{611445DA-FEFD-4BD0-BDB2-439D87205967}">
      <dgm:prSet/>
      <dgm:spPr>
        <a:ln w="28575">
          <a:solidFill>
            <a:schemeClr val="tx1"/>
          </a:solidFill>
        </a:ln>
      </dgm:spPr>
      <dgm:t>
        <a:bodyPr/>
        <a:lstStyle/>
        <a:p>
          <a:endParaRPr lang="ru-RU"/>
        </a:p>
      </dgm:t>
    </dgm:pt>
    <dgm:pt modelId="{2E6B12FB-E596-4D52-8347-2C46F0DCE81A}">
      <dgm:prSet custT="1"/>
      <dgm:spPr>
        <a:ln w="28575">
          <a:solidFill>
            <a:schemeClr val="tx1"/>
          </a:solidFill>
        </a:ln>
      </dgm:spPr>
      <dgm:t>
        <a:bodyPr/>
        <a:lstStyle/>
        <a:p>
          <a:r>
            <a:rPr lang="en-US" sz="4000" b="1" dirty="0"/>
            <a:t>Data Mining</a:t>
          </a:r>
          <a:r>
            <a:rPr lang="ru-RU" sz="4000" b="1" dirty="0"/>
            <a:t>, статистическая обработка</a:t>
          </a:r>
          <a:endParaRPr lang="en-CA" sz="4000" b="1" dirty="0"/>
        </a:p>
        <a:p>
          <a:r>
            <a:rPr lang="en-CA" sz="4000" dirty="0"/>
            <a:t>Python, InfluxDB</a:t>
          </a:r>
        </a:p>
        <a:p>
          <a:r>
            <a:rPr lang="en-CA" sz="4000" dirty="0"/>
            <a:t>.py</a:t>
          </a:r>
        </a:p>
        <a:p>
          <a:endParaRPr lang="ru-RU" sz="4000" dirty="0"/>
        </a:p>
      </dgm:t>
    </dgm:pt>
    <dgm:pt modelId="{8E58B3E8-0B24-4DCF-A236-A7AB68232930}" type="parTrans" cxnId="{70353297-4E41-45AA-8B46-97ED91CB0243}">
      <dgm:prSet/>
      <dgm:spPr/>
      <dgm:t>
        <a:bodyPr/>
        <a:lstStyle/>
        <a:p>
          <a:endParaRPr lang="ru-RU"/>
        </a:p>
      </dgm:t>
    </dgm:pt>
    <dgm:pt modelId="{2AC2E169-EFC1-45BC-B34C-9B7BCC99E1C0}" type="sibTrans" cxnId="{70353297-4E41-45AA-8B46-97ED91CB0243}">
      <dgm:prSet/>
      <dgm:spPr>
        <a:ln w="28575">
          <a:solidFill>
            <a:schemeClr val="tx1"/>
          </a:solidFill>
        </a:ln>
      </dgm:spPr>
      <dgm:t>
        <a:bodyPr/>
        <a:lstStyle/>
        <a:p>
          <a:endParaRPr lang="ru-RU"/>
        </a:p>
      </dgm:t>
    </dgm:pt>
    <dgm:pt modelId="{1CE3C330-E680-4610-981B-63F95714FE50}">
      <dgm:prSet custT="1"/>
      <dgm:spPr>
        <a:ln w="28575">
          <a:solidFill>
            <a:schemeClr val="tx1"/>
          </a:solidFill>
        </a:ln>
      </dgm:spPr>
      <dgm:t>
        <a:bodyPr/>
        <a:lstStyle/>
        <a:p>
          <a:r>
            <a:rPr lang="ru-RU" sz="4400" b="1" dirty="0"/>
            <a:t>Визуализация, интерпретация</a:t>
          </a:r>
          <a:endParaRPr lang="en-CA" sz="4400" b="1" dirty="0"/>
        </a:p>
        <a:p>
          <a:r>
            <a:rPr lang="en-CA" sz="4400" dirty="0"/>
            <a:t>Grafana</a:t>
          </a:r>
          <a:endParaRPr lang="ru-RU" sz="4400" dirty="0"/>
        </a:p>
      </dgm:t>
    </dgm:pt>
    <dgm:pt modelId="{E359578E-30A7-49F6-9502-4ECCE2D248D6}" type="parTrans" cxnId="{82EF6A21-65AF-488E-8EC2-6E6CA9216BB7}">
      <dgm:prSet/>
      <dgm:spPr/>
      <dgm:t>
        <a:bodyPr/>
        <a:lstStyle/>
        <a:p>
          <a:endParaRPr lang="ru-RU"/>
        </a:p>
      </dgm:t>
    </dgm:pt>
    <dgm:pt modelId="{AAD4CB8A-9622-4B97-94DB-8E00CCF6B7F4}" type="sibTrans" cxnId="{82EF6A21-65AF-488E-8EC2-6E6CA9216BB7}">
      <dgm:prSet/>
      <dgm:spPr>
        <a:ln w="28575">
          <a:solidFill>
            <a:schemeClr val="tx1"/>
          </a:solidFill>
        </a:ln>
      </dgm:spPr>
      <dgm:t>
        <a:bodyPr/>
        <a:lstStyle/>
        <a:p>
          <a:endParaRPr lang="ru-RU"/>
        </a:p>
      </dgm:t>
    </dgm:pt>
    <dgm:pt modelId="{472A7D79-1923-426A-A276-892C6B0CF393}">
      <dgm:prSet/>
      <dgm:spPr>
        <a:ln w="28575">
          <a:solidFill>
            <a:schemeClr val="tx1"/>
          </a:solidFill>
        </a:ln>
      </dgm:spPr>
      <dgm:t>
        <a:bodyPr/>
        <a:lstStyle/>
        <a:p>
          <a:r>
            <a:rPr lang="ru-RU" i="1" dirty="0">
              <a:solidFill>
                <a:srgbClr val="FF0000"/>
              </a:solidFill>
            </a:rPr>
            <a:t>Результат: </a:t>
          </a:r>
          <a:r>
            <a:rPr lang="ru-RU" dirty="0"/>
            <a:t>Знания</a:t>
          </a:r>
        </a:p>
      </dgm:t>
    </dgm:pt>
    <dgm:pt modelId="{BD42EF5D-1001-473D-92F4-D141FCF9496A}" type="parTrans" cxnId="{24221CF1-2291-4A57-8D88-BD27F1B340BE}">
      <dgm:prSet/>
      <dgm:spPr/>
      <dgm:t>
        <a:bodyPr/>
        <a:lstStyle/>
        <a:p>
          <a:endParaRPr lang="ru-RU"/>
        </a:p>
      </dgm:t>
    </dgm:pt>
    <dgm:pt modelId="{3B039E7F-9E7F-4377-AF16-6CF005610CA0}" type="sibTrans" cxnId="{24221CF1-2291-4A57-8D88-BD27F1B340BE}">
      <dgm:prSet/>
      <dgm:spPr/>
      <dgm:t>
        <a:bodyPr/>
        <a:lstStyle/>
        <a:p>
          <a:endParaRPr lang="ru-RU"/>
        </a:p>
      </dgm:t>
    </dgm:pt>
    <dgm:pt modelId="{C9830436-9795-41A5-BD65-63EBACDB2E96}" type="pres">
      <dgm:prSet presAssocID="{3A162577-2DE3-4FE3-9E89-7652410C22E3}" presName="Name0" presStyleCnt="0">
        <dgm:presLayoutVars>
          <dgm:dir/>
          <dgm:resizeHandles val="exact"/>
        </dgm:presLayoutVars>
      </dgm:prSet>
      <dgm:spPr/>
    </dgm:pt>
    <dgm:pt modelId="{67458608-F1FD-402A-9C1F-42C3A3882FB9}" type="pres">
      <dgm:prSet presAssocID="{28651E32-70E9-419B-8151-80F91BA1E789}" presName="node" presStyleLbl="node1" presStyleIdx="0" presStyleCnt="6" custScaleX="240391" custScaleY="243898">
        <dgm:presLayoutVars>
          <dgm:bulletEnabled val="1"/>
        </dgm:presLayoutVars>
      </dgm:prSet>
      <dgm:spPr/>
    </dgm:pt>
    <dgm:pt modelId="{6E56F51F-5090-441A-9DB5-4FBBFFE34F82}" type="pres">
      <dgm:prSet presAssocID="{D6306D7C-F2A5-45BE-8121-8CDE162F84DD}" presName="sibTrans" presStyleLbl="sibTrans1D1" presStyleIdx="0" presStyleCnt="5"/>
      <dgm:spPr/>
    </dgm:pt>
    <dgm:pt modelId="{9877CAFA-4A6E-4262-8772-3A68243065BB}" type="pres">
      <dgm:prSet presAssocID="{D6306D7C-F2A5-45BE-8121-8CDE162F84DD}" presName="connectorText" presStyleLbl="sibTrans1D1" presStyleIdx="0" presStyleCnt="5"/>
      <dgm:spPr/>
    </dgm:pt>
    <dgm:pt modelId="{6A6AEB16-9AD0-4993-A3AA-A0626599E3BB}" type="pres">
      <dgm:prSet presAssocID="{6FA5EED3-2735-4836-B57E-2DC4C94C2879}" presName="node" presStyleLbl="node1" presStyleIdx="1" presStyleCnt="6" custScaleX="248210" custScaleY="239519">
        <dgm:presLayoutVars>
          <dgm:bulletEnabled val="1"/>
        </dgm:presLayoutVars>
      </dgm:prSet>
      <dgm:spPr/>
    </dgm:pt>
    <dgm:pt modelId="{53E69EB4-52D4-4A75-923B-1A271E49BBC6}" type="pres">
      <dgm:prSet presAssocID="{233094C6-FEC0-4757-9BC1-7B9E3C61AC5A}" presName="sibTrans" presStyleLbl="sibTrans1D1" presStyleIdx="1" presStyleCnt="5"/>
      <dgm:spPr/>
    </dgm:pt>
    <dgm:pt modelId="{9981349B-1AC2-4E30-BB59-8EEFDA3FBC93}" type="pres">
      <dgm:prSet presAssocID="{233094C6-FEC0-4757-9BC1-7B9E3C61AC5A}" presName="connectorText" presStyleLbl="sibTrans1D1" presStyleIdx="1" presStyleCnt="5"/>
      <dgm:spPr/>
    </dgm:pt>
    <dgm:pt modelId="{EDCC49C0-30D4-4BE4-9385-0EC88B5BD16A}" type="pres">
      <dgm:prSet presAssocID="{CCEB1F76-AD4C-4430-80BB-026693783042}" presName="node" presStyleLbl="node1" presStyleIdx="2" presStyleCnt="6" custScaleX="218031" custScaleY="245825">
        <dgm:presLayoutVars>
          <dgm:bulletEnabled val="1"/>
        </dgm:presLayoutVars>
      </dgm:prSet>
      <dgm:spPr/>
    </dgm:pt>
    <dgm:pt modelId="{CB183026-4A5C-4E7D-99C8-6B39B931227D}" type="pres">
      <dgm:prSet presAssocID="{7D05EB7B-32F0-4E57-911C-5A8F737D2843}" presName="sibTrans" presStyleLbl="sibTrans1D1" presStyleIdx="2" presStyleCnt="5"/>
      <dgm:spPr/>
    </dgm:pt>
    <dgm:pt modelId="{4DB2A96B-D0C0-4F4A-988A-6B19977585C2}" type="pres">
      <dgm:prSet presAssocID="{7D05EB7B-32F0-4E57-911C-5A8F737D2843}" presName="connectorText" presStyleLbl="sibTrans1D1" presStyleIdx="2" presStyleCnt="5"/>
      <dgm:spPr/>
    </dgm:pt>
    <dgm:pt modelId="{95A690A2-B6D3-4192-8D2F-7983BDBAD81C}" type="pres">
      <dgm:prSet presAssocID="{2E6B12FB-E596-4D52-8347-2C46F0DCE81A}" presName="node" presStyleLbl="node1" presStyleIdx="3" presStyleCnt="6" custScaleX="286432" custScaleY="253654">
        <dgm:presLayoutVars>
          <dgm:bulletEnabled val="1"/>
        </dgm:presLayoutVars>
      </dgm:prSet>
      <dgm:spPr/>
    </dgm:pt>
    <dgm:pt modelId="{C5FBCF54-3A24-433C-A226-637AF4A3AD5A}" type="pres">
      <dgm:prSet presAssocID="{2AC2E169-EFC1-45BC-B34C-9B7BCC99E1C0}" presName="sibTrans" presStyleLbl="sibTrans1D1" presStyleIdx="3" presStyleCnt="5"/>
      <dgm:spPr/>
    </dgm:pt>
    <dgm:pt modelId="{B092629B-EF91-4905-984E-2AD91337198A}" type="pres">
      <dgm:prSet presAssocID="{2AC2E169-EFC1-45BC-B34C-9B7BCC99E1C0}" presName="connectorText" presStyleLbl="sibTrans1D1" presStyleIdx="3" presStyleCnt="5"/>
      <dgm:spPr/>
    </dgm:pt>
    <dgm:pt modelId="{6CBC5027-147F-4A7D-B82A-1238DC0AAEC7}" type="pres">
      <dgm:prSet presAssocID="{1CE3C330-E680-4610-981B-63F95714FE50}" presName="node" presStyleLbl="node1" presStyleIdx="4" presStyleCnt="6" custScaleX="220007" custScaleY="258949">
        <dgm:presLayoutVars>
          <dgm:bulletEnabled val="1"/>
        </dgm:presLayoutVars>
      </dgm:prSet>
      <dgm:spPr/>
    </dgm:pt>
    <dgm:pt modelId="{E9C1ACAB-86AA-47C9-B58B-E8E51EAA08F5}" type="pres">
      <dgm:prSet presAssocID="{AAD4CB8A-9622-4B97-94DB-8E00CCF6B7F4}" presName="sibTrans" presStyleLbl="sibTrans1D1" presStyleIdx="4" presStyleCnt="5"/>
      <dgm:spPr/>
    </dgm:pt>
    <dgm:pt modelId="{C413E857-0ADF-489E-AB09-134D0A3C438D}" type="pres">
      <dgm:prSet presAssocID="{AAD4CB8A-9622-4B97-94DB-8E00CCF6B7F4}" presName="connectorText" presStyleLbl="sibTrans1D1" presStyleIdx="4" presStyleCnt="5"/>
      <dgm:spPr/>
    </dgm:pt>
    <dgm:pt modelId="{C1815845-380D-4837-A2F3-E9CDD6E4BB91}" type="pres">
      <dgm:prSet presAssocID="{472A7D79-1923-426A-A276-892C6B0CF393}" presName="node" presStyleLbl="node1" presStyleIdx="5" presStyleCnt="6" custScaleX="202666" custScaleY="256824">
        <dgm:presLayoutVars>
          <dgm:bulletEnabled val="1"/>
        </dgm:presLayoutVars>
      </dgm:prSet>
      <dgm:spPr/>
    </dgm:pt>
  </dgm:ptLst>
  <dgm:cxnLst>
    <dgm:cxn modelId="{60A92406-BC11-4396-892E-D0F647CC526A}" type="presOf" srcId="{233094C6-FEC0-4757-9BC1-7B9E3C61AC5A}" destId="{53E69EB4-52D4-4A75-923B-1A271E49BBC6}" srcOrd="0" destOrd="0" presId="urn:microsoft.com/office/officeart/2005/8/layout/bProcess3"/>
    <dgm:cxn modelId="{F9A76C0D-17FA-4E6B-BED9-93A43ABBFB91}" type="presOf" srcId="{D6306D7C-F2A5-45BE-8121-8CDE162F84DD}" destId="{6E56F51F-5090-441A-9DB5-4FBBFFE34F82}" srcOrd="0" destOrd="0" presId="urn:microsoft.com/office/officeart/2005/8/layout/bProcess3"/>
    <dgm:cxn modelId="{82EF6A21-65AF-488E-8EC2-6E6CA9216BB7}" srcId="{3A162577-2DE3-4FE3-9E89-7652410C22E3}" destId="{1CE3C330-E680-4610-981B-63F95714FE50}" srcOrd="4" destOrd="0" parTransId="{E359578E-30A7-49F6-9502-4ECCE2D248D6}" sibTransId="{AAD4CB8A-9622-4B97-94DB-8E00CCF6B7F4}"/>
    <dgm:cxn modelId="{7DB5413A-C09C-4587-B6A8-0783672AABA8}" type="presOf" srcId="{7D05EB7B-32F0-4E57-911C-5A8F737D2843}" destId="{4DB2A96B-D0C0-4F4A-988A-6B19977585C2}" srcOrd="1" destOrd="0" presId="urn:microsoft.com/office/officeart/2005/8/layout/bProcess3"/>
    <dgm:cxn modelId="{44479F3C-80C4-4AED-826B-8CA9DA7A0CA1}" type="presOf" srcId="{3A162577-2DE3-4FE3-9E89-7652410C22E3}" destId="{C9830436-9795-41A5-BD65-63EBACDB2E96}" srcOrd="0" destOrd="0" presId="urn:microsoft.com/office/officeart/2005/8/layout/bProcess3"/>
    <dgm:cxn modelId="{A85F145C-8717-4D52-AA4B-3B550A759F4B}" type="presOf" srcId="{1CE3C330-E680-4610-981B-63F95714FE50}" destId="{6CBC5027-147F-4A7D-B82A-1238DC0AAEC7}" srcOrd="0" destOrd="0" presId="urn:microsoft.com/office/officeart/2005/8/layout/bProcess3"/>
    <dgm:cxn modelId="{7620395F-EF86-448B-B769-9F2004B66C1F}" type="presOf" srcId="{7D05EB7B-32F0-4E57-911C-5A8F737D2843}" destId="{CB183026-4A5C-4E7D-99C8-6B39B931227D}" srcOrd="0" destOrd="0" presId="urn:microsoft.com/office/officeart/2005/8/layout/bProcess3"/>
    <dgm:cxn modelId="{EB616C41-E40C-4C63-A51B-017B9AF7F71C}" srcId="{3A162577-2DE3-4FE3-9E89-7652410C22E3}" destId="{28651E32-70E9-419B-8151-80F91BA1E789}" srcOrd="0" destOrd="0" parTransId="{847B8AEE-9A6A-4C71-BCDE-BF1BD3C97246}" sibTransId="{D6306D7C-F2A5-45BE-8121-8CDE162F84DD}"/>
    <dgm:cxn modelId="{67338F68-6DB4-44C6-B716-ECD39867B0BA}" type="presOf" srcId="{CCEB1F76-AD4C-4430-80BB-026693783042}" destId="{EDCC49C0-30D4-4BE4-9385-0EC88B5BD16A}" srcOrd="0" destOrd="0" presId="urn:microsoft.com/office/officeart/2005/8/layout/bProcess3"/>
    <dgm:cxn modelId="{F2E5CB6D-6E1B-44CD-ACFD-12F2CD8EBA86}" type="presOf" srcId="{AAD4CB8A-9622-4B97-94DB-8E00CCF6B7F4}" destId="{E9C1ACAB-86AA-47C9-B58B-E8E51EAA08F5}" srcOrd="0" destOrd="0" presId="urn:microsoft.com/office/officeart/2005/8/layout/bProcess3"/>
    <dgm:cxn modelId="{394E7278-0675-4210-9AA5-AC827DEFD47B}" type="presOf" srcId="{2E6B12FB-E596-4D52-8347-2C46F0DCE81A}" destId="{95A690A2-B6D3-4192-8D2F-7983BDBAD81C}" srcOrd="0" destOrd="0" presId="urn:microsoft.com/office/officeart/2005/8/layout/bProcess3"/>
    <dgm:cxn modelId="{05CDF08D-E033-4C97-B21D-966845A013E9}" type="presOf" srcId="{6FA5EED3-2735-4836-B57E-2DC4C94C2879}" destId="{6A6AEB16-9AD0-4993-A3AA-A0626599E3BB}" srcOrd="0" destOrd="0" presId="urn:microsoft.com/office/officeart/2005/8/layout/bProcess3"/>
    <dgm:cxn modelId="{70353297-4E41-45AA-8B46-97ED91CB0243}" srcId="{3A162577-2DE3-4FE3-9E89-7652410C22E3}" destId="{2E6B12FB-E596-4D52-8347-2C46F0DCE81A}" srcOrd="3" destOrd="0" parTransId="{8E58B3E8-0B24-4DCF-A236-A7AB68232930}" sibTransId="{2AC2E169-EFC1-45BC-B34C-9B7BCC99E1C0}"/>
    <dgm:cxn modelId="{F821209C-C8B8-442F-BCB7-2A7EA8353A39}" type="presOf" srcId="{472A7D79-1923-426A-A276-892C6B0CF393}" destId="{C1815845-380D-4837-A2F3-E9CDD6E4BB91}" srcOrd="0" destOrd="0" presId="urn:microsoft.com/office/officeart/2005/8/layout/bProcess3"/>
    <dgm:cxn modelId="{0DD3329D-CD68-41C4-BF3C-695AFA643AF8}" type="presOf" srcId="{233094C6-FEC0-4757-9BC1-7B9E3C61AC5A}" destId="{9981349B-1AC2-4E30-BB59-8EEFDA3FBC93}" srcOrd="1" destOrd="0" presId="urn:microsoft.com/office/officeart/2005/8/layout/bProcess3"/>
    <dgm:cxn modelId="{1A05C1A0-34A1-4386-A3CF-5A598AF90362}" type="presOf" srcId="{28651E32-70E9-419B-8151-80F91BA1E789}" destId="{67458608-F1FD-402A-9C1F-42C3A3882FB9}" srcOrd="0" destOrd="0" presId="urn:microsoft.com/office/officeart/2005/8/layout/bProcess3"/>
    <dgm:cxn modelId="{A36E40AC-DD57-460D-8375-49173430CA8F}" type="presOf" srcId="{D6306D7C-F2A5-45BE-8121-8CDE162F84DD}" destId="{9877CAFA-4A6E-4262-8772-3A68243065BB}" srcOrd="1" destOrd="0" presId="urn:microsoft.com/office/officeart/2005/8/layout/bProcess3"/>
    <dgm:cxn modelId="{35EAA9B3-097E-4877-B267-6D85780B5B91}" type="presOf" srcId="{2AC2E169-EFC1-45BC-B34C-9B7BCC99E1C0}" destId="{C5FBCF54-3A24-433C-A226-637AF4A3AD5A}" srcOrd="0" destOrd="0" presId="urn:microsoft.com/office/officeart/2005/8/layout/bProcess3"/>
    <dgm:cxn modelId="{765937C4-D6B9-4FC8-BE6D-B858BE63C98F}" type="presOf" srcId="{AAD4CB8A-9622-4B97-94DB-8E00CCF6B7F4}" destId="{C413E857-0ADF-489E-AB09-134D0A3C438D}" srcOrd="1" destOrd="0" presId="urn:microsoft.com/office/officeart/2005/8/layout/bProcess3"/>
    <dgm:cxn modelId="{3FD5D8D0-2131-4F20-9814-9434F559CCBC}" type="presOf" srcId="{2AC2E169-EFC1-45BC-B34C-9B7BCC99E1C0}" destId="{B092629B-EF91-4905-984E-2AD91337198A}" srcOrd="1" destOrd="0" presId="urn:microsoft.com/office/officeart/2005/8/layout/bProcess3"/>
    <dgm:cxn modelId="{F84BB0D9-5A1C-48E0-BA9D-205F9E8A8511}" srcId="{3A162577-2DE3-4FE3-9E89-7652410C22E3}" destId="{6FA5EED3-2735-4836-B57E-2DC4C94C2879}" srcOrd="1" destOrd="0" parTransId="{99E213E5-13A0-49CE-BC04-3F019535B617}" sibTransId="{233094C6-FEC0-4757-9BC1-7B9E3C61AC5A}"/>
    <dgm:cxn modelId="{611445DA-FEFD-4BD0-BDB2-439D87205967}" srcId="{3A162577-2DE3-4FE3-9E89-7652410C22E3}" destId="{CCEB1F76-AD4C-4430-80BB-026693783042}" srcOrd="2" destOrd="0" parTransId="{B73E24F1-F62A-4334-BBCC-7622B9899C9F}" sibTransId="{7D05EB7B-32F0-4E57-911C-5A8F737D2843}"/>
    <dgm:cxn modelId="{24221CF1-2291-4A57-8D88-BD27F1B340BE}" srcId="{3A162577-2DE3-4FE3-9E89-7652410C22E3}" destId="{472A7D79-1923-426A-A276-892C6B0CF393}" srcOrd="5" destOrd="0" parTransId="{BD42EF5D-1001-473D-92F4-D141FCF9496A}" sibTransId="{3B039E7F-9E7F-4377-AF16-6CF005610CA0}"/>
    <dgm:cxn modelId="{64583322-B253-4594-BC50-8C77831B33D6}" type="presParOf" srcId="{C9830436-9795-41A5-BD65-63EBACDB2E96}" destId="{67458608-F1FD-402A-9C1F-42C3A3882FB9}" srcOrd="0" destOrd="0" presId="urn:microsoft.com/office/officeart/2005/8/layout/bProcess3"/>
    <dgm:cxn modelId="{FDD26792-BA66-4105-BAAE-CE7783667940}" type="presParOf" srcId="{C9830436-9795-41A5-BD65-63EBACDB2E96}" destId="{6E56F51F-5090-441A-9DB5-4FBBFFE34F82}" srcOrd="1" destOrd="0" presId="urn:microsoft.com/office/officeart/2005/8/layout/bProcess3"/>
    <dgm:cxn modelId="{8364AF5E-CC63-400E-A1AE-05E5E326D51B}" type="presParOf" srcId="{6E56F51F-5090-441A-9DB5-4FBBFFE34F82}" destId="{9877CAFA-4A6E-4262-8772-3A68243065BB}" srcOrd="0" destOrd="0" presId="urn:microsoft.com/office/officeart/2005/8/layout/bProcess3"/>
    <dgm:cxn modelId="{249239D2-8073-4323-8DBE-8E467901EFA1}" type="presParOf" srcId="{C9830436-9795-41A5-BD65-63EBACDB2E96}" destId="{6A6AEB16-9AD0-4993-A3AA-A0626599E3BB}" srcOrd="2" destOrd="0" presId="urn:microsoft.com/office/officeart/2005/8/layout/bProcess3"/>
    <dgm:cxn modelId="{576AB9AF-E8F6-4D08-BB1D-C89C6F727D6C}" type="presParOf" srcId="{C9830436-9795-41A5-BD65-63EBACDB2E96}" destId="{53E69EB4-52D4-4A75-923B-1A271E49BBC6}" srcOrd="3" destOrd="0" presId="urn:microsoft.com/office/officeart/2005/8/layout/bProcess3"/>
    <dgm:cxn modelId="{F88782A3-7D94-443D-91B0-7C99D895C8EB}" type="presParOf" srcId="{53E69EB4-52D4-4A75-923B-1A271E49BBC6}" destId="{9981349B-1AC2-4E30-BB59-8EEFDA3FBC93}" srcOrd="0" destOrd="0" presId="urn:microsoft.com/office/officeart/2005/8/layout/bProcess3"/>
    <dgm:cxn modelId="{38519193-4F1B-46AC-88A0-E6D7EC4D8FD6}" type="presParOf" srcId="{C9830436-9795-41A5-BD65-63EBACDB2E96}" destId="{EDCC49C0-30D4-4BE4-9385-0EC88B5BD16A}" srcOrd="4" destOrd="0" presId="urn:microsoft.com/office/officeart/2005/8/layout/bProcess3"/>
    <dgm:cxn modelId="{ADBEAAF7-2216-4619-A797-2910E150E2EE}" type="presParOf" srcId="{C9830436-9795-41A5-BD65-63EBACDB2E96}" destId="{CB183026-4A5C-4E7D-99C8-6B39B931227D}" srcOrd="5" destOrd="0" presId="urn:microsoft.com/office/officeart/2005/8/layout/bProcess3"/>
    <dgm:cxn modelId="{83569F0C-D6CC-4722-85A3-C5195F432514}" type="presParOf" srcId="{CB183026-4A5C-4E7D-99C8-6B39B931227D}" destId="{4DB2A96B-D0C0-4F4A-988A-6B19977585C2}" srcOrd="0" destOrd="0" presId="urn:microsoft.com/office/officeart/2005/8/layout/bProcess3"/>
    <dgm:cxn modelId="{E74CC17D-A9C4-416F-AF64-91FF4A2469D7}" type="presParOf" srcId="{C9830436-9795-41A5-BD65-63EBACDB2E96}" destId="{95A690A2-B6D3-4192-8D2F-7983BDBAD81C}" srcOrd="6" destOrd="0" presId="urn:microsoft.com/office/officeart/2005/8/layout/bProcess3"/>
    <dgm:cxn modelId="{59E50C7E-AE42-4EF3-8E67-B64A705C77CD}" type="presParOf" srcId="{C9830436-9795-41A5-BD65-63EBACDB2E96}" destId="{C5FBCF54-3A24-433C-A226-637AF4A3AD5A}" srcOrd="7" destOrd="0" presId="urn:microsoft.com/office/officeart/2005/8/layout/bProcess3"/>
    <dgm:cxn modelId="{753AC865-38A5-4873-8505-3C1BE7969367}" type="presParOf" srcId="{C5FBCF54-3A24-433C-A226-637AF4A3AD5A}" destId="{B092629B-EF91-4905-984E-2AD91337198A}" srcOrd="0" destOrd="0" presId="urn:microsoft.com/office/officeart/2005/8/layout/bProcess3"/>
    <dgm:cxn modelId="{134571A2-97F9-4469-99B7-7C990AEFC8C0}" type="presParOf" srcId="{C9830436-9795-41A5-BD65-63EBACDB2E96}" destId="{6CBC5027-147F-4A7D-B82A-1238DC0AAEC7}" srcOrd="8" destOrd="0" presId="urn:microsoft.com/office/officeart/2005/8/layout/bProcess3"/>
    <dgm:cxn modelId="{8CC47507-5A7C-40BD-A52E-065D540D0E35}" type="presParOf" srcId="{C9830436-9795-41A5-BD65-63EBACDB2E96}" destId="{E9C1ACAB-86AA-47C9-B58B-E8E51EAA08F5}" srcOrd="9" destOrd="0" presId="urn:microsoft.com/office/officeart/2005/8/layout/bProcess3"/>
    <dgm:cxn modelId="{AB880161-7247-4571-B25B-1E5096460588}" type="presParOf" srcId="{E9C1ACAB-86AA-47C9-B58B-E8E51EAA08F5}" destId="{C413E857-0ADF-489E-AB09-134D0A3C438D}" srcOrd="0" destOrd="0" presId="urn:microsoft.com/office/officeart/2005/8/layout/bProcess3"/>
    <dgm:cxn modelId="{93B5AF5D-1A31-4F14-AA86-AA147FF4A484}" type="presParOf" srcId="{C9830436-9795-41A5-BD65-63EBACDB2E96}" destId="{C1815845-380D-4837-A2F3-E9CDD6E4BB91}" srcOrd="10" destOrd="0" presId="urn:microsoft.com/office/officeart/2005/8/layout/bProcess3"/>
  </dgm:cxnLst>
  <dgm:bg/>
  <dgm:whole>
    <a:ln w="28575"/>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0DFC84-5218-4181-A24C-58B8F1148866}" type="doc">
      <dgm:prSet loTypeId="urn:microsoft.com/office/officeart/2005/8/layout/bProcess3" loCatId="process" qsTypeId="urn:microsoft.com/office/officeart/2005/8/quickstyle/simple1" qsCatId="simple" csTypeId="urn:microsoft.com/office/officeart/2005/8/colors/accent2_1" csCatId="accent2" phldr="1"/>
      <dgm:spPr/>
    </dgm:pt>
    <dgm:pt modelId="{76CED2A4-A2E6-4ED7-903E-F57D7B2B7360}">
      <dgm:prSet phldrT="[Текст]" custT="1"/>
      <dgm:spPr>
        <a:ln w="38100">
          <a:solidFill>
            <a:schemeClr val="tx1"/>
          </a:solidFill>
        </a:ln>
      </dgm:spPr>
      <dgm:t>
        <a:bodyPr anchor="ctr"/>
        <a:lstStyle/>
        <a:p>
          <a:r>
            <a:rPr lang="ru-RU" sz="4400" dirty="0"/>
            <a:t>Выборка данных</a:t>
          </a:r>
        </a:p>
      </dgm:t>
    </dgm:pt>
    <dgm:pt modelId="{2629F891-4DA8-43D0-B87B-93287A77284D}" type="parTrans" cxnId="{619C13B1-68EA-42F5-9E38-916FF2B1EC0D}">
      <dgm:prSet/>
      <dgm:spPr/>
      <dgm:t>
        <a:bodyPr/>
        <a:lstStyle/>
        <a:p>
          <a:endParaRPr lang="ru-RU" sz="3200"/>
        </a:p>
      </dgm:t>
    </dgm:pt>
    <dgm:pt modelId="{74B48392-93F4-42AF-9466-8008B0264554}" type="sibTrans" cxnId="{619C13B1-68EA-42F5-9E38-916FF2B1EC0D}">
      <dgm:prSet custT="1"/>
      <dgm:spPr>
        <a:ln w="38100">
          <a:solidFill>
            <a:schemeClr val="tx1"/>
          </a:solidFill>
        </a:ln>
      </dgm:spPr>
      <dgm:t>
        <a:bodyPr/>
        <a:lstStyle/>
        <a:p>
          <a:endParaRPr lang="ru-RU" sz="3200"/>
        </a:p>
      </dgm:t>
    </dgm:pt>
    <dgm:pt modelId="{FB2302F7-FD51-4AC1-822C-D382E5BC1032}">
      <dgm:prSet phldrT="[Текст]" custT="1"/>
      <dgm:spPr>
        <a:ln w="38100">
          <a:solidFill>
            <a:schemeClr val="tx1"/>
          </a:solidFill>
        </a:ln>
      </dgm:spPr>
      <dgm:t>
        <a:bodyPr anchor="ctr"/>
        <a:lstStyle/>
        <a:p>
          <a:r>
            <a:rPr lang="ru-RU" sz="4400" dirty="0"/>
            <a:t>Очистка </a:t>
          </a:r>
        </a:p>
      </dgm:t>
    </dgm:pt>
    <dgm:pt modelId="{8DB79C87-6F10-4D4F-89AB-AB4604612079}" type="parTrans" cxnId="{84360A8E-D45A-421A-BCA6-62222E9BAB41}">
      <dgm:prSet/>
      <dgm:spPr/>
      <dgm:t>
        <a:bodyPr/>
        <a:lstStyle/>
        <a:p>
          <a:endParaRPr lang="ru-RU" sz="3200"/>
        </a:p>
      </dgm:t>
    </dgm:pt>
    <dgm:pt modelId="{B49EDF19-5C92-4909-885F-0223CE055871}" type="sibTrans" cxnId="{84360A8E-D45A-421A-BCA6-62222E9BAB41}">
      <dgm:prSet custT="1"/>
      <dgm:spPr>
        <a:ln w="38100">
          <a:solidFill>
            <a:schemeClr val="tx1"/>
          </a:solidFill>
        </a:ln>
      </dgm:spPr>
      <dgm:t>
        <a:bodyPr/>
        <a:lstStyle/>
        <a:p>
          <a:endParaRPr lang="ru-RU" sz="3200"/>
        </a:p>
      </dgm:t>
    </dgm:pt>
    <dgm:pt modelId="{04CDFF16-CA3C-4162-9D1E-CBBB40C6E510}">
      <dgm:prSet phldrT="[Текст]" custT="1"/>
      <dgm:spPr>
        <a:ln w="38100">
          <a:solidFill>
            <a:schemeClr val="tx1"/>
          </a:solidFill>
        </a:ln>
      </dgm:spPr>
      <dgm:t>
        <a:bodyPr anchor="ctr"/>
        <a:lstStyle/>
        <a:p>
          <a:r>
            <a:rPr lang="ru-RU" sz="4000" dirty="0"/>
            <a:t>Трансформация</a:t>
          </a:r>
        </a:p>
      </dgm:t>
    </dgm:pt>
    <dgm:pt modelId="{CA254F28-87FA-4076-B124-54FA987B2382}" type="parTrans" cxnId="{915B4177-7AB1-4E2C-AEE3-62362DB84B5E}">
      <dgm:prSet/>
      <dgm:spPr/>
      <dgm:t>
        <a:bodyPr/>
        <a:lstStyle/>
        <a:p>
          <a:endParaRPr lang="ru-RU" sz="3200"/>
        </a:p>
      </dgm:t>
    </dgm:pt>
    <dgm:pt modelId="{6CA38BAA-56E2-45F4-942F-D7E0B06E99B2}" type="sibTrans" cxnId="{915B4177-7AB1-4E2C-AEE3-62362DB84B5E}">
      <dgm:prSet custT="1"/>
      <dgm:spPr>
        <a:ln w="38100">
          <a:solidFill>
            <a:schemeClr val="tx1"/>
          </a:solidFill>
        </a:ln>
      </dgm:spPr>
      <dgm:t>
        <a:bodyPr/>
        <a:lstStyle/>
        <a:p>
          <a:endParaRPr lang="ru-RU" sz="3200"/>
        </a:p>
      </dgm:t>
    </dgm:pt>
    <dgm:pt modelId="{CC8028B1-75C4-42B0-812E-BF6AF4472CF3}">
      <dgm:prSet phldrT="[Текст]" custT="1"/>
      <dgm:spPr>
        <a:ln w="38100">
          <a:solidFill>
            <a:schemeClr val="tx1"/>
          </a:solidFill>
        </a:ln>
      </dgm:spPr>
      <dgm:t>
        <a:bodyPr anchor="ctr"/>
        <a:lstStyle/>
        <a:p>
          <a:r>
            <a:rPr lang="en-US" sz="3200" dirty="0"/>
            <a:t>Data Mining</a:t>
          </a:r>
          <a:r>
            <a:rPr lang="ru-RU" sz="3200" dirty="0"/>
            <a:t>, </a:t>
          </a:r>
          <a:r>
            <a:rPr lang="ru-RU" sz="3200" b="1" dirty="0"/>
            <a:t>статистическая обработка</a:t>
          </a:r>
        </a:p>
      </dgm:t>
    </dgm:pt>
    <dgm:pt modelId="{830EAE91-C924-4BAD-8D07-B57B10DCE0C5}" type="parTrans" cxnId="{3EEF66DA-2D81-407D-B3B7-14FAAB430F4E}">
      <dgm:prSet/>
      <dgm:spPr/>
      <dgm:t>
        <a:bodyPr/>
        <a:lstStyle/>
        <a:p>
          <a:endParaRPr lang="ru-RU" sz="3200"/>
        </a:p>
      </dgm:t>
    </dgm:pt>
    <dgm:pt modelId="{E4E3C139-0435-4F2F-87D3-BB4D8E05B171}" type="sibTrans" cxnId="{3EEF66DA-2D81-407D-B3B7-14FAAB430F4E}">
      <dgm:prSet custT="1"/>
      <dgm:spPr>
        <a:ln w="38100">
          <a:solidFill>
            <a:schemeClr val="tx1"/>
          </a:solidFill>
        </a:ln>
      </dgm:spPr>
      <dgm:t>
        <a:bodyPr/>
        <a:lstStyle/>
        <a:p>
          <a:endParaRPr lang="ru-RU" sz="3200"/>
        </a:p>
      </dgm:t>
    </dgm:pt>
    <dgm:pt modelId="{F514C599-D12F-4F91-ABCC-3CDC191F7FDB}">
      <dgm:prSet phldrT="[Текст]" custT="1"/>
      <dgm:spPr>
        <a:ln w="38100">
          <a:solidFill>
            <a:schemeClr val="tx1"/>
          </a:solidFill>
        </a:ln>
      </dgm:spPr>
      <dgm:t>
        <a:bodyPr anchor="ctr"/>
        <a:lstStyle/>
        <a:p>
          <a:r>
            <a:rPr lang="ru-RU" sz="3600" dirty="0"/>
            <a:t>Визуализация, интерпретация</a:t>
          </a:r>
        </a:p>
      </dgm:t>
    </dgm:pt>
    <dgm:pt modelId="{5C55F9DC-B108-4EC2-A965-DF9C00BB7F5C}" type="parTrans" cxnId="{EB1BE3A1-F93F-4AB4-82D3-3CBD81C0A2DD}">
      <dgm:prSet/>
      <dgm:spPr/>
      <dgm:t>
        <a:bodyPr/>
        <a:lstStyle/>
        <a:p>
          <a:endParaRPr lang="ru-RU" sz="3200"/>
        </a:p>
      </dgm:t>
    </dgm:pt>
    <dgm:pt modelId="{79E1827C-CCF5-4829-8D08-66ED637E014E}" type="sibTrans" cxnId="{EB1BE3A1-F93F-4AB4-82D3-3CBD81C0A2DD}">
      <dgm:prSet/>
      <dgm:spPr/>
      <dgm:t>
        <a:bodyPr/>
        <a:lstStyle/>
        <a:p>
          <a:endParaRPr lang="ru-RU" sz="3200"/>
        </a:p>
      </dgm:t>
    </dgm:pt>
    <dgm:pt modelId="{7755E907-BB52-4CE6-923E-D83BCDE0BC96}">
      <dgm:prSet phldrT="[Текст]" custT="1"/>
      <dgm:spPr>
        <a:ln w="38100">
          <a:solidFill>
            <a:schemeClr val="tx1"/>
          </a:solidFill>
        </a:ln>
      </dgm:spPr>
      <dgm:t>
        <a:bodyPr anchor="ctr"/>
        <a:lstStyle/>
        <a:p>
          <a:r>
            <a:rPr lang="ru-RU" sz="8800" dirty="0"/>
            <a:t>25%</a:t>
          </a:r>
        </a:p>
      </dgm:t>
    </dgm:pt>
    <dgm:pt modelId="{8EF6E7E9-1A70-482A-ACD3-19E1EEBCDEFE}" type="parTrans" cxnId="{8E23AFD6-5D3B-4287-A83C-BDDEB039BB1A}">
      <dgm:prSet/>
      <dgm:spPr/>
      <dgm:t>
        <a:bodyPr/>
        <a:lstStyle/>
        <a:p>
          <a:endParaRPr lang="ru-RU" sz="3200"/>
        </a:p>
      </dgm:t>
    </dgm:pt>
    <dgm:pt modelId="{CF078CF3-E6E7-4C99-A748-46E3FA96A1E4}" type="sibTrans" cxnId="{8E23AFD6-5D3B-4287-A83C-BDDEB039BB1A}">
      <dgm:prSet/>
      <dgm:spPr/>
      <dgm:t>
        <a:bodyPr/>
        <a:lstStyle/>
        <a:p>
          <a:endParaRPr lang="ru-RU" sz="3200"/>
        </a:p>
      </dgm:t>
    </dgm:pt>
    <dgm:pt modelId="{DA06B444-1ADD-4A15-A3F5-1548B7D0B390}">
      <dgm:prSet phldrT="[Текст]" custT="1"/>
      <dgm:spPr>
        <a:ln w="38100">
          <a:solidFill>
            <a:schemeClr val="tx1"/>
          </a:solidFill>
        </a:ln>
      </dgm:spPr>
      <dgm:t>
        <a:bodyPr anchor="ctr"/>
        <a:lstStyle/>
        <a:p>
          <a:r>
            <a:rPr lang="ru-RU" sz="8800" dirty="0"/>
            <a:t>20%</a:t>
          </a:r>
          <a:endParaRPr lang="ru-RU" sz="4400" dirty="0"/>
        </a:p>
      </dgm:t>
    </dgm:pt>
    <dgm:pt modelId="{C3C56D75-C4BE-41F7-A2B5-FFF3146A9919}" type="parTrans" cxnId="{F2E71950-C402-4325-9C6D-F3E23F09F138}">
      <dgm:prSet/>
      <dgm:spPr/>
      <dgm:t>
        <a:bodyPr/>
        <a:lstStyle/>
        <a:p>
          <a:endParaRPr lang="ru-RU" sz="3200"/>
        </a:p>
      </dgm:t>
    </dgm:pt>
    <dgm:pt modelId="{1A1202A9-CC9C-4537-B03D-C8E567E9F1C8}" type="sibTrans" cxnId="{F2E71950-C402-4325-9C6D-F3E23F09F138}">
      <dgm:prSet/>
      <dgm:spPr/>
      <dgm:t>
        <a:bodyPr/>
        <a:lstStyle/>
        <a:p>
          <a:endParaRPr lang="ru-RU" sz="3200"/>
        </a:p>
      </dgm:t>
    </dgm:pt>
    <dgm:pt modelId="{5173D8AE-1BFF-48D5-A634-56C61E83335C}">
      <dgm:prSet phldrT="[Текст]" custT="1"/>
      <dgm:spPr>
        <a:ln w="38100">
          <a:solidFill>
            <a:schemeClr val="tx1"/>
          </a:solidFill>
        </a:ln>
      </dgm:spPr>
      <dgm:t>
        <a:bodyPr anchor="ctr"/>
        <a:lstStyle/>
        <a:p>
          <a:r>
            <a:rPr lang="ru-RU" sz="8800" dirty="0"/>
            <a:t>15%</a:t>
          </a:r>
          <a:endParaRPr lang="ru-RU" sz="4400" dirty="0"/>
        </a:p>
      </dgm:t>
    </dgm:pt>
    <dgm:pt modelId="{16748875-6C09-4B8E-9B57-30BB9D945BAA}" type="parTrans" cxnId="{6CEA99F8-E68A-4C15-A845-13DF5165EAC4}">
      <dgm:prSet/>
      <dgm:spPr/>
      <dgm:t>
        <a:bodyPr/>
        <a:lstStyle/>
        <a:p>
          <a:endParaRPr lang="ru-RU" sz="3200"/>
        </a:p>
      </dgm:t>
    </dgm:pt>
    <dgm:pt modelId="{D5379C9E-1BBC-4300-8EC6-5C20E43B02AF}" type="sibTrans" cxnId="{6CEA99F8-E68A-4C15-A845-13DF5165EAC4}">
      <dgm:prSet/>
      <dgm:spPr/>
      <dgm:t>
        <a:bodyPr/>
        <a:lstStyle/>
        <a:p>
          <a:endParaRPr lang="ru-RU" sz="3200"/>
        </a:p>
      </dgm:t>
    </dgm:pt>
    <dgm:pt modelId="{5A95A685-C5CC-49B8-A9BE-CF21BE67E56A}">
      <dgm:prSet phldrT="[Текст]" custT="1"/>
      <dgm:spPr>
        <a:ln w="38100">
          <a:solidFill>
            <a:schemeClr val="tx1"/>
          </a:solidFill>
        </a:ln>
      </dgm:spPr>
      <dgm:t>
        <a:bodyPr anchor="ctr"/>
        <a:lstStyle/>
        <a:p>
          <a:r>
            <a:rPr lang="ru-RU" sz="8800" dirty="0"/>
            <a:t>15%</a:t>
          </a:r>
          <a:endParaRPr lang="ru-RU" sz="4400" dirty="0"/>
        </a:p>
      </dgm:t>
    </dgm:pt>
    <dgm:pt modelId="{6F6455D3-0B2A-44A3-AB5B-13FA495D5E40}" type="parTrans" cxnId="{D0070C6E-66B9-4C1F-A1FB-D9F98055EEFB}">
      <dgm:prSet/>
      <dgm:spPr/>
      <dgm:t>
        <a:bodyPr/>
        <a:lstStyle/>
        <a:p>
          <a:endParaRPr lang="ru-RU" sz="3200"/>
        </a:p>
      </dgm:t>
    </dgm:pt>
    <dgm:pt modelId="{13ED5E35-7777-437E-AE28-9C2E18B9065F}" type="sibTrans" cxnId="{D0070C6E-66B9-4C1F-A1FB-D9F98055EEFB}">
      <dgm:prSet/>
      <dgm:spPr/>
      <dgm:t>
        <a:bodyPr/>
        <a:lstStyle/>
        <a:p>
          <a:endParaRPr lang="ru-RU" sz="3200"/>
        </a:p>
      </dgm:t>
    </dgm:pt>
    <dgm:pt modelId="{46842D1F-606B-49E8-8D4C-5ACB711F100C}">
      <dgm:prSet phldrT="[Текст]" custT="1"/>
      <dgm:spPr>
        <a:ln w="38100">
          <a:solidFill>
            <a:schemeClr val="tx1"/>
          </a:solidFill>
        </a:ln>
      </dgm:spPr>
      <dgm:t>
        <a:bodyPr anchor="ctr"/>
        <a:lstStyle/>
        <a:p>
          <a:r>
            <a:rPr lang="ru-RU" sz="8800" dirty="0"/>
            <a:t>25%</a:t>
          </a:r>
          <a:endParaRPr lang="ru-RU" sz="4400" dirty="0"/>
        </a:p>
      </dgm:t>
    </dgm:pt>
    <dgm:pt modelId="{317B4304-1115-4223-9ADD-B943DB19DCD7}" type="sibTrans" cxnId="{6B40FDC5-D6C9-4830-B52A-D6A156766792}">
      <dgm:prSet/>
      <dgm:spPr/>
      <dgm:t>
        <a:bodyPr/>
        <a:lstStyle/>
        <a:p>
          <a:endParaRPr lang="ru-RU" sz="3200"/>
        </a:p>
      </dgm:t>
    </dgm:pt>
    <dgm:pt modelId="{6619F0A2-AC60-4560-94B6-1DE13E9720A6}" type="parTrans" cxnId="{6B40FDC5-D6C9-4830-B52A-D6A156766792}">
      <dgm:prSet/>
      <dgm:spPr/>
      <dgm:t>
        <a:bodyPr/>
        <a:lstStyle/>
        <a:p>
          <a:endParaRPr lang="ru-RU" sz="3200"/>
        </a:p>
      </dgm:t>
    </dgm:pt>
    <dgm:pt modelId="{C7D32E2B-08D3-43B4-90A8-31292BCEA114}" type="pres">
      <dgm:prSet presAssocID="{CD0DFC84-5218-4181-A24C-58B8F1148866}" presName="Name0" presStyleCnt="0">
        <dgm:presLayoutVars>
          <dgm:dir/>
          <dgm:resizeHandles val="exact"/>
        </dgm:presLayoutVars>
      </dgm:prSet>
      <dgm:spPr/>
    </dgm:pt>
    <dgm:pt modelId="{C78CFB3F-621C-423D-8056-E6719ECA22B2}" type="pres">
      <dgm:prSet presAssocID="{76CED2A4-A2E6-4ED7-903E-F57D7B2B7360}" presName="node" presStyleLbl="node1" presStyleIdx="0" presStyleCnt="5" custScaleX="194005" custScaleY="118572">
        <dgm:presLayoutVars>
          <dgm:bulletEnabled val="1"/>
        </dgm:presLayoutVars>
      </dgm:prSet>
      <dgm:spPr/>
    </dgm:pt>
    <dgm:pt modelId="{A11357F9-9C80-4B3E-A259-29B6D856EA6C}" type="pres">
      <dgm:prSet presAssocID="{74B48392-93F4-42AF-9466-8008B0264554}" presName="sibTrans" presStyleLbl="sibTrans1D1" presStyleIdx="0" presStyleCnt="4"/>
      <dgm:spPr/>
    </dgm:pt>
    <dgm:pt modelId="{C4DE382C-4113-4E5A-AD0C-77CC7F521F51}" type="pres">
      <dgm:prSet presAssocID="{74B48392-93F4-42AF-9466-8008B0264554}" presName="connectorText" presStyleLbl="sibTrans1D1" presStyleIdx="0" presStyleCnt="4"/>
      <dgm:spPr/>
    </dgm:pt>
    <dgm:pt modelId="{FC05A26B-ABED-4EEA-B546-9642944BEFE6}" type="pres">
      <dgm:prSet presAssocID="{FB2302F7-FD51-4AC1-822C-D382E5BC1032}" presName="node" presStyleLbl="node1" presStyleIdx="1" presStyleCnt="5" custScaleX="196419" custScaleY="118572">
        <dgm:presLayoutVars>
          <dgm:bulletEnabled val="1"/>
        </dgm:presLayoutVars>
      </dgm:prSet>
      <dgm:spPr/>
    </dgm:pt>
    <dgm:pt modelId="{B5244D37-059A-49F5-AF84-BAF226EDAC1F}" type="pres">
      <dgm:prSet presAssocID="{B49EDF19-5C92-4909-885F-0223CE055871}" presName="sibTrans" presStyleLbl="sibTrans1D1" presStyleIdx="1" presStyleCnt="4"/>
      <dgm:spPr/>
    </dgm:pt>
    <dgm:pt modelId="{1EBB0E66-FFF7-475F-99FD-54165A1A31FD}" type="pres">
      <dgm:prSet presAssocID="{B49EDF19-5C92-4909-885F-0223CE055871}" presName="connectorText" presStyleLbl="sibTrans1D1" presStyleIdx="1" presStyleCnt="4"/>
      <dgm:spPr/>
    </dgm:pt>
    <dgm:pt modelId="{74204986-7E41-4B0B-B7E6-CAE1CABBD550}" type="pres">
      <dgm:prSet presAssocID="{04CDFF16-CA3C-4162-9D1E-CBBB40C6E510}" presName="node" presStyleLbl="node1" presStyleIdx="2" presStyleCnt="5" custScaleX="138609" custScaleY="118572">
        <dgm:presLayoutVars>
          <dgm:bulletEnabled val="1"/>
        </dgm:presLayoutVars>
      </dgm:prSet>
      <dgm:spPr/>
    </dgm:pt>
    <dgm:pt modelId="{2F9B2046-227E-4F42-91A7-DAB0320534DE}" type="pres">
      <dgm:prSet presAssocID="{6CA38BAA-56E2-45F4-942F-D7E0B06E99B2}" presName="sibTrans" presStyleLbl="sibTrans1D1" presStyleIdx="2" presStyleCnt="4"/>
      <dgm:spPr/>
    </dgm:pt>
    <dgm:pt modelId="{E1B4DD38-DBF1-416C-AA99-81FC4486E726}" type="pres">
      <dgm:prSet presAssocID="{6CA38BAA-56E2-45F4-942F-D7E0B06E99B2}" presName="connectorText" presStyleLbl="sibTrans1D1" presStyleIdx="2" presStyleCnt="4"/>
      <dgm:spPr/>
    </dgm:pt>
    <dgm:pt modelId="{BC87D64B-A05C-4290-AA0D-1EB8DFAB1A3D}" type="pres">
      <dgm:prSet presAssocID="{CC8028B1-75C4-42B0-812E-BF6AF4472CF3}" presName="node" presStyleLbl="node1" presStyleIdx="3" presStyleCnt="5" custScaleX="114341" custScaleY="118572">
        <dgm:presLayoutVars>
          <dgm:bulletEnabled val="1"/>
        </dgm:presLayoutVars>
      </dgm:prSet>
      <dgm:spPr/>
    </dgm:pt>
    <dgm:pt modelId="{2A76C199-3C0B-44CE-A5F9-25072EB8D5DB}" type="pres">
      <dgm:prSet presAssocID="{E4E3C139-0435-4F2F-87D3-BB4D8E05B171}" presName="sibTrans" presStyleLbl="sibTrans1D1" presStyleIdx="3" presStyleCnt="4"/>
      <dgm:spPr/>
    </dgm:pt>
    <dgm:pt modelId="{E1207465-B64E-4971-ABCA-089314BD32C2}" type="pres">
      <dgm:prSet presAssocID="{E4E3C139-0435-4F2F-87D3-BB4D8E05B171}" presName="connectorText" presStyleLbl="sibTrans1D1" presStyleIdx="3" presStyleCnt="4"/>
      <dgm:spPr/>
    </dgm:pt>
    <dgm:pt modelId="{07C35561-E930-4DDD-8A45-ED31B8F02CEB}" type="pres">
      <dgm:prSet presAssocID="{F514C599-D12F-4F91-ABCC-3CDC191F7FDB}" presName="node" presStyleLbl="node1" presStyleIdx="4" presStyleCnt="5" custScaleX="114341" custScaleY="118572">
        <dgm:presLayoutVars>
          <dgm:bulletEnabled val="1"/>
        </dgm:presLayoutVars>
      </dgm:prSet>
      <dgm:spPr/>
    </dgm:pt>
  </dgm:ptLst>
  <dgm:cxnLst>
    <dgm:cxn modelId="{592CFB02-9706-4320-8B05-FABF00B673F2}" type="presOf" srcId="{CC8028B1-75C4-42B0-812E-BF6AF4472CF3}" destId="{BC87D64B-A05C-4290-AA0D-1EB8DFAB1A3D}" srcOrd="0" destOrd="0" presId="urn:microsoft.com/office/officeart/2005/8/layout/bProcess3"/>
    <dgm:cxn modelId="{96903C0D-695D-452F-A01A-B0D5743E7651}" type="presOf" srcId="{B49EDF19-5C92-4909-885F-0223CE055871}" destId="{B5244D37-059A-49F5-AF84-BAF226EDAC1F}" srcOrd="0" destOrd="0" presId="urn:microsoft.com/office/officeart/2005/8/layout/bProcess3"/>
    <dgm:cxn modelId="{248C8C13-4D7C-4941-8D6C-997F61623534}" type="presOf" srcId="{CD0DFC84-5218-4181-A24C-58B8F1148866}" destId="{C7D32E2B-08D3-43B4-90A8-31292BCEA114}" srcOrd="0" destOrd="0" presId="urn:microsoft.com/office/officeart/2005/8/layout/bProcess3"/>
    <dgm:cxn modelId="{EBB7791E-A55A-4D88-9518-AE9910D69A43}" type="presOf" srcId="{E4E3C139-0435-4F2F-87D3-BB4D8E05B171}" destId="{2A76C199-3C0B-44CE-A5F9-25072EB8D5DB}" srcOrd="0" destOrd="0" presId="urn:microsoft.com/office/officeart/2005/8/layout/bProcess3"/>
    <dgm:cxn modelId="{1F28D026-5740-48E5-8361-A68C623DE231}" type="presOf" srcId="{46842D1F-606B-49E8-8D4C-5ACB711F100C}" destId="{C78CFB3F-621C-423D-8056-E6719ECA22B2}" srcOrd="0" destOrd="1" presId="urn:microsoft.com/office/officeart/2005/8/layout/bProcess3"/>
    <dgm:cxn modelId="{1F9D3227-E76A-4DD4-AA25-B0CA92159DF2}" type="presOf" srcId="{F514C599-D12F-4F91-ABCC-3CDC191F7FDB}" destId="{07C35561-E930-4DDD-8A45-ED31B8F02CEB}" srcOrd="0" destOrd="0" presId="urn:microsoft.com/office/officeart/2005/8/layout/bProcess3"/>
    <dgm:cxn modelId="{BD139436-B021-460C-A6B4-F1E6F4047212}" type="presOf" srcId="{B49EDF19-5C92-4909-885F-0223CE055871}" destId="{1EBB0E66-FFF7-475F-99FD-54165A1A31FD}" srcOrd="1" destOrd="0" presId="urn:microsoft.com/office/officeart/2005/8/layout/bProcess3"/>
    <dgm:cxn modelId="{809DFC3D-A070-4E98-A4C9-DD636324A00D}" type="presOf" srcId="{04CDFF16-CA3C-4162-9D1E-CBBB40C6E510}" destId="{74204986-7E41-4B0B-B7E6-CAE1CABBD550}" srcOrd="0" destOrd="0" presId="urn:microsoft.com/office/officeart/2005/8/layout/bProcess3"/>
    <dgm:cxn modelId="{432EA83F-AB5E-4FD3-9B4A-F3730C5923B0}" type="presOf" srcId="{FB2302F7-FD51-4AC1-822C-D382E5BC1032}" destId="{FC05A26B-ABED-4EEA-B546-9642944BEFE6}" srcOrd="0" destOrd="0" presId="urn:microsoft.com/office/officeart/2005/8/layout/bProcess3"/>
    <dgm:cxn modelId="{E67ED76C-C181-42E6-80F7-5DB7DEBD6E86}" type="presOf" srcId="{5173D8AE-1BFF-48D5-A634-56C61E83335C}" destId="{BC87D64B-A05C-4290-AA0D-1EB8DFAB1A3D}" srcOrd="0" destOrd="1" presId="urn:microsoft.com/office/officeart/2005/8/layout/bProcess3"/>
    <dgm:cxn modelId="{21EC7A6D-8534-47B3-9B44-57AB6C0EB578}" type="presOf" srcId="{E4E3C139-0435-4F2F-87D3-BB4D8E05B171}" destId="{E1207465-B64E-4971-ABCA-089314BD32C2}" srcOrd="1" destOrd="0" presId="urn:microsoft.com/office/officeart/2005/8/layout/bProcess3"/>
    <dgm:cxn modelId="{D0070C6E-66B9-4C1F-A1FB-D9F98055EEFB}" srcId="{F514C599-D12F-4F91-ABCC-3CDC191F7FDB}" destId="{5A95A685-C5CC-49B8-A9BE-CF21BE67E56A}" srcOrd="0" destOrd="0" parTransId="{6F6455D3-0B2A-44A3-AB5B-13FA495D5E40}" sibTransId="{13ED5E35-7777-437E-AE28-9C2E18B9065F}"/>
    <dgm:cxn modelId="{F2E71950-C402-4325-9C6D-F3E23F09F138}" srcId="{04CDFF16-CA3C-4162-9D1E-CBBB40C6E510}" destId="{DA06B444-1ADD-4A15-A3F5-1548B7D0B390}" srcOrd="0" destOrd="0" parTransId="{C3C56D75-C4BE-41F7-A2B5-FFF3146A9919}" sibTransId="{1A1202A9-CC9C-4537-B03D-C8E567E9F1C8}"/>
    <dgm:cxn modelId="{7F91B856-CB93-4A5C-BD73-8C09CB29D68E}" type="presOf" srcId="{6CA38BAA-56E2-45F4-942F-D7E0B06E99B2}" destId="{2F9B2046-227E-4F42-91A7-DAB0320534DE}" srcOrd="0" destOrd="0" presId="urn:microsoft.com/office/officeart/2005/8/layout/bProcess3"/>
    <dgm:cxn modelId="{915B4177-7AB1-4E2C-AEE3-62362DB84B5E}" srcId="{CD0DFC84-5218-4181-A24C-58B8F1148866}" destId="{04CDFF16-CA3C-4162-9D1E-CBBB40C6E510}" srcOrd="2" destOrd="0" parTransId="{CA254F28-87FA-4076-B124-54FA987B2382}" sibTransId="{6CA38BAA-56E2-45F4-942F-D7E0B06E99B2}"/>
    <dgm:cxn modelId="{329DFC7F-D36A-4083-993D-B7A4486170AC}" type="presOf" srcId="{5A95A685-C5CC-49B8-A9BE-CF21BE67E56A}" destId="{07C35561-E930-4DDD-8A45-ED31B8F02CEB}" srcOrd="0" destOrd="1" presId="urn:microsoft.com/office/officeart/2005/8/layout/bProcess3"/>
    <dgm:cxn modelId="{84360A8E-D45A-421A-BCA6-62222E9BAB41}" srcId="{CD0DFC84-5218-4181-A24C-58B8F1148866}" destId="{FB2302F7-FD51-4AC1-822C-D382E5BC1032}" srcOrd="1" destOrd="0" parTransId="{8DB79C87-6F10-4D4F-89AB-AB4604612079}" sibTransId="{B49EDF19-5C92-4909-885F-0223CE055871}"/>
    <dgm:cxn modelId="{D0D2AE90-B037-42E4-A103-2F41430D8581}" type="presOf" srcId="{7755E907-BB52-4CE6-923E-D83BCDE0BC96}" destId="{FC05A26B-ABED-4EEA-B546-9642944BEFE6}" srcOrd="0" destOrd="1" presId="urn:microsoft.com/office/officeart/2005/8/layout/bProcess3"/>
    <dgm:cxn modelId="{EB1BE3A1-F93F-4AB4-82D3-3CBD81C0A2DD}" srcId="{CD0DFC84-5218-4181-A24C-58B8F1148866}" destId="{F514C599-D12F-4F91-ABCC-3CDC191F7FDB}" srcOrd="4" destOrd="0" parTransId="{5C55F9DC-B108-4EC2-A965-DF9C00BB7F5C}" sibTransId="{79E1827C-CCF5-4829-8D08-66ED637E014E}"/>
    <dgm:cxn modelId="{619C13B1-68EA-42F5-9E38-916FF2B1EC0D}" srcId="{CD0DFC84-5218-4181-A24C-58B8F1148866}" destId="{76CED2A4-A2E6-4ED7-903E-F57D7B2B7360}" srcOrd="0" destOrd="0" parTransId="{2629F891-4DA8-43D0-B87B-93287A77284D}" sibTransId="{74B48392-93F4-42AF-9466-8008B0264554}"/>
    <dgm:cxn modelId="{995331BD-CBBD-4CDC-906F-A751DA2C3921}" type="presOf" srcId="{74B48392-93F4-42AF-9466-8008B0264554}" destId="{A11357F9-9C80-4B3E-A259-29B6D856EA6C}" srcOrd="0" destOrd="0" presId="urn:microsoft.com/office/officeart/2005/8/layout/bProcess3"/>
    <dgm:cxn modelId="{6B40FDC5-D6C9-4830-B52A-D6A156766792}" srcId="{76CED2A4-A2E6-4ED7-903E-F57D7B2B7360}" destId="{46842D1F-606B-49E8-8D4C-5ACB711F100C}" srcOrd="0" destOrd="0" parTransId="{6619F0A2-AC60-4560-94B6-1DE13E9720A6}" sibTransId="{317B4304-1115-4223-9ADD-B943DB19DCD7}"/>
    <dgm:cxn modelId="{DA388DCE-A0D6-4DA2-ACC4-0EBC7B618DDA}" type="presOf" srcId="{76CED2A4-A2E6-4ED7-903E-F57D7B2B7360}" destId="{C78CFB3F-621C-423D-8056-E6719ECA22B2}" srcOrd="0" destOrd="0" presId="urn:microsoft.com/office/officeart/2005/8/layout/bProcess3"/>
    <dgm:cxn modelId="{8E23AFD6-5D3B-4287-A83C-BDDEB039BB1A}" srcId="{FB2302F7-FD51-4AC1-822C-D382E5BC1032}" destId="{7755E907-BB52-4CE6-923E-D83BCDE0BC96}" srcOrd="0" destOrd="0" parTransId="{8EF6E7E9-1A70-482A-ACD3-19E1EEBCDEFE}" sibTransId="{CF078CF3-E6E7-4C99-A748-46E3FA96A1E4}"/>
    <dgm:cxn modelId="{14E7B2D6-81DF-4E45-AA9A-B39BF04DDFD8}" type="presOf" srcId="{DA06B444-1ADD-4A15-A3F5-1548B7D0B390}" destId="{74204986-7E41-4B0B-B7E6-CAE1CABBD550}" srcOrd="0" destOrd="1" presId="urn:microsoft.com/office/officeart/2005/8/layout/bProcess3"/>
    <dgm:cxn modelId="{3EEF66DA-2D81-407D-B3B7-14FAAB430F4E}" srcId="{CD0DFC84-5218-4181-A24C-58B8F1148866}" destId="{CC8028B1-75C4-42B0-812E-BF6AF4472CF3}" srcOrd="3" destOrd="0" parTransId="{830EAE91-C924-4BAD-8D07-B57B10DCE0C5}" sibTransId="{E4E3C139-0435-4F2F-87D3-BB4D8E05B171}"/>
    <dgm:cxn modelId="{45AD01DB-10ED-4BEE-BAD1-3EA5AC2F8758}" type="presOf" srcId="{74B48392-93F4-42AF-9466-8008B0264554}" destId="{C4DE382C-4113-4E5A-AD0C-77CC7F521F51}" srcOrd="1" destOrd="0" presId="urn:microsoft.com/office/officeart/2005/8/layout/bProcess3"/>
    <dgm:cxn modelId="{FB08FEED-593C-4B7F-A3CB-123CE293DE10}" type="presOf" srcId="{6CA38BAA-56E2-45F4-942F-D7E0B06E99B2}" destId="{E1B4DD38-DBF1-416C-AA99-81FC4486E726}" srcOrd="1" destOrd="0" presId="urn:microsoft.com/office/officeart/2005/8/layout/bProcess3"/>
    <dgm:cxn modelId="{6CEA99F8-E68A-4C15-A845-13DF5165EAC4}" srcId="{CC8028B1-75C4-42B0-812E-BF6AF4472CF3}" destId="{5173D8AE-1BFF-48D5-A634-56C61E83335C}" srcOrd="0" destOrd="0" parTransId="{16748875-6C09-4B8E-9B57-30BB9D945BAA}" sibTransId="{D5379C9E-1BBC-4300-8EC6-5C20E43B02AF}"/>
    <dgm:cxn modelId="{C9135FC0-7D74-4075-9C7A-CF88E9AA7D3D}" type="presParOf" srcId="{C7D32E2B-08D3-43B4-90A8-31292BCEA114}" destId="{C78CFB3F-621C-423D-8056-E6719ECA22B2}" srcOrd="0" destOrd="0" presId="urn:microsoft.com/office/officeart/2005/8/layout/bProcess3"/>
    <dgm:cxn modelId="{A3D8BDD7-60CB-4431-94CE-BAFC5152E048}" type="presParOf" srcId="{C7D32E2B-08D3-43B4-90A8-31292BCEA114}" destId="{A11357F9-9C80-4B3E-A259-29B6D856EA6C}" srcOrd="1" destOrd="0" presId="urn:microsoft.com/office/officeart/2005/8/layout/bProcess3"/>
    <dgm:cxn modelId="{67A1B0B4-9B74-4220-968F-2AA809FE8750}" type="presParOf" srcId="{A11357F9-9C80-4B3E-A259-29B6D856EA6C}" destId="{C4DE382C-4113-4E5A-AD0C-77CC7F521F51}" srcOrd="0" destOrd="0" presId="urn:microsoft.com/office/officeart/2005/8/layout/bProcess3"/>
    <dgm:cxn modelId="{F168660D-8C86-4727-A5F1-F5E742CB76FF}" type="presParOf" srcId="{C7D32E2B-08D3-43B4-90A8-31292BCEA114}" destId="{FC05A26B-ABED-4EEA-B546-9642944BEFE6}" srcOrd="2" destOrd="0" presId="urn:microsoft.com/office/officeart/2005/8/layout/bProcess3"/>
    <dgm:cxn modelId="{04D05F5E-F5FF-4FB4-9DBA-4AE05222C93D}" type="presParOf" srcId="{C7D32E2B-08D3-43B4-90A8-31292BCEA114}" destId="{B5244D37-059A-49F5-AF84-BAF226EDAC1F}" srcOrd="3" destOrd="0" presId="urn:microsoft.com/office/officeart/2005/8/layout/bProcess3"/>
    <dgm:cxn modelId="{906E6741-2677-475D-B6A3-10882BD3DFA1}" type="presParOf" srcId="{B5244D37-059A-49F5-AF84-BAF226EDAC1F}" destId="{1EBB0E66-FFF7-475F-99FD-54165A1A31FD}" srcOrd="0" destOrd="0" presId="urn:microsoft.com/office/officeart/2005/8/layout/bProcess3"/>
    <dgm:cxn modelId="{3EDAD009-DE10-41E0-AD7F-BFE72102A54A}" type="presParOf" srcId="{C7D32E2B-08D3-43B4-90A8-31292BCEA114}" destId="{74204986-7E41-4B0B-B7E6-CAE1CABBD550}" srcOrd="4" destOrd="0" presId="urn:microsoft.com/office/officeart/2005/8/layout/bProcess3"/>
    <dgm:cxn modelId="{3CD5EF74-85EB-4C7C-B46E-CBF27D261634}" type="presParOf" srcId="{C7D32E2B-08D3-43B4-90A8-31292BCEA114}" destId="{2F9B2046-227E-4F42-91A7-DAB0320534DE}" srcOrd="5" destOrd="0" presId="urn:microsoft.com/office/officeart/2005/8/layout/bProcess3"/>
    <dgm:cxn modelId="{9134472A-BFF8-41AB-84BD-11FE4AD64C43}" type="presParOf" srcId="{2F9B2046-227E-4F42-91A7-DAB0320534DE}" destId="{E1B4DD38-DBF1-416C-AA99-81FC4486E726}" srcOrd="0" destOrd="0" presId="urn:microsoft.com/office/officeart/2005/8/layout/bProcess3"/>
    <dgm:cxn modelId="{F83C73FD-4A72-40F3-BE4F-F47FA83DA878}" type="presParOf" srcId="{C7D32E2B-08D3-43B4-90A8-31292BCEA114}" destId="{BC87D64B-A05C-4290-AA0D-1EB8DFAB1A3D}" srcOrd="6" destOrd="0" presId="urn:microsoft.com/office/officeart/2005/8/layout/bProcess3"/>
    <dgm:cxn modelId="{34F1F13B-B0F7-43E8-88C7-7A7E12FFE5F8}" type="presParOf" srcId="{C7D32E2B-08D3-43B4-90A8-31292BCEA114}" destId="{2A76C199-3C0B-44CE-A5F9-25072EB8D5DB}" srcOrd="7" destOrd="0" presId="urn:microsoft.com/office/officeart/2005/8/layout/bProcess3"/>
    <dgm:cxn modelId="{E51F213F-F127-4343-941F-C72241043243}" type="presParOf" srcId="{2A76C199-3C0B-44CE-A5F9-25072EB8D5DB}" destId="{E1207465-B64E-4971-ABCA-089314BD32C2}" srcOrd="0" destOrd="0" presId="urn:microsoft.com/office/officeart/2005/8/layout/bProcess3"/>
    <dgm:cxn modelId="{D49C87A9-DCAD-474E-AA25-6AB84ED4D2F1}" type="presParOf" srcId="{C7D32E2B-08D3-43B4-90A8-31292BCEA114}" destId="{07C35561-E930-4DDD-8A45-ED31B8F02CEB}" srcOrd="8"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3B75C7-5FCA-4CA2-9520-96D46003AFBD}" type="doc">
      <dgm:prSet loTypeId="urn:microsoft.com/office/officeart/2005/8/layout/radial4" loCatId="relationship" qsTypeId="urn:microsoft.com/office/officeart/2005/8/quickstyle/simple1" qsCatId="simple" csTypeId="urn:microsoft.com/office/officeart/2005/8/colors/accent2_1" csCatId="accent2" phldr="1"/>
      <dgm:spPr/>
      <dgm:t>
        <a:bodyPr/>
        <a:lstStyle/>
        <a:p>
          <a:endParaRPr lang="ru-RU"/>
        </a:p>
      </dgm:t>
    </dgm:pt>
    <dgm:pt modelId="{1922A9DE-2943-4FA8-8046-E2648A9BC9FE}">
      <dgm:prSet phldrT="[Текст]" custT="1">
        <dgm:style>
          <a:lnRef idx="2">
            <a:schemeClr val="accent1"/>
          </a:lnRef>
          <a:fillRef idx="1">
            <a:schemeClr val="lt1"/>
          </a:fillRef>
          <a:effectRef idx="0">
            <a:schemeClr val="accent1"/>
          </a:effectRef>
          <a:fontRef idx="minor">
            <a:schemeClr val="dk1"/>
          </a:fontRef>
        </dgm:style>
      </dgm:prSet>
      <dgm:spPr>
        <a:ln w="28575"/>
      </dgm:spPr>
      <dgm:t>
        <a:bodyPr spcFirstLastPara="0" vert="horz" wrap="square" lIns="34290" tIns="34290" rIns="34290" bIns="34290" numCol="1" spcCol="1270" anchor="ctr" anchorCtr="0"/>
        <a:lstStyle/>
        <a:p>
          <a:pPr marL="0" lvl="0" indent="0" algn="ctr" defTabSz="800100">
            <a:lnSpc>
              <a:spcPct val="90000"/>
            </a:lnSpc>
            <a:spcBef>
              <a:spcPct val="0"/>
            </a:spcBef>
            <a:spcAft>
              <a:spcPct val="35000"/>
            </a:spcAft>
            <a:buNone/>
          </a:pPr>
          <a:r>
            <a:rPr lang="ru-RU" sz="3600" b="1" kern="1200" dirty="0">
              <a:solidFill>
                <a:prstClr val="black">
                  <a:hueOff val="0"/>
                  <a:satOff val="0"/>
                  <a:lumOff val="0"/>
                  <a:alphaOff val="0"/>
                </a:prstClr>
              </a:solidFill>
              <a:latin typeface="Calibri" panose="020F0502020204030204"/>
              <a:ea typeface="Arial Narrow"/>
              <a:cs typeface="Arial Narrow"/>
            </a:rPr>
            <a:t>Данные для анализа</a:t>
          </a:r>
        </a:p>
      </dgm:t>
    </dgm:pt>
    <dgm:pt modelId="{15B366C7-7010-4F16-B548-A569A26FAE98}" type="parTrans" cxnId="{5830B68D-4D06-405F-A4DF-953C5A7363D7}">
      <dgm:prSet/>
      <dgm:spPr/>
      <dgm:t>
        <a:bodyPr/>
        <a:lstStyle/>
        <a:p>
          <a:endParaRPr lang="ru-RU"/>
        </a:p>
      </dgm:t>
    </dgm:pt>
    <dgm:pt modelId="{871D2399-AB62-44CC-9113-ED5046F3872B}" type="sibTrans" cxnId="{5830B68D-4D06-405F-A4DF-953C5A7363D7}">
      <dgm:prSet/>
      <dgm:spPr/>
      <dgm:t>
        <a:bodyPr/>
        <a:lstStyle/>
        <a:p>
          <a:endParaRPr lang="ru-RU"/>
        </a:p>
      </dgm:t>
    </dgm:pt>
    <dgm:pt modelId="{182705F4-2AC6-4DC7-B475-BB26E32AACA1}">
      <dgm:prSet phldrT="[Текст]"/>
      <dgm:spPr>
        <a:ln w="28575">
          <a:solidFill>
            <a:srgbClr val="FF0000"/>
          </a:solidFill>
        </a:ln>
      </dgm:spPr>
      <dgm:t>
        <a:bodyPr/>
        <a:lstStyle/>
        <a:p>
          <a:r>
            <a:rPr lang="ru-RU" dirty="0"/>
            <a:t>Базы данных</a:t>
          </a:r>
        </a:p>
      </dgm:t>
    </dgm:pt>
    <dgm:pt modelId="{754C2F13-E5F3-473D-8312-2A0A35F7141A}" type="parTrans" cxnId="{D16E7FC4-A57E-4C82-856A-340C54453A00}">
      <dgm:prSet/>
      <dgm:spPr>
        <a:ln w="28575">
          <a:solidFill>
            <a:schemeClr val="tx1"/>
          </a:solidFill>
        </a:ln>
      </dgm:spPr>
      <dgm:t>
        <a:bodyPr/>
        <a:lstStyle/>
        <a:p>
          <a:endParaRPr lang="ru-RU"/>
        </a:p>
      </dgm:t>
    </dgm:pt>
    <dgm:pt modelId="{68ECB4F0-6FAE-42E1-8DD2-88317936819F}" type="sibTrans" cxnId="{D16E7FC4-A57E-4C82-856A-340C54453A00}">
      <dgm:prSet/>
      <dgm:spPr/>
      <dgm:t>
        <a:bodyPr/>
        <a:lstStyle/>
        <a:p>
          <a:endParaRPr lang="ru-RU"/>
        </a:p>
      </dgm:t>
    </dgm:pt>
    <dgm:pt modelId="{32B109E2-3683-40E3-AB17-30AAAAA38A75}">
      <dgm:prSet phldrT="[Текст]"/>
      <dgm:spPr>
        <a:ln w="28575">
          <a:solidFill>
            <a:schemeClr val="tx1"/>
          </a:solidFill>
        </a:ln>
      </dgm:spPr>
      <dgm:t>
        <a:bodyPr/>
        <a:lstStyle/>
        <a:p>
          <a:r>
            <a:rPr lang="ru-RU" dirty="0"/>
            <a:t>Офисные приложения</a:t>
          </a:r>
        </a:p>
      </dgm:t>
    </dgm:pt>
    <dgm:pt modelId="{B3CCED9F-0D88-446E-9B77-289131BA7512}" type="parTrans" cxnId="{E61AF952-2306-46DC-B922-B20A88F5B3C3}">
      <dgm:prSet/>
      <dgm:spPr>
        <a:ln w="28575">
          <a:solidFill>
            <a:schemeClr val="tx1"/>
          </a:solidFill>
        </a:ln>
      </dgm:spPr>
      <dgm:t>
        <a:bodyPr/>
        <a:lstStyle/>
        <a:p>
          <a:endParaRPr lang="ru-RU"/>
        </a:p>
      </dgm:t>
    </dgm:pt>
    <dgm:pt modelId="{D74D7335-E680-476C-A8D6-95B67C373962}" type="sibTrans" cxnId="{E61AF952-2306-46DC-B922-B20A88F5B3C3}">
      <dgm:prSet/>
      <dgm:spPr/>
      <dgm:t>
        <a:bodyPr/>
        <a:lstStyle/>
        <a:p>
          <a:endParaRPr lang="ru-RU"/>
        </a:p>
      </dgm:t>
    </dgm:pt>
    <dgm:pt modelId="{A47308FD-FD94-4007-B331-63CA9C87CFA9}">
      <dgm:prSet phldrT="[Текст]"/>
      <dgm:spPr>
        <a:ln w="28575">
          <a:solidFill>
            <a:schemeClr val="tx1"/>
          </a:solidFill>
        </a:ln>
      </dgm:spPr>
      <dgm:t>
        <a:bodyPr/>
        <a:lstStyle/>
        <a:p>
          <a:r>
            <a:rPr lang="ru-RU" dirty="0"/>
            <a:t>Интернет </a:t>
          </a:r>
        </a:p>
      </dgm:t>
    </dgm:pt>
    <dgm:pt modelId="{31521610-9DD5-4865-9FE3-36812DD1402A}" type="parTrans" cxnId="{ED14B34A-7A7A-47ED-9BBE-62AFD057522B}">
      <dgm:prSet/>
      <dgm:spPr>
        <a:ln w="28575">
          <a:solidFill>
            <a:schemeClr val="tx1"/>
          </a:solidFill>
        </a:ln>
      </dgm:spPr>
      <dgm:t>
        <a:bodyPr/>
        <a:lstStyle/>
        <a:p>
          <a:endParaRPr lang="ru-RU"/>
        </a:p>
      </dgm:t>
    </dgm:pt>
    <dgm:pt modelId="{E5F1A7DF-E3AF-4783-BEFB-1E3A46E7AC9C}" type="sibTrans" cxnId="{ED14B34A-7A7A-47ED-9BBE-62AFD057522B}">
      <dgm:prSet/>
      <dgm:spPr/>
      <dgm:t>
        <a:bodyPr/>
        <a:lstStyle/>
        <a:p>
          <a:endParaRPr lang="ru-RU"/>
        </a:p>
      </dgm:t>
    </dgm:pt>
    <dgm:pt modelId="{26A16EAF-75B2-40E6-9E5B-75E8A61D88CB}">
      <dgm:prSet phldrT="[Текст]"/>
      <dgm:spPr>
        <a:ln w="28575">
          <a:solidFill>
            <a:srgbClr val="FF0000"/>
          </a:solidFill>
        </a:ln>
      </dgm:spPr>
      <dgm:t>
        <a:bodyPr/>
        <a:lstStyle/>
        <a:p>
          <a:r>
            <a:rPr lang="ru-RU" dirty="0"/>
            <a:t>Файлы .</a:t>
          </a:r>
          <a:r>
            <a:rPr lang="en-CA" dirty="0"/>
            <a:t>xlsx, .csv</a:t>
          </a:r>
          <a:endParaRPr lang="ru-RU" dirty="0"/>
        </a:p>
      </dgm:t>
    </dgm:pt>
    <dgm:pt modelId="{10DA5B81-1BC9-429F-A373-11A17549DC89}" type="parTrans" cxnId="{F2CEDEEA-69C7-4E71-8A4D-BF34853556C6}">
      <dgm:prSet/>
      <dgm:spPr>
        <a:ln w="28575">
          <a:solidFill>
            <a:schemeClr val="tx1"/>
          </a:solidFill>
        </a:ln>
      </dgm:spPr>
      <dgm:t>
        <a:bodyPr/>
        <a:lstStyle/>
        <a:p>
          <a:endParaRPr lang="ru-RU"/>
        </a:p>
      </dgm:t>
    </dgm:pt>
    <dgm:pt modelId="{D4B98649-3ABD-4C41-A1E5-24776E75BEA6}" type="sibTrans" cxnId="{F2CEDEEA-69C7-4E71-8A4D-BF34853556C6}">
      <dgm:prSet/>
      <dgm:spPr/>
      <dgm:t>
        <a:bodyPr/>
        <a:lstStyle/>
        <a:p>
          <a:endParaRPr lang="ru-RU"/>
        </a:p>
      </dgm:t>
    </dgm:pt>
    <dgm:pt modelId="{C3751F1E-2B42-4F91-B44D-1B08340BE17A}">
      <dgm:prSet phldrT="[Текст]"/>
      <dgm:spPr>
        <a:ln w="28575">
          <a:solidFill>
            <a:schemeClr val="tx1"/>
          </a:solidFill>
        </a:ln>
      </dgm:spPr>
      <dgm:t>
        <a:bodyPr/>
        <a:lstStyle/>
        <a:p>
          <a:r>
            <a:rPr lang="en-US" dirty="0"/>
            <a:t>CRM, ERP, CPS, IoT</a:t>
          </a:r>
          <a:endParaRPr lang="ru-RU" dirty="0"/>
        </a:p>
      </dgm:t>
    </dgm:pt>
    <dgm:pt modelId="{1098843A-F122-4508-936B-8CB7C32DF076}" type="parTrans" cxnId="{8A9B4530-C64E-4532-AA98-952DCA13AA95}">
      <dgm:prSet/>
      <dgm:spPr>
        <a:ln w="28575">
          <a:solidFill>
            <a:schemeClr val="tx1"/>
          </a:solidFill>
        </a:ln>
      </dgm:spPr>
      <dgm:t>
        <a:bodyPr/>
        <a:lstStyle/>
        <a:p>
          <a:endParaRPr lang="ru-RU"/>
        </a:p>
      </dgm:t>
    </dgm:pt>
    <dgm:pt modelId="{505DF6E0-B044-4560-BDDE-C33F17811BCA}" type="sibTrans" cxnId="{8A9B4530-C64E-4532-AA98-952DCA13AA95}">
      <dgm:prSet/>
      <dgm:spPr/>
      <dgm:t>
        <a:bodyPr/>
        <a:lstStyle/>
        <a:p>
          <a:endParaRPr lang="ru-RU"/>
        </a:p>
      </dgm:t>
    </dgm:pt>
    <dgm:pt modelId="{495EACA0-A6C8-444F-B3CC-C8FBEC1D1EB0}" type="pres">
      <dgm:prSet presAssocID="{823B75C7-5FCA-4CA2-9520-96D46003AFBD}" presName="cycle" presStyleCnt="0">
        <dgm:presLayoutVars>
          <dgm:chMax val="1"/>
          <dgm:dir/>
          <dgm:animLvl val="ctr"/>
          <dgm:resizeHandles val="exact"/>
        </dgm:presLayoutVars>
      </dgm:prSet>
      <dgm:spPr/>
    </dgm:pt>
    <dgm:pt modelId="{A932E5AE-71D7-4085-9A2C-4C1A4EB31D45}" type="pres">
      <dgm:prSet presAssocID="{1922A9DE-2943-4FA8-8046-E2648A9BC9FE}" presName="centerShape" presStyleLbl="node0" presStyleIdx="0" presStyleCnt="1" custScaleY="96318"/>
      <dgm:spPr>
        <a:xfrm>
          <a:off x="5611549" y="4396088"/>
          <a:ext cx="3124891" cy="2879368"/>
        </a:xfrm>
        <a:prstGeom prst="ellipse">
          <a:avLst/>
        </a:prstGeom>
      </dgm:spPr>
    </dgm:pt>
    <dgm:pt modelId="{60E8F131-E9BB-48BF-A579-77529CEBFAA9}" type="pres">
      <dgm:prSet presAssocID="{1098843A-F122-4508-936B-8CB7C32DF076}" presName="parTrans" presStyleLbl="bgSibTrans2D1" presStyleIdx="0" presStyleCnt="5"/>
      <dgm:spPr/>
    </dgm:pt>
    <dgm:pt modelId="{1AB62B25-6676-4C6D-882F-E0D6F91EFBAF}" type="pres">
      <dgm:prSet presAssocID="{C3751F1E-2B42-4F91-B44D-1B08340BE17A}" presName="node" presStyleLbl="node1" presStyleIdx="0" presStyleCnt="5">
        <dgm:presLayoutVars>
          <dgm:bulletEnabled val="1"/>
        </dgm:presLayoutVars>
      </dgm:prSet>
      <dgm:spPr/>
    </dgm:pt>
    <dgm:pt modelId="{6D0069C1-012F-4F01-8ACD-430402B1F6CF}" type="pres">
      <dgm:prSet presAssocID="{754C2F13-E5F3-473D-8312-2A0A35F7141A}" presName="parTrans" presStyleLbl="bgSibTrans2D1" presStyleIdx="1" presStyleCnt="5"/>
      <dgm:spPr/>
    </dgm:pt>
    <dgm:pt modelId="{AACE9FDB-4C22-4FBD-B551-F30B8401C7F3}" type="pres">
      <dgm:prSet presAssocID="{182705F4-2AC6-4DC7-B475-BB26E32AACA1}" presName="node" presStyleLbl="node1" presStyleIdx="1" presStyleCnt="5">
        <dgm:presLayoutVars>
          <dgm:bulletEnabled val="1"/>
        </dgm:presLayoutVars>
      </dgm:prSet>
      <dgm:spPr/>
    </dgm:pt>
    <dgm:pt modelId="{7FAFF1D8-5672-4EF4-8CC8-11ABA55EB122}" type="pres">
      <dgm:prSet presAssocID="{B3CCED9F-0D88-446E-9B77-289131BA7512}" presName="parTrans" presStyleLbl="bgSibTrans2D1" presStyleIdx="2" presStyleCnt="5"/>
      <dgm:spPr/>
    </dgm:pt>
    <dgm:pt modelId="{818F5820-6B8F-486F-8A74-3031B3D310E5}" type="pres">
      <dgm:prSet presAssocID="{32B109E2-3683-40E3-AB17-30AAAAA38A75}" presName="node" presStyleLbl="node1" presStyleIdx="2" presStyleCnt="5">
        <dgm:presLayoutVars>
          <dgm:bulletEnabled val="1"/>
        </dgm:presLayoutVars>
      </dgm:prSet>
      <dgm:spPr/>
    </dgm:pt>
    <dgm:pt modelId="{C7BC03DC-81A9-4345-99B3-758E934B9D1B}" type="pres">
      <dgm:prSet presAssocID="{31521610-9DD5-4865-9FE3-36812DD1402A}" presName="parTrans" presStyleLbl="bgSibTrans2D1" presStyleIdx="3" presStyleCnt="5"/>
      <dgm:spPr/>
    </dgm:pt>
    <dgm:pt modelId="{4F764069-1D65-4F3A-85D8-DBE2629DCB41}" type="pres">
      <dgm:prSet presAssocID="{A47308FD-FD94-4007-B331-63CA9C87CFA9}" presName="node" presStyleLbl="node1" presStyleIdx="3" presStyleCnt="5">
        <dgm:presLayoutVars>
          <dgm:bulletEnabled val="1"/>
        </dgm:presLayoutVars>
      </dgm:prSet>
      <dgm:spPr/>
    </dgm:pt>
    <dgm:pt modelId="{BAEE0144-A360-412C-A56B-7E658257AE62}" type="pres">
      <dgm:prSet presAssocID="{10DA5B81-1BC9-429F-A373-11A17549DC89}" presName="parTrans" presStyleLbl="bgSibTrans2D1" presStyleIdx="4" presStyleCnt="5"/>
      <dgm:spPr/>
    </dgm:pt>
    <dgm:pt modelId="{25E5497E-2FC7-4DE5-9E91-778835D03C83}" type="pres">
      <dgm:prSet presAssocID="{26A16EAF-75B2-40E6-9E5B-75E8A61D88CB}" presName="node" presStyleLbl="node1" presStyleIdx="4" presStyleCnt="5">
        <dgm:presLayoutVars>
          <dgm:bulletEnabled val="1"/>
        </dgm:presLayoutVars>
      </dgm:prSet>
      <dgm:spPr/>
    </dgm:pt>
  </dgm:ptLst>
  <dgm:cxnLst>
    <dgm:cxn modelId="{C4D22110-7DE2-4700-AB7C-ECFD0339BB62}" type="presOf" srcId="{B3CCED9F-0D88-446E-9B77-289131BA7512}" destId="{7FAFF1D8-5672-4EF4-8CC8-11ABA55EB122}" srcOrd="0" destOrd="0" presId="urn:microsoft.com/office/officeart/2005/8/layout/radial4"/>
    <dgm:cxn modelId="{072A372F-044F-4792-93FD-3E531DE31115}" type="presOf" srcId="{10DA5B81-1BC9-429F-A373-11A17549DC89}" destId="{BAEE0144-A360-412C-A56B-7E658257AE62}" srcOrd="0" destOrd="0" presId="urn:microsoft.com/office/officeart/2005/8/layout/radial4"/>
    <dgm:cxn modelId="{7E622930-2FA3-46FB-A26B-89AC8F5552D5}" type="presOf" srcId="{754C2F13-E5F3-473D-8312-2A0A35F7141A}" destId="{6D0069C1-012F-4F01-8ACD-430402B1F6CF}" srcOrd="0" destOrd="0" presId="urn:microsoft.com/office/officeart/2005/8/layout/radial4"/>
    <dgm:cxn modelId="{8A9B4530-C64E-4532-AA98-952DCA13AA95}" srcId="{1922A9DE-2943-4FA8-8046-E2648A9BC9FE}" destId="{C3751F1E-2B42-4F91-B44D-1B08340BE17A}" srcOrd="0" destOrd="0" parTransId="{1098843A-F122-4508-936B-8CB7C32DF076}" sibTransId="{505DF6E0-B044-4560-BDDE-C33F17811BCA}"/>
    <dgm:cxn modelId="{DBAFC040-A95F-4735-9378-B2EEC0198D06}" type="presOf" srcId="{A47308FD-FD94-4007-B331-63CA9C87CFA9}" destId="{4F764069-1D65-4F3A-85D8-DBE2629DCB41}" srcOrd="0" destOrd="0" presId="urn:microsoft.com/office/officeart/2005/8/layout/radial4"/>
    <dgm:cxn modelId="{281FCD64-E612-4D3B-BA5C-09447A888A9C}" type="presOf" srcId="{C3751F1E-2B42-4F91-B44D-1B08340BE17A}" destId="{1AB62B25-6676-4C6D-882F-E0D6F91EFBAF}" srcOrd="0" destOrd="0" presId="urn:microsoft.com/office/officeart/2005/8/layout/radial4"/>
    <dgm:cxn modelId="{6C617F47-E1F3-4A3A-8142-3CFE6C785EAE}" type="presOf" srcId="{182705F4-2AC6-4DC7-B475-BB26E32AACA1}" destId="{AACE9FDB-4C22-4FBD-B551-F30B8401C7F3}" srcOrd="0" destOrd="0" presId="urn:microsoft.com/office/officeart/2005/8/layout/radial4"/>
    <dgm:cxn modelId="{87AE296A-B02F-45F8-B3D0-2AB48350ABD8}" type="presOf" srcId="{1922A9DE-2943-4FA8-8046-E2648A9BC9FE}" destId="{A932E5AE-71D7-4085-9A2C-4C1A4EB31D45}" srcOrd="0" destOrd="0" presId="urn:microsoft.com/office/officeart/2005/8/layout/radial4"/>
    <dgm:cxn modelId="{ED14B34A-7A7A-47ED-9BBE-62AFD057522B}" srcId="{1922A9DE-2943-4FA8-8046-E2648A9BC9FE}" destId="{A47308FD-FD94-4007-B331-63CA9C87CFA9}" srcOrd="3" destOrd="0" parTransId="{31521610-9DD5-4865-9FE3-36812DD1402A}" sibTransId="{E5F1A7DF-E3AF-4783-BEFB-1E3A46E7AC9C}"/>
    <dgm:cxn modelId="{6D8FE76E-DCA2-41C7-9E7B-AA80E3136406}" type="presOf" srcId="{31521610-9DD5-4865-9FE3-36812DD1402A}" destId="{C7BC03DC-81A9-4345-99B3-758E934B9D1B}" srcOrd="0" destOrd="0" presId="urn:microsoft.com/office/officeart/2005/8/layout/radial4"/>
    <dgm:cxn modelId="{E61AF952-2306-46DC-B922-B20A88F5B3C3}" srcId="{1922A9DE-2943-4FA8-8046-E2648A9BC9FE}" destId="{32B109E2-3683-40E3-AB17-30AAAAA38A75}" srcOrd="2" destOrd="0" parTransId="{B3CCED9F-0D88-446E-9B77-289131BA7512}" sibTransId="{D74D7335-E680-476C-A8D6-95B67C373962}"/>
    <dgm:cxn modelId="{5830B68D-4D06-405F-A4DF-953C5A7363D7}" srcId="{823B75C7-5FCA-4CA2-9520-96D46003AFBD}" destId="{1922A9DE-2943-4FA8-8046-E2648A9BC9FE}" srcOrd="0" destOrd="0" parTransId="{15B366C7-7010-4F16-B548-A569A26FAE98}" sibTransId="{871D2399-AB62-44CC-9113-ED5046F3872B}"/>
    <dgm:cxn modelId="{11980FA3-C3DD-4CEF-8A07-04E426963246}" type="presOf" srcId="{26A16EAF-75B2-40E6-9E5B-75E8A61D88CB}" destId="{25E5497E-2FC7-4DE5-9E91-778835D03C83}" srcOrd="0" destOrd="0" presId="urn:microsoft.com/office/officeart/2005/8/layout/radial4"/>
    <dgm:cxn modelId="{0F506FAB-4359-4299-BFD9-DE2C1E69FC48}" type="presOf" srcId="{32B109E2-3683-40E3-AB17-30AAAAA38A75}" destId="{818F5820-6B8F-486F-8A74-3031B3D310E5}" srcOrd="0" destOrd="0" presId="urn:microsoft.com/office/officeart/2005/8/layout/radial4"/>
    <dgm:cxn modelId="{D32F47AF-85C9-429B-BE52-A27C7224E31D}" type="presOf" srcId="{823B75C7-5FCA-4CA2-9520-96D46003AFBD}" destId="{495EACA0-A6C8-444F-B3CC-C8FBEC1D1EB0}" srcOrd="0" destOrd="0" presId="urn:microsoft.com/office/officeart/2005/8/layout/radial4"/>
    <dgm:cxn modelId="{D16E7FC4-A57E-4C82-856A-340C54453A00}" srcId="{1922A9DE-2943-4FA8-8046-E2648A9BC9FE}" destId="{182705F4-2AC6-4DC7-B475-BB26E32AACA1}" srcOrd="1" destOrd="0" parTransId="{754C2F13-E5F3-473D-8312-2A0A35F7141A}" sibTransId="{68ECB4F0-6FAE-42E1-8DD2-88317936819F}"/>
    <dgm:cxn modelId="{D53A4ADA-E784-4CC1-834C-D389912DD16D}" type="presOf" srcId="{1098843A-F122-4508-936B-8CB7C32DF076}" destId="{60E8F131-E9BB-48BF-A579-77529CEBFAA9}" srcOrd="0" destOrd="0" presId="urn:microsoft.com/office/officeart/2005/8/layout/radial4"/>
    <dgm:cxn modelId="{F2CEDEEA-69C7-4E71-8A4D-BF34853556C6}" srcId="{1922A9DE-2943-4FA8-8046-E2648A9BC9FE}" destId="{26A16EAF-75B2-40E6-9E5B-75E8A61D88CB}" srcOrd="4" destOrd="0" parTransId="{10DA5B81-1BC9-429F-A373-11A17549DC89}" sibTransId="{D4B98649-3ABD-4C41-A1E5-24776E75BEA6}"/>
    <dgm:cxn modelId="{844350BD-475E-48D3-8A9B-16D6C3757381}" type="presParOf" srcId="{495EACA0-A6C8-444F-B3CC-C8FBEC1D1EB0}" destId="{A932E5AE-71D7-4085-9A2C-4C1A4EB31D45}" srcOrd="0" destOrd="0" presId="urn:microsoft.com/office/officeart/2005/8/layout/radial4"/>
    <dgm:cxn modelId="{4539D45A-E390-4B50-BF14-81BAF493003E}" type="presParOf" srcId="{495EACA0-A6C8-444F-B3CC-C8FBEC1D1EB0}" destId="{60E8F131-E9BB-48BF-A579-77529CEBFAA9}" srcOrd="1" destOrd="0" presId="urn:microsoft.com/office/officeart/2005/8/layout/radial4"/>
    <dgm:cxn modelId="{DE95F19A-DECD-4004-9C94-C76EFDEABE18}" type="presParOf" srcId="{495EACA0-A6C8-444F-B3CC-C8FBEC1D1EB0}" destId="{1AB62B25-6676-4C6D-882F-E0D6F91EFBAF}" srcOrd="2" destOrd="0" presId="urn:microsoft.com/office/officeart/2005/8/layout/radial4"/>
    <dgm:cxn modelId="{C26083DD-5152-4CB8-971C-A70C13E9033B}" type="presParOf" srcId="{495EACA0-A6C8-444F-B3CC-C8FBEC1D1EB0}" destId="{6D0069C1-012F-4F01-8ACD-430402B1F6CF}" srcOrd="3" destOrd="0" presId="urn:microsoft.com/office/officeart/2005/8/layout/radial4"/>
    <dgm:cxn modelId="{EA968CA2-37AE-4BF3-BA4C-51A4E83C4F1A}" type="presParOf" srcId="{495EACA0-A6C8-444F-B3CC-C8FBEC1D1EB0}" destId="{AACE9FDB-4C22-4FBD-B551-F30B8401C7F3}" srcOrd="4" destOrd="0" presId="urn:microsoft.com/office/officeart/2005/8/layout/radial4"/>
    <dgm:cxn modelId="{8C6C3E23-F40C-4978-A52A-DD357E93489A}" type="presParOf" srcId="{495EACA0-A6C8-444F-B3CC-C8FBEC1D1EB0}" destId="{7FAFF1D8-5672-4EF4-8CC8-11ABA55EB122}" srcOrd="5" destOrd="0" presId="urn:microsoft.com/office/officeart/2005/8/layout/radial4"/>
    <dgm:cxn modelId="{42FDD44C-C5FC-49C4-BFAF-C8C7D1C72388}" type="presParOf" srcId="{495EACA0-A6C8-444F-B3CC-C8FBEC1D1EB0}" destId="{818F5820-6B8F-486F-8A74-3031B3D310E5}" srcOrd="6" destOrd="0" presId="urn:microsoft.com/office/officeart/2005/8/layout/radial4"/>
    <dgm:cxn modelId="{A6319D8B-432C-4494-92F7-B8A740365EA8}" type="presParOf" srcId="{495EACA0-A6C8-444F-B3CC-C8FBEC1D1EB0}" destId="{C7BC03DC-81A9-4345-99B3-758E934B9D1B}" srcOrd="7" destOrd="0" presId="urn:microsoft.com/office/officeart/2005/8/layout/radial4"/>
    <dgm:cxn modelId="{B424114D-971A-4DAE-90C1-6A6252D59827}" type="presParOf" srcId="{495EACA0-A6C8-444F-B3CC-C8FBEC1D1EB0}" destId="{4F764069-1D65-4F3A-85D8-DBE2629DCB41}" srcOrd="8" destOrd="0" presId="urn:microsoft.com/office/officeart/2005/8/layout/radial4"/>
    <dgm:cxn modelId="{9E041642-1FEA-4587-93EF-8FBA88EBE995}" type="presParOf" srcId="{495EACA0-A6C8-444F-B3CC-C8FBEC1D1EB0}" destId="{BAEE0144-A360-412C-A56B-7E658257AE62}" srcOrd="9" destOrd="0" presId="urn:microsoft.com/office/officeart/2005/8/layout/radial4"/>
    <dgm:cxn modelId="{E1CDAA89-26D9-40F8-95D3-DE447A570C55}" type="presParOf" srcId="{495EACA0-A6C8-444F-B3CC-C8FBEC1D1EB0}" destId="{25E5497E-2FC7-4DE5-9E91-778835D03C83}" srcOrd="10"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AED85C-5F48-4B5E-9D54-3369E386B925}" type="doc">
      <dgm:prSet loTypeId="urn:microsoft.com/office/officeart/2005/8/layout/radial4" loCatId="relationship" qsTypeId="urn:microsoft.com/office/officeart/2005/8/quickstyle/simple1" qsCatId="simple" csTypeId="urn:microsoft.com/office/officeart/2005/8/colors/accent2_1" csCatId="accent2" phldr="1"/>
      <dgm:spPr/>
      <dgm:t>
        <a:bodyPr/>
        <a:lstStyle/>
        <a:p>
          <a:endParaRPr lang="ru-RU"/>
        </a:p>
      </dgm:t>
    </dgm:pt>
    <dgm:pt modelId="{98F1B685-DA04-4841-B236-BB7382373ABE}">
      <dgm:prSet phldrT="[Текст]" custT="1"/>
      <dgm:spPr>
        <a:solidFill>
          <a:prstClr val="white">
            <a:hueOff val="0"/>
            <a:satOff val="0"/>
            <a:lumOff val="0"/>
            <a:alphaOff val="0"/>
          </a:prstClr>
        </a:solidFill>
        <a:ln w="28575" cap="flat" cmpd="sng" algn="ctr">
          <a:solidFill>
            <a:schemeClr val="tx1"/>
          </a:solidFill>
          <a:prstDash val="solid"/>
          <a:miter lim="800000"/>
        </a:ln>
        <a:effectLst/>
      </dgm:spPr>
      <dgm:t>
        <a:bodyPr spcFirstLastPara="0" vert="horz" wrap="square" lIns="26670" tIns="26670" rIns="26670" bIns="26670" numCol="1" spcCol="1270" anchor="ctr" anchorCtr="0"/>
        <a:lstStyle/>
        <a:p>
          <a:pPr marL="0" lvl="0" indent="0" algn="ctr" defTabSz="622300">
            <a:lnSpc>
              <a:spcPct val="90000"/>
            </a:lnSpc>
            <a:spcBef>
              <a:spcPct val="0"/>
            </a:spcBef>
            <a:spcAft>
              <a:spcPct val="35000"/>
            </a:spcAft>
            <a:buNone/>
          </a:pPr>
          <a:r>
            <a:rPr lang="ru-RU" sz="4000" b="1" kern="1200" dirty="0">
              <a:solidFill>
                <a:prstClr val="black">
                  <a:hueOff val="0"/>
                  <a:satOff val="0"/>
                  <a:lumOff val="0"/>
                  <a:alphaOff val="0"/>
                </a:prstClr>
              </a:solidFill>
              <a:latin typeface="Calibri" panose="020F0502020204030204"/>
              <a:ea typeface="+mn-ea"/>
              <a:cs typeface="+mn-cs"/>
            </a:rPr>
            <a:t>Данные всегда плохие</a:t>
          </a:r>
        </a:p>
      </dgm:t>
    </dgm:pt>
    <dgm:pt modelId="{4ECAB3ED-6686-4519-A568-1B323C0BFE41}" type="parTrans" cxnId="{6977DBC6-C82F-4B90-A217-162B5BCBD639}">
      <dgm:prSet/>
      <dgm:spPr/>
      <dgm:t>
        <a:bodyPr/>
        <a:lstStyle/>
        <a:p>
          <a:endParaRPr lang="ru-RU" sz="2000"/>
        </a:p>
      </dgm:t>
    </dgm:pt>
    <dgm:pt modelId="{1E479A07-1AD1-4731-A35F-AB2B2F5B5040}" type="sibTrans" cxnId="{6977DBC6-C82F-4B90-A217-162B5BCBD639}">
      <dgm:prSet/>
      <dgm:spPr/>
      <dgm:t>
        <a:bodyPr/>
        <a:lstStyle/>
        <a:p>
          <a:endParaRPr lang="ru-RU" sz="2000"/>
        </a:p>
      </dgm:t>
    </dgm:pt>
    <dgm:pt modelId="{0AFE5918-F102-4803-8B2B-770D5CD19C11}">
      <dgm:prSet phldrT="[Текст]" custT="1"/>
      <dgm:spPr>
        <a:ln w="28575">
          <a:solidFill>
            <a:srgbClr val="FF0000"/>
          </a:solidFill>
        </a:ln>
      </dgm:spPr>
      <dgm:t>
        <a:bodyPr/>
        <a:lstStyle/>
        <a:p>
          <a:r>
            <a:rPr lang="ru-RU" sz="4000" dirty="0"/>
            <a:t>Пропуски</a:t>
          </a:r>
        </a:p>
      </dgm:t>
    </dgm:pt>
    <dgm:pt modelId="{215C4A71-CEE1-4663-B3FD-7D31E575C555}" type="parTrans" cxnId="{3979AB4C-5169-46A6-88FA-EE968B4E38A7}">
      <dgm:prSet/>
      <dgm:spPr>
        <a:ln w="28575">
          <a:solidFill>
            <a:schemeClr val="tx1"/>
          </a:solidFill>
        </a:ln>
      </dgm:spPr>
      <dgm:t>
        <a:bodyPr/>
        <a:lstStyle/>
        <a:p>
          <a:endParaRPr lang="ru-RU" sz="2000"/>
        </a:p>
      </dgm:t>
    </dgm:pt>
    <dgm:pt modelId="{39BB7161-7988-41F4-A45D-02C853DE2FDF}" type="sibTrans" cxnId="{3979AB4C-5169-46A6-88FA-EE968B4E38A7}">
      <dgm:prSet/>
      <dgm:spPr/>
      <dgm:t>
        <a:bodyPr/>
        <a:lstStyle/>
        <a:p>
          <a:endParaRPr lang="ru-RU" sz="2000"/>
        </a:p>
      </dgm:t>
    </dgm:pt>
    <dgm:pt modelId="{CC4F4229-50B1-400C-A731-71F1E5CC0132}">
      <dgm:prSet custT="1"/>
      <dgm:spPr>
        <a:ln w="28575">
          <a:solidFill>
            <a:srgbClr val="FF0000"/>
          </a:solidFill>
        </a:ln>
      </dgm:spPr>
      <dgm:t>
        <a:bodyPr/>
        <a:lstStyle/>
        <a:p>
          <a:r>
            <a:rPr lang="ru-RU" sz="4000" dirty="0"/>
            <a:t>Аномалии</a:t>
          </a:r>
        </a:p>
      </dgm:t>
    </dgm:pt>
    <dgm:pt modelId="{43DFBF2F-C10C-45E8-A1C4-E66546A04DB4}" type="parTrans" cxnId="{D489EFB7-1D0D-478D-97AF-468C7FE3925E}">
      <dgm:prSet/>
      <dgm:spPr>
        <a:ln w="28575">
          <a:solidFill>
            <a:schemeClr val="tx1"/>
          </a:solidFill>
        </a:ln>
      </dgm:spPr>
      <dgm:t>
        <a:bodyPr/>
        <a:lstStyle/>
        <a:p>
          <a:endParaRPr lang="ru-RU" sz="2000"/>
        </a:p>
      </dgm:t>
    </dgm:pt>
    <dgm:pt modelId="{9549DCF1-C754-4A33-B82D-76B59CD009D7}" type="sibTrans" cxnId="{D489EFB7-1D0D-478D-97AF-468C7FE3925E}">
      <dgm:prSet/>
      <dgm:spPr/>
      <dgm:t>
        <a:bodyPr/>
        <a:lstStyle/>
        <a:p>
          <a:endParaRPr lang="ru-RU" sz="2000"/>
        </a:p>
      </dgm:t>
    </dgm:pt>
    <dgm:pt modelId="{D70C12DE-3948-4D0E-B567-E856D07E3EBB}">
      <dgm:prSet custT="1"/>
      <dgm:spPr>
        <a:ln w="28575">
          <a:solidFill>
            <a:srgbClr val="FF0000"/>
          </a:solidFill>
        </a:ln>
      </dgm:spPr>
      <dgm:t>
        <a:bodyPr/>
        <a:lstStyle/>
        <a:p>
          <a:r>
            <a:rPr lang="ru-RU" sz="4000" dirty="0"/>
            <a:t>Дубли</a:t>
          </a:r>
        </a:p>
      </dgm:t>
    </dgm:pt>
    <dgm:pt modelId="{63BCA4B8-3C4D-488E-A5C2-B8400DD17077}" type="parTrans" cxnId="{EAEEBBAB-2091-4DEA-96C8-6DA7327DAE8A}">
      <dgm:prSet/>
      <dgm:spPr>
        <a:ln w="28575">
          <a:solidFill>
            <a:schemeClr val="tx1"/>
          </a:solidFill>
        </a:ln>
      </dgm:spPr>
      <dgm:t>
        <a:bodyPr/>
        <a:lstStyle/>
        <a:p>
          <a:endParaRPr lang="ru-RU" sz="2000"/>
        </a:p>
      </dgm:t>
    </dgm:pt>
    <dgm:pt modelId="{B61D70AE-2BB8-4FA4-925E-6DFC07BC2B26}" type="sibTrans" cxnId="{EAEEBBAB-2091-4DEA-96C8-6DA7327DAE8A}">
      <dgm:prSet/>
      <dgm:spPr/>
      <dgm:t>
        <a:bodyPr/>
        <a:lstStyle/>
        <a:p>
          <a:endParaRPr lang="ru-RU" sz="2000"/>
        </a:p>
      </dgm:t>
    </dgm:pt>
    <dgm:pt modelId="{F17A77BB-4B64-4119-B93B-B5F2955F6D7B}">
      <dgm:prSet custT="1"/>
      <dgm:spPr>
        <a:ln w="28575">
          <a:solidFill>
            <a:schemeClr val="tx1"/>
          </a:solidFill>
        </a:ln>
      </dgm:spPr>
      <dgm:t>
        <a:bodyPr/>
        <a:lstStyle/>
        <a:p>
          <a:r>
            <a:rPr lang="ru-RU" sz="4000" kern="1200" dirty="0">
              <a:solidFill>
                <a:prstClr val="black">
                  <a:hueOff val="0"/>
                  <a:satOff val="0"/>
                  <a:lumOff val="0"/>
                  <a:alphaOff val="0"/>
                </a:prstClr>
              </a:solidFill>
              <a:latin typeface="Calibri" panose="020F0502020204030204"/>
              <a:ea typeface="+mn-ea"/>
              <a:cs typeface="+mn-cs"/>
            </a:rPr>
            <a:t>Противоречия</a:t>
          </a:r>
          <a:endParaRPr lang="en-US" sz="4000" kern="1200" dirty="0">
            <a:solidFill>
              <a:prstClr val="black">
                <a:hueOff val="0"/>
                <a:satOff val="0"/>
                <a:lumOff val="0"/>
                <a:alphaOff val="0"/>
              </a:prstClr>
            </a:solidFill>
            <a:latin typeface="Calibri" panose="020F0502020204030204"/>
            <a:ea typeface="+mn-ea"/>
            <a:cs typeface="+mn-cs"/>
          </a:endParaRPr>
        </a:p>
      </dgm:t>
    </dgm:pt>
    <dgm:pt modelId="{BB702215-C07A-46B9-B4E5-BFFACFCCF421}" type="parTrans" cxnId="{2D9CD029-B47B-407D-85EF-C990E0351EC0}">
      <dgm:prSet/>
      <dgm:spPr>
        <a:ln w="28575">
          <a:solidFill>
            <a:schemeClr val="tx1"/>
          </a:solidFill>
        </a:ln>
      </dgm:spPr>
      <dgm:t>
        <a:bodyPr/>
        <a:lstStyle/>
        <a:p>
          <a:endParaRPr lang="ru-RU" sz="2000"/>
        </a:p>
      </dgm:t>
    </dgm:pt>
    <dgm:pt modelId="{2D62C2C7-DBCF-4508-8CA1-2639E4F9F8D8}" type="sibTrans" cxnId="{2D9CD029-B47B-407D-85EF-C990E0351EC0}">
      <dgm:prSet/>
      <dgm:spPr/>
      <dgm:t>
        <a:bodyPr/>
        <a:lstStyle/>
        <a:p>
          <a:endParaRPr lang="ru-RU" sz="2000"/>
        </a:p>
      </dgm:t>
    </dgm:pt>
    <dgm:pt modelId="{A9865F5A-86B8-4085-93E4-297A9E05DA4F}">
      <dgm:prSet phldrT="[Текст]" custT="1"/>
      <dgm:spPr>
        <a:ln w="28575">
          <a:solidFill>
            <a:schemeClr val="tx1"/>
          </a:solidFill>
        </a:ln>
      </dgm:spPr>
      <dgm:t>
        <a:bodyPr/>
        <a:lstStyle/>
        <a:p>
          <a:r>
            <a:rPr lang="ru-RU" sz="4000" dirty="0"/>
            <a:t>Ошибки ввода</a:t>
          </a:r>
        </a:p>
      </dgm:t>
    </dgm:pt>
    <dgm:pt modelId="{ADBC5220-E32A-48E8-BF5C-0A787DDEF4C5}" type="parTrans" cxnId="{53C8C5E7-3E9D-4FB0-93D0-EEF99D47FE6B}">
      <dgm:prSet/>
      <dgm:spPr>
        <a:ln w="28575">
          <a:solidFill>
            <a:schemeClr val="tx1"/>
          </a:solidFill>
        </a:ln>
      </dgm:spPr>
      <dgm:t>
        <a:bodyPr/>
        <a:lstStyle/>
        <a:p>
          <a:endParaRPr lang="ru-RU" sz="2000"/>
        </a:p>
      </dgm:t>
    </dgm:pt>
    <dgm:pt modelId="{BF5F87A3-4748-4D43-8D54-E8B1300BC228}" type="sibTrans" cxnId="{53C8C5E7-3E9D-4FB0-93D0-EEF99D47FE6B}">
      <dgm:prSet/>
      <dgm:spPr/>
      <dgm:t>
        <a:bodyPr/>
        <a:lstStyle/>
        <a:p>
          <a:endParaRPr lang="ru-RU" sz="2000"/>
        </a:p>
      </dgm:t>
    </dgm:pt>
    <dgm:pt modelId="{E3531822-024B-4C5F-9C74-0756DE498A64}" type="pres">
      <dgm:prSet presAssocID="{10AED85C-5F48-4B5E-9D54-3369E386B925}" presName="cycle" presStyleCnt="0">
        <dgm:presLayoutVars>
          <dgm:chMax val="1"/>
          <dgm:dir/>
          <dgm:animLvl val="ctr"/>
          <dgm:resizeHandles val="exact"/>
        </dgm:presLayoutVars>
      </dgm:prSet>
      <dgm:spPr/>
    </dgm:pt>
    <dgm:pt modelId="{CC320D30-293E-48F3-9A21-71BA4B477B05}" type="pres">
      <dgm:prSet presAssocID="{98F1B685-DA04-4841-B236-BB7382373ABE}" presName="centerShape" presStyleLbl="node0" presStyleIdx="0" presStyleCnt="1"/>
      <dgm:spPr>
        <a:xfrm>
          <a:off x="4453392" y="1967624"/>
          <a:ext cx="1456414" cy="1456414"/>
        </a:xfrm>
        <a:prstGeom prst="ellipse">
          <a:avLst/>
        </a:prstGeom>
      </dgm:spPr>
    </dgm:pt>
    <dgm:pt modelId="{7868A4D7-4BBC-4065-B40D-72110CE916EA}" type="pres">
      <dgm:prSet presAssocID="{ADBC5220-E32A-48E8-BF5C-0A787DDEF4C5}" presName="parTrans" presStyleLbl="bgSibTrans2D1" presStyleIdx="0" presStyleCnt="5"/>
      <dgm:spPr/>
    </dgm:pt>
    <dgm:pt modelId="{C67691D3-177E-42C9-B8A2-FBA5567FA041}" type="pres">
      <dgm:prSet presAssocID="{A9865F5A-86B8-4085-93E4-297A9E05DA4F}" presName="node" presStyleLbl="node1" presStyleIdx="0" presStyleCnt="5" custScaleX="114712">
        <dgm:presLayoutVars>
          <dgm:bulletEnabled val="1"/>
        </dgm:presLayoutVars>
      </dgm:prSet>
      <dgm:spPr/>
    </dgm:pt>
    <dgm:pt modelId="{1C7ED5FE-0806-4D56-B52E-E485FFDB93FA}" type="pres">
      <dgm:prSet presAssocID="{215C4A71-CEE1-4663-B3FD-7D31E575C555}" presName="parTrans" presStyleLbl="bgSibTrans2D1" presStyleIdx="1" presStyleCnt="5"/>
      <dgm:spPr/>
    </dgm:pt>
    <dgm:pt modelId="{EC6D1693-24D9-4F11-AE34-3F6E12547042}" type="pres">
      <dgm:prSet presAssocID="{0AFE5918-F102-4803-8B2B-770D5CD19C11}" presName="node" presStyleLbl="node1" presStyleIdx="1" presStyleCnt="5" custScaleX="114712" custRadScaleRad="109555" custRadScaleInc="-13337">
        <dgm:presLayoutVars>
          <dgm:bulletEnabled val="1"/>
        </dgm:presLayoutVars>
      </dgm:prSet>
      <dgm:spPr/>
    </dgm:pt>
    <dgm:pt modelId="{DD63B3F6-2B47-4737-AC1B-FC83D15A486B}" type="pres">
      <dgm:prSet presAssocID="{43DFBF2F-C10C-45E8-A1C4-E66546A04DB4}" presName="parTrans" presStyleLbl="bgSibTrans2D1" presStyleIdx="2" presStyleCnt="5"/>
      <dgm:spPr/>
    </dgm:pt>
    <dgm:pt modelId="{AB91F87C-7C1E-4DCA-A160-9ECD799CD2A8}" type="pres">
      <dgm:prSet presAssocID="{CC4F4229-50B1-400C-A731-71F1E5CC0132}" presName="node" presStyleLbl="node1" presStyleIdx="2" presStyleCnt="5" custScaleX="114712">
        <dgm:presLayoutVars>
          <dgm:bulletEnabled val="1"/>
        </dgm:presLayoutVars>
      </dgm:prSet>
      <dgm:spPr/>
    </dgm:pt>
    <dgm:pt modelId="{572C8757-5EDC-4CD1-88A4-2F33F814FC7C}" type="pres">
      <dgm:prSet presAssocID="{63BCA4B8-3C4D-488E-A5C2-B8400DD17077}" presName="parTrans" presStyleLbl="bgSibTrans2D1" presStyleIdx="3" presStyleCnt="5"/>
      <dgm:spPr/>
    </dgm:pt>
    <dgm:pt modelId="{D32167E8-B25B-46D3-AD7F-4F36D4E793B5}" type="pres">
      <dgm:prSet presAssocID="{D70C12DE-3948-4D0E-B567-E856D07E3EBB}" presName="node" presStyleLbl="node1" presStyleIdx="3" presStyleCnt="5" custScaleX="114712" custRadScaleRad="109555" custRadScaleInc="13338">
        <dgm:presLayoutVars>
          <dgm:bulletEnabled val="1"/>
        </dgm:presLayoutVars>
      </dgm:prSet>
      <dgm:spPr/>
    </dgm:pt>
    <dgm:pt modelId="{1C3C32C6-AE51-40EA-8346-A75B7230961E}" type="pres">
      <dgm:prSet presAssocID="{BB702215-C07A-46B9-B4E5-BFFACFCCF421}" presName="parTrans" presStyleLbl="bgSibTrans2D1" presStyleIdx="4" presStyleCnt="5"/>
      <dgm:spPr/>
    </dgm:pt>
    <dgm:pt modelId="{9347D6A3-85CF-4758-93A1-27C81BC829D4}" type="pres">
      <dgm:prSet presAssocID="{F17A77BB-4B64-4119-B93B-B5F2955F6D7B}" presName="node" presStyleLbl="node1" presStyleIdx="4" presStyleCnt="5" custScaleX="148635" custRadScaleRad="113419" custRadScaleInc="-570">
        <dgm:presLayoutVars>
          <dgm:bulletEnabled val="1"/>
        </dgm:presLayoutVars>
      </dgm:prSet>
      <dgm:spPr/>
    </dgm:pt>
  </dgm:ptLst>
  <dgm:cxnLst>
    <dgm:cxn modelId="{953CF206-FB28-4563-B28F-B8238736E3D7}" type="presOf" srcId="{43DFBF2F-C10C-45E8-A1C4-E66546A04DB4}" destId="{DD63B3F6-2B47-4737-AC1B-FC83D15A486B}" srcOrd="0" destOrd="0" presId="urn:microsoft.com/office/officeart/2005/8/layout/radial4"/>
    <dgm:cxn modelId="{6FDF0209-D6CF-44F3-953C-98CAA3393CF4}" type="presOf" srcId="{215C4A71-CEE1-4663-B3FD-7D31E575C555}" destId="{1C7ED5FE-0806-4D56-B52E-E485FFDB93FA}" srcOrd="0" destOrd="0" presId="urn:microsoft.com/office/officeart/2005/8/layout/radial4"/>
    <dgm:cxn modelId="{34988110-6329-4FF5-8FAE-CA66C64C2E7D}" type="presOf" srcId="{F17A77BB-4B64-4119-B93B-B5F2955F6D7B}" destId="{9347D6A3-85CF-4758-93A1-27C81BC829D4}" srcOrd="0" destOrd="0" presId="urn:microsoft.com/office/officeart/2005/8/layout/radial4"/>
    <dgm:cxn modelId="{B7F5C31A-83FE-4F4B-9662-E9986DCFF7BB}" type="presOf" srcId="{63BCA4B8-3C4D-488E-A5C2-B8400DD17077}" destId="{572C8757-5EDC-4CD1-88A4-2F33F814FC7C}" srcOrd="0" destOrd="0" presId="urn:microsoft.com/office/officeart/2005/8/layout/radial4"/>
    <dgm:cxn modelId="{61499F1D-87E4-443D-BF91-1DFEB94D2958}" type="presOf" srcId="{CC4F4229-50B1-400C-A731-71F1E5CC0132}" destId="{AB91F87C-7C1E-4DCA-A160-9ECD799CD2A8}" srcOrd="0" destOrd="0" presId="urn:microsoft.com/office/officeart/2005/8/layout/radial4"/>
    <dgm:cxn modelId="{90D09024-349C-4BB5-9341-4E1397E2280E}" type="presOf" srcId="{98F1B685-DA04-4841-B236-BB7382373ABE}" destId="{CC320D30-293E-48F3-9A21-71BA4B477B05}" srcOrd="0" destOrd="0" presId="urn:microsoft.com/office/officeart/2005/8/layout/radial4"/>
    <dgm:cxn modelId="{2D9CD029-B47B-407D-85EF-C990E0351EC0}" srcId="{98F1B685-DA04-4841-B236-BB7382373ABE}" destId="{F17A77BB-4B64-4119-B93B-B5F2955F6D7B}" srcOrd="4" destOrd="0" parTransId="{BB702215-C07A-46B9-B4E5-BFFACFCCF421}" sibTransId="{2D62C2C7-DBCF-4508-8CA1-2639E4F9F8D8}"/>
    <dgm:cxn modelId="{AC51AB5D-A789-4628-BAFA-EF945E548223}" type="presOf" srcId="{0AFE5918-F102-4803-8B2B-770D5CD19C11}" destId="{EC6D1693-24D9-4F11-AE34-3F6E12547042}" srcOrd="0" destOrd="0" presId="urn:microsoft.com/office/officeart/2005/8/layout/radial4"/>
    <dgm:cxn modelId="{3979AB4C-5169-46A6-88FA-EE968B4E38A7}" srcId="{98F1B685-DA04-4841-B236-BB7382373ABE}" destId="{0AFE5918-F102-4803-8B2B-770D5CD19C11}" srcOrd="1" destOrd="0" parTransId="{215C4A71-CEE1-4663-B3FD-7D31E575C555}" sibTransId="{39BB7161-7988-41F4-A45D-02C853DE2FDF}"/>
    <dgm:cxn modelId="{F544F94C-B9EE-4838-BAEB-823EEC80242A}" type="presOf" srcId="{A9865F5A-86B8-4085-93E4-297A9E05DA4F}" destId="{C67691D3-177E-42C9-B8A2-FBA5567FA041}" srcOrd="0" destOrd="0" presId="urn:microsoft.com/office/officeart/2005/8/layout/radial4"/>
    <dgm:cxn modelId="{1CF57F86-16D7-49B8-B62E-4C2B6CBDE163}" type="presOf" srcId="{ADBC5220-E32A-48E8-BF5C-0A787DDEF4C5}" destId="{7868A4D7-4BBC-4065-B40D-72110CE916EA}" srcOrd="0" destOrd="0" presId="urn:microsoft.com/office/officeart/2005/8/layout/radial4"/>
    <dgm:cxn modelId="{170E0897-913F-4BCC-9F59-A58385AD5F5F}" type="presOf" srcId="{D70C12DE-3948-4D0E-B567-E856D07E3EBB}" destId="{D32167E8-B25B-46D3-AD7F-4F36D4E793B5}" srcOrd="0" destOrd="0" presId="urn:microsoft.com/office/officeart/2005/8/layout/radial4"/>
    <dgm:cxn modelId="{EAEEBBAB-2091-4DEA-96C8-6DA7327DAE8A}" srcId="{98F1B685-DA04-4841-B236-BB7382373ABE}" destId="{D70C12DE-3948-4D0E-B567-E856D07E3EBB}" srcOrd="3" destOrd="0" parTransId="{63BCA4B8-3C4D-488E-A5C2-B8400DD17077}" sibTransId="{B61D70AE-2BB8-4FA4-925E-6DFC07BC2B26}"/>
    <dgm:cxn modelId="{D489EFB7-1D0D-478D-97AF-468C7FE3925E}" srcId="{98F1B685-DA04-4841-B236-BB7382373ABE}" destId="{CC4F4229-50B1-400C-A731-71F1E5CC0132}" srcOrd="2" destOrd="0" parTransId="{43DFBF2F-C10C-45E8-A1C4-E66546A04DB4}" sibTransId="{9549DCF1-C754-4A33-B82D-76B59CD009D7}"/>
    <dgm:cxn modelId="{6977DBC6-C82F-4B90-A217-162B5BCBD639}" srcId="{10AED85C-5F48-4B5E-9D54-3369E386B925}" destId="{98F1B685-DA04-4841-B236-BB7382373ABE}" srcOrd="0" destOrd="0" parTransId="{4ECAB3ED-6686-4519-A568-1B323C0BFE41}" sibTransId="{1E479A07-1AD1-4731-A35F-AB2B2F5B5040}"/>
    <dgm:cxn modelId="{53C8C5E7-3E9D-4FB0-93D0-EEF99D47FE6B}" srcId="{98F1B685-DA04-4841-B236-BB7382373ABE}" destId="{A9865F5A-86B8-4085-93E4-297A9E05DA4F}" srcOrd="0" destOrd="0" parTransId="{ADBC5220-E32A-48E8-BF5C-0A787DDEF4C5}" sibTransId="{BF5F87A3-4748-4D43-8D54-E8B1300BC228}"/>
    <dgm:cxn modelId="{473108E8-D4FA-422E-B42C-C521DD4158DE}" type="presOf" srcId="{BB702215-C07A-46B9-B4E5-BFFACFCCF421}" destId="{1C3C32C6-AE51-40EA-8346-A75B7230961E}" srcOrd="0" destOrd="0" presId="urn:microsoft.com/office/officeart/2005/8/layout/radial4"/>
    <dgm:cxn modelId="{A35F6EF7-8E86-4E82-B829-189EFCCD4305}" type="presOf" srcId="{10AED85C-5F48-4B5E-9D54-3369E386B925}" destId="{E3531822-024B-4C5F-9C74-0756DE498A64}" srcOrd="0" destOrd="0" presId="urn:microsoft.com/office/officeart/2005/8/layout/radial4"/>
    <dgm:cxn modelId="{95BBEDE4-5EFA-450B-9F7B-65E814DF21AB}" type="presParOf" srcId="{E3531822-024B-4C5F-9C74-0756DE498A64}" destId="{CC320D30-293E-48F3-9A21-71BA4B477B05}" srcOrd="0" destOrd="0" presId="urn:microsoft.com/office/officeart/2005/8/layout/radial4"/>
    <dgm:cxn modelId="{A653C274-CBCC-4FAE-A07C-058E36F6C079}" type="presParOf" srcId="{E3531822-024B-4C5F-9C74-0756DE498A64}" destId="{7868A4D7-4BBC-4065-B40D-72110CE916EA}" srcOrd="1" destOrd="0" presId="urn:microsoft.com/office/officeart/2005/8/layout/radial4"/>
    <dgm:cxn modelId="{C4CB0DB8-AF52-4142-A53A-6E4C4F4875A2}" type="presParOf" srcId="{E3531822-024B-4C5F-9C74-0756DE498A64}" destId="{C67691D3-177E-42C9-B8A2-FBA5567FA041}" srcOrd="2" destOrd="0" presId="urn:microsoft.com/office/officeart/2005/8/layout/radial4"/>
    <dgm:cxn modelId="{8A94D6DB-8E3D-4A66-87F3-95F130D957F5}" type="presParOf" srcId="{E3531822-024B-4C5F-9C74-0756DE498A64}" destId="{1C7ED5FE-0806-4D56-B52E-E485FFDB93FA}" srcOrd="3" destOrd="0" presId="urn:microsoft.com/office/officeart/2005/8/layout/radial4"/>
    <dgm:cxn modelId="{8F7EB115-6C13-47BA-BCED-F90020F27533}" type="presParOf" srcId="{E3531822-024B-4C5F-9C74-0756DE498A64}" destId="{EC6D1693-24D9-4F11-AE34-3F6E12547042}" srcOrd="4" destOrd="0" presId="urn:microsoft.com/office/officeart/2005/8/layout/radial4"/>
    <dgm:cxn modelId="{5B99ED53-EEC0-4759-AEC9-8D8639770A40}" type="presParOf" srcId="{E3531822-024B-4C5F-9C74-0756DE498A64}" destId="{DD63B3F6-2B47-4737-AC1B-FC83D15A486B}" srcOrd="5" destOrd="0" presId="urn:microsoft.com/office/officeart/2005/8/layout/radial4"/>
    <dgm:cxn modelId="{604D73AC-BE03-4AD6-AAEF-AAE176007C8A}" type="presParOf" srcId="{E3531822-024B-4C5F-9C74-0756DE498A64}" destId="{AB91F87C-7C1E-4DCA-A160-9ECD799CD2A8}" srcOrd="6" destOrd="0" presId="urn:microsoft.com/office/officeart/2005/8/layout/radial4"/>
    <dgm:cxn modelId="{C1544A89-6814-42B3-BCF9-8D0E5BF9D821}" type="presParOf" srcId="{E3531822-024B-4C5F-9C74-0756DE498A64}" destId="{572C8757-5EDC-4CD1-88A4-2F33F814FC7C}" srcOrd="7" destOrd="0" presId="urn:microsoft.com/office/officeart/2005/8/layout/radial4"/>
    <dgm:cxn modelId="{92ADD921-3F5E-4808-A254-BB98D8E90E84}" type="presParOf" srcId="{E3531822-024B-4C5F-9C74-0756DE498A64}" destId="{D32167E8-B25B-46D3-AD7F-4F36D4E793B5}" srcOrd="8" destOrd="0" presId="urn:microsoft.com/office/officeart/2005/8/layout/radial4"/>
    <dgm:cxn modelId="{D2903B8C-68C3-42CA-ACA0-10344532FB0A}" type="presParOf" srcId="{E3531822-024B-4C5F-9C74-0756DE498A64}" destId="{1C3C32C6-AE51-40EA-8346-A75B7230961E}" srcOrd="9" destOrd="0" presId="urn:microsoft.com/office/officeart/2005/8/layout/radial4"/>
    <dgm:cxn modelId="{354031C8-8D61-45A2-980C-CF8A6FDC2873}" type="presParOf" srcId="{E3531822-024B-4C5F-9C74-0756DE498A64}" destId="{9347D6A3-85CF-4758-93A1-27C81BC829D4}" srcOrd="10" destOrd="0" presId="urn:microsoft.com/office/officeart/2005/8/layout/radial4"/>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8BCA079-260B-4439-A530-B8EF8927132D}" type="doc">
      <dgm:prSet loTypeId="urn:microsoft.com/office/officeart/2005/8/layout/cycle6" loCatId="cycle" qsTypeId="urn:microsoft.com/office/officeart/2005/8/quickstyle/simple1" qsCatId="simple" csTypeId="urn:microsoft.com/office/officeart/2005/8/colors/accent2_1" csCatId="accent2" phldr="1"/>
      <dgm:spPr/>
      <dgm:t>
        <a:bodyPr/>
        <a:lstStyle/>
        <a:p>
          <a:endParaRPr lang="ru-RU"/>
        </a:p>
      </dgm:t>
    </dgm:pt>
    <dgm:pt modelId="{A41FC7BB-298B-48CA-9F11-2C93D6CCD55F}">
      <dgm:prSet custT="1"/>
      <dgm:spPr>
        <a:ln w="28575">
          <a:solidFill>
            <a:srgbClr val="FF0000"/>
          </a:solidFill>
        </a:ln>
      </dgm:spPr>
      <dgm:t>
        <a:bodyPr/>
        <a:lstStyle/>
        <a:p>
          <a:r>
            <a:rPr lang="ru-RU" sz="3200" dirty="0"/>
            <a:t>Расчет агрегатов</a:t>
          </a:r>
        </a:p>
      </dgm:t>
    </dgm:pt>
    <dgm:pt modelId="{98AF9B74-9891-477B-9089-8F37E9B14132}" type="parTrans" cxnId="{5EF9271D-F899-4C09-9BC6-C54BDDAE0967}">
      <dgm:prSet/>
      <dgm:spPr/>
      <dgm:t>
        <a:bodyPr/>
        <a:lstStyle/>
        <a:p>
          <a:endParaRPr lang="ru-RU" sz="1800"/>
        </a:p>
      </dgm:t>
    </dgm:pt>
    <dgm:pt modelId="{D10AA717-D269-4C6D-80BF-1A0F75070123}" type="sibTrans" cxnId="{5EF9271D-F899-4C09-9BC6-C54BDDAE0967}">
      <dgm:prSet/>
      <dgm:spPr>
        <a:ln w="28575">
          <a:solidFill>
            <a:schemeClr val="tx1"/>
          </a:solidFill>
        </a:ln>
      </dgm:spPr>
      <dgm:t>
        <a:bodyPr/>
        <a:lstStyle/>
        <a:p>
          <a:endParaRPr lang="ru-RU" sz="1800"/>
        </a:p>
      </dgm:t>
    </dgm:pt>
    <dgm:pt modelId="{7916E989-51BE-45E2-B4EA-F71E7F5A67B2}">
      <dgm:prSet custT="1"/>
      <dgm:spPr>
        <a:ln w="28575">
          <a:solidFill>
            <a:srgbClr val="FF0000"/>
          </a:solidFill>
        </a:ln>
      </dgm:spPr>
      <dgm:t>
        <a:bodyPr/>
        <a:lstStyle/>
        <a:p>
          <a:r>
            <a:rPr lang="ru-RU" sz="3200" dirty="0"/>
            <a:t>Группировка данных</a:t>
          </a:r>
        </a:p>
      </dgm:t>
    </dgm:pt>
    <dgm:pt modelId="{4A1927B5-5DE9-4CC2-B3F1-992C207CF44A}" type="parTrans" cxnId="{2F28A76A-33D8-49F6-8773-50B1435FD5C7}">
      <dgm:prSet/>
      <dgm:spPr/>
      <dgm:t>
        <a:bodyPr/>
        <a:lstStyle/>
        <a:p>
          <a:endParaRPr lang="ru-RU" sz="1800"/>
        </a:p>
      </dgm:t>
    </dgm:pt>
    <dgm:pt modelId="{3E4D91D8-58A2-4BE8-9B12-B51B441E9A95}" type="sibTrans" cxnId="{2F28A76A-33D8-49F6-8773-50B1435FD5C7}">
      <dgm:prSet/>
      <dgm:spPr>
        <a:ln w="28575">
          <a:solidFill>
            <a:schemeClr val="tx1"/>
          </a:solidFill>
        </a:ln>
      </dgm:spPr>
      <dgm:t>
        <a:bodyPr/>
        <a:lstStyle/>
        <a:p>
          <a:endParaRPr lang="ru-RU" sz="1800"/>
        </a:p>
      </dgm:t>
    </dgm:pt>
    <dgm:pt modelId="{434B1FC2-32D0-4A7B-B6E7-4E65DA344440}">
      <dgm:prSet custT="1"/>
      <dgm:spPr>
        <a:ln w="28575">
          <a:solidFill>
            <a:schemeClr val="tx1"/>
          </a:solidFill>
        </a:ln>
      </dgm:spPr>
      <dgm:t>
        <a:bodyPr/>
        <a:lstStyle/>
        <a:p>
          <a:r>
            <a:rPr lang="ru-RU" sz="3200" dirty="0"/>
            <a:t>Квантование</a:t>
          </a:r>
        </a:p>
      </dgm:t>
    </dgm:pt>
    <dgm:pt modelId="{FEF89F3F-C693-4EE0-B8B3-EEA3CC6DAA7C}" type="parTrans" cxnId="{278784BB-02B4-441B-A9C9-14EB07EA1F06}">
      <dgm:prSet/>
      <dgm:spPr/>
      <dgm:t>
        <a:bodyPr/>
        <a:lstStyle/>
        <a:p>
          <a:endParaRPr lang="ru-RU" sz="1800"/>
        </a:p>
      </dgm:t>
    </dgm:pt>
    <dgm:pt modelId="{EE3861CF-2B33-4F01-A984-C6DA9C7CCF37}" type="sibTrans" cxnId="{278784BB-02B4-441B-A9C9-14EB07EA1F06}">
      <dgm:prSet/>
      <dgm:spPr>
        <a:ln w="28575">
          <a:solidFill>
            <a:schemeClr val="tx1"/>
          </a:solidFill>
        </a:ln>
      </dgm:spPr>
      <dgm:t>
        <a:bodyPr/>
        <a:lstStyle/>
        <a:p>
          <a:endParaRPr lang="ru-RU" sz="1800"/>
        </a:p>
      </dgm:t>
    </dgm:pt>
    <dgm:pt modelId="{8CF702E2-CA58-4124-A264-6EC70A17E602}">
      <dgm:prSet custT="1"/>
      <dgm:spPr>
        <a:ln w="28575">
          <a:solidFill>
            <a:schemeClr val="tx1"/>
          </a:solidFill>
        </a:ln>
      </dgm:spPr>
      <dgm:t>
        <a:bodyPr/>
        <a:lstStyle/>
        <a:p>
          <a:r>
            <a:rPr lang="ru-RU" sz="3200" dirty="0"/>
            <a:t>Сэмплинг</a:t>
          </a:r>
        </a:p>
      </dgm:t>
    </dgm:pt>
    <dgm:pt modelId="{33F7A181-5908-4EA3-AA68-4CF29C411EB4}" type="parTrans" cxnId="{DD86A8D5-4953-4A38-8634-8B4B7B865860}">
      <dgm:prSet/>
      <dgm:spPr/>
      <dgm:t>
        <a:bodyPr/>
        <a:lstStyle/>
        <a:p>
          <a:endParaRPr lang="ru-RU" sz="1800"/>
        </a:p>
      </dgm:t>
    </dgm:pt>
    <dgm:pt modelId="{F649BCEE-74E2-4720-9E18-79BF842EA846}" type="sibTrans" cxnId="{DD86A8D5-4953-4A38-8634-8B4B7B865860}">
      <dgm:prSet/>
      <dgm:spPr>
        <a:ln w="28575">
          <a:solidFill>
            <a:schemeClr val="tx1"/>
          </a:solidFill>
        </a:ln>
      </dgm:spPr>
      <dgm:t>
        <a:bodyPr/>
        <a:lstStyle/>
        <a:p>
          <a:endParaRPr lang="ru-RU" sz="1800"/>
        </a:p>
      </dgm:t>
    </dgm:pt>
    <dgm:pt modelId="{1D08A597-84F1-42C9-8050-502A1EEEBE12}">
      <dgm:prSet phldrT="[Текст]" custT="1"/>
      <dgm:spPr>
        <a:ln w="28575">
          <a:solidFill>
            <a:srgbClr val="FF0000"/>
          </a:solidFill>
        </a:ln>
      </dgm:spPr>
      <dgm:t>
        <a:bodyPr/>
        <a:lstStyle/>
        <a:p>
          <a:r>
            <a:rPr lang="ru-RU" sz="3200" dirty="0"/>
            <a:t>Фильтрация</a:t>
          </a:r>
          <a:endParaRPr lang="ru-RU" sz="4000" dirty="0"/>
        </a:p>
      </dgm:t>
    </dgm:pt>
    <dgm:pt modelId="{81EB3C1E-8D39-4DB0-8A03-009B4E0A2F61}" type="parTrans" cxnId="{F6EC6410-41FB-4177-938B-275F318B3C52}">
      <dgm:prSet/>
      <dgm:spPr/>
      <dgm:t>
        <a:bodyPr/>
        <a:lstStyle/>
        <a:p>
          <a:endParaRPr lang="ru-RU" sz="1800"/>
        </a:p>
      </dgm:t>
    </dgm:pt>
    <dgm:pt modelId="{300F712C-2C7E-4B19-B0B0-8E370F42CBF8}" type="sibTrans" cxnId="{F6EC6410-41FB-4177-938B-275F318B3C52}">
      <dgm:prSet/>
      <dgm:spPr>
        <a:ln w="28575">
          <a:solidFill>
            <a:schemeClr val="tx1"/>
          </a:solidFill>
        </a:ln>
      </dgm:spPr>
      <dgm:t>
        <a:bodyPr/>
        <a:lstStyle/>
        <a:p>
          <a:endParaRPr lang="ru-RU" sz="1800"/>
        </a:p>
      </dgm:t>
    </dgm:pt>
    <dgm:pt modelId="{5764E45C-E968-4EEB-88FE-849E47FC99BE}" type="pres">
      <dgm:prSet presAssocID="{28BCA079-260B-4439-A530-B8EF8927132D}" presName="cycle" presStyleCnt="0">
        <dgm:presLayoutVars>
          <dgm:dir/>
          <dgm:resizeHandles val="exact"/>
        </dgm:presLayoutVars>
      </dgm:prSet>
      <dgm:spPr/>
    </dgm:pt>
    <dgm:pt modelId="{99546BE0-40C3-4158-980A-EE39887D9C4E}" type="pres">
      <dgm:prSet presAssocID="{1D08A597-84F1-42C9-8050-502A1EEEBE12}" presName="node" presStyleLbl="node1" presStyleIdx="0" presStyleCnt="5" custScaleX="118083">
        <dgm:presLayoutVars>
          <dgm:bulletEnabled val="1"/>
        </dgm:presLayoutVars>
      </dgm:prSet>
      <dgm:spPr/>
    </dgm:pt>
    <dgm:pt modelId="{D87B97CF-65FF-460E-A9AA-37D34900C4AE}" type="pres">
      <dgm:prSet presAssocID="{1D08A597-84F1-42C9-8050-502A1EEEBE12}" presName="spNode" presStyleCnt="0"/>
      <dgm:spPr/>
    </dgm:pt>
    <dgm:pt modelId="{F1BB79B1-B954-4085-BD12-01373A4C7E72}" type="pres">
      <dgm:prSet presAssocID="{300F712C-2C7E-4B19-B0B0-8E370F42CBF8}" presName="sibTrans" presStyleLbl="sibTrans1D1" presStyleIdx="0" presStyleCnt="5"/>
      <dgm:spPr/>
    </dgm:pt>
    <dgm:pt modelId="{369746E4-94C2-4852-83C4-4F199C8D9819}" type="pres">
      <dgm:prSet presAssocID="{A41FC7BB-298B-48CA-9F11-2C93D6CCD55F}" presName="node" presStyleLbl="node1" presStyleIdx="1" presStyleCnt="5" custScaleX="118083">
        <dgm:presLayoutVars>
          <dgm:bulletEnabled val="1"/>
        </dgm:presLayoutVars>
      </dgm:prSet>
      <dgm:spPr/>
    </dgm:pt>
    <dgm:pt modelId="{D33F94B2-78D9-4E8C-A5B0-6A7AA570B042}" type="pres">
      <dgm:prSet presAssocID="{A41FC7BB-298B-48CA-9F11-2C93D6CCD55F}" presName="spNode" presStyleCnt="0"/>
      <dgm:spPr/>
    </dgm:pt>
    <dgm:pt modelId="{F4DCA7A8-EF6E-4841-87D2-F3CCBBCEEB19}" type="pres">
      <dgm:prSet presAssocID="{D10AA717-D269-4C6D-80BF-1A0F75070123}" presName="sibTrans" presStyleLbl="sibTrans1D1" presStyleIdx="1" presStyleCnt="5"/>
      <dgm:spPr/>
    </dgm:pt>
    <dgm:pt modelId="{843C446E-DE82-41A9-ACAB-E479082F0E35}" type="pres">
      <dgm:prSet presAssocID="{7916E989-51BE-45E2-B4EA-F71E7F5A67B2}" presName="node" presStyleLbl="node1" presStyleIdx="2" presStyleCnt="5" custScaleX="118083">
        <dgm:presLayoutVars>
          <dgm:bulletEnabled val="1"/>
        </dgm:presLayoutVars>
      </dgm:prSet>
      <dgm:spPr/>
    </dgm:pt>
    <dgm:pt modelId="{33902BDB-665B-43A0-8224-4D1DE54553B5}" type="pres">
      <dgm:prSet presAssocID="{7916E989-51BE-45E2-B4EA-F71E7F5A67B2}" presName="spNode" presStyleCnt="0"/>
      <dgm:spPr/>
    </dgm:pt>
    <dgm:pt modelId="{34F47C3B-4E8D-420C-A091-0E466CC52AB4}" type="pres">
      <dgm:prSet presAssocID="{3E4D91D8-58A2-4BE8-9B12-B51B441E9A95}" presName="sibTrans" presStyleLbl="sibTrans1D1" presStyleIdx="2" presStyleCnt="5"/>
      <dgm:spPr/>
    </dgm:pt>
    <dgm:pt modelId="{F04C34C1-C0CB-4F4D-8F3A-3A3C6998FEF1}" type="pres">
      <dgm:prSet presAssocID="{434B1FC2-32D0-4A7B-B6E7-4E65DA344440}" presName="node" presStyleLbl="node1" presStyleIdx="3" presStyleCnt="5" custScaleX="118083">
        <dgm:presLayoutVars>
          <dgm:bulletEnabled val="1"/>
        </dgm:presLayoutVars>
      </dgm:prSet>
      <dgm:spPr/>
    </dgm:pt>
    <dgm:pt modelId="{49ADE2BE-098D-42D1-AFC1-0BE1131B7399}" type="pres">
      <dgm:prSet presAssocID="{434B1FC2-32D0-4A7B-B6E7-4E65DA344440}" presName="spNode" presStyleCnt="0"/>
      <dgm:spPr/>
    </dgm:pt>
    <dgm:pt modelId="{591D7883-A89D-49D0-A2FE-C75EAEAFF91E}" type="pres">
      <dgm:prSet presAssocID="{EE3861CF-2B33-4F01-A984-C6DA9C7CCF37}" presName="sibTrans" presStyleLbl="sibTrans1D1" presStyleIdx="3" presStyleCnt="5"/>
      <dgm:spPr/>
    </dgm:pt>
    <dgm:pt modelId="{F38F5ABA-FEDC-4ACC-B95C-3A2D510C786D}" type="pres">
      <dgm:prSet presAssocID="{8CF702E2-CA58-4124-A264-6EC70A17E602}" presName="node" presStyleLbl="node1" presStyleIdx="4" presStyleCnt="5" custScaleX="118083">
        <dgm:presLayoutVars>
          <dgm:bulletEnabled val="1"/>
        </dgm:presLayoutVars>
      </dgm:prSet>
      <dgm:spPr/>
    </dgm:pt>
    <dgm:pt modelId="{28BDE00E-E12C-4BCD-A4C6-488987171666}" type="pres">
      <dgm:prSet presAssocID="{8CF702E2-CA58-4124-A264-6EC70A17E602}" presName="spNode" presStyleCnt="0"/>
      <dgm:spPr/>
    </dgm:pt>
    <dgm:pt modelId="{902E78D2-1484-4BD9-B315-662384175BF9}" type="pres">
      <dgm:prSet presAssocID="{F649BCEE-74E2-4720-9E18-79BF842EA846}" presName="sibTrans" presStyleLbl="sibTrans1D1" presStyleIdx="4" presStyleCnt="5"/>
      <dgm:spPr/>
    </dgm:pt>
  </dgm:ptLst>
  <dgm:cxnLst>
    <dgm:cxn modelId="{F6EC6410-41FB-4177-938B-275F318B3C52}" srcId="{28BCA079-260B-4439-A530-B8EF8927132D}" destId="{1D08A597-84F1-42C9-8050-502A1EEEBE12}" srcOrd="0" destOrd="0" parTransId="{81EB3C1E-8D39-4DB0-8A03-009B4E0A2F61}" sibTransId="{300F712C-2C7E-4B19-B0B0-8E370F42CBF8}"/>
    <dgm:cxn modelId="{5EF9271D-F899-4C09-9BC6-C54BDDAE0967}" srcId="{28BCA079-260B-4439-A530-B8EF8927132D}" destId="{A41FC7BB-298B-48CA-9F11-2C93D6CCD55F}" srcOrd="1" destOrd="0" parTransId="{98AF9B74-9891-477B-9089-8F37E9B14132}" sibTransId="{D10AA717-D269-4C6D-80BF-1A0F75070123}"/>
    <dgm:cxn modelId="{8DE9A22D-9EA4-448C-BBC1-A52904B947BA}" type="presOf" srcId="{7916E989-51BE-45E2-B4EA-F71E7F5A67B2}" destId="{843C446E-DE82-41A9-ACAB-E479082F0E35}" srcOrd="0" destOrd="0" presId="urn:microsoft.com/office/officeart/2005/8/layout/cycle6"/>
    <dgm:cxn modelId="{2633E465-C36B-433A-BB83-5566A33E3E4C}" type="presOf" srcId="{F649BCEE-74E2-4720-9E18-79BF842EA846}" destId="{902E78D2-1484-4BD9-B315-662384175BF9}" srcOrd="0" destOrd="0" presId="urn:microsoft.com/office/officeart/2005/8/layout/cycle6"/>
    <dgm:cxn modelId="{2F28A76A-33D8-49F6-8773-50B1435FD5C7}" srcId="{28BCA079-260B-4439-A530-B8EF8927132D}" destId="{7916E989-51BE-45E2-B4EA-F71E7F5A67B2}" srcOrd="2" destOrd="0" parTransId="{4A1927B5-5DE9-4CC2-B3F1-992C207CF44A}" sibTransId="{3E4D91D8-58A2-4BE8-9B12-B51B441E9A95}"/>
    <dgm:cxn modelId="{D686E76D-89BE-4329-8BA9-4FFEB55BB27E}" type="presOf" srcId="{300F712C-2C7E-4B19-B0B0-8E370F42CBF8}" destId="{F1BB79B1-B954-4085-BD12-01373A4C7E72}" srcOrd="0" destOrd="0" presId="urn:microsoft.com/office/officeart/2005/8/layout/cycle6"/>
    <dgm:cxn modelId="{F6845254-1CE4-41D9-AE6B-61CB7D17285B}" type="presOf" srcId="{A41FC7BB-298B-48CA-9F11-2C93D6CCD55F}" destId="{369746E4-94C2-4852-83C4-4F199C8D9819}" srcOrd="0" destOrd="0" presId="urn:microsoft.com/office/officeart/2005/8/layout/cycle6"/>
    <dgm:cxn modelId="{A8B1F877-7638-43EA-AEE1-39B82188A8E9}" type="presOf" srcId="{8CF702E2-CA58-4124-A264-6EC70A17E602}" destId="{F38F5ABA-FEDC-4ACC-B95C-3A2D510C786D}" srcOrd="0" destOrd="0" presId="urn:microsoft.com/office/officeart/2005/8/layout/cycle6"/>
    <dgm:cxn modelId="{FF55F278-B314-4FF6-9A0B-4293563B1212}" type="presOf" srcId="{3E4D91D8-58A2-4BE8-9B12-B51B441E9A95}" destId="{34F47C3B-4E8D-420C-A091-0E466CC52AB4}" srcOrd="0" destOrd="0" presId="urn:microsoft.com/office/officeart/2005/8/layout/cycle6"/>
    <dgm:cxn modelId="{DD731F9A-26CC-4321-AD87-5F92096EADB0}" type="presOf" srcId="{434B1FC2-32D0-4A7B-B6E7-4E65DA344440}" destId="{F04C34C1-C0CB-4F4D-8F3A-3A3C6998FEF1}" srcOrd="0" destOrd="0" presId="urn:microsoft.com/office/officeart/2005/8/layout/cycle6"/>
    <dgm:cxn modelId="{278784BB-02B4-441B-A9C9-14EB07EA1F06}" srcId="{28BCA079-260B-4439-A530-B8EF8927132D}" destId="{434B1FC2-32D0-4A7B-B6E7-4E65DA344440}" srcOrd="3" destOrd="0" parTransId="{FEF89F3F-C693-4EE0-B8B3-EEA3CC6DAA7C}" sibTransId="{EE3861CF-2B33-4F01-A984-C6DA9C7CCF37}"/>
    <dgm:cxn modelId="{45E7AEC0-10C1-44C9-8E97-3F6E74A5A86D}" type="presOf" srcId="{1D08A597-84F1-42C9-8050-502A1EEEBE12}" destId="{99546BE0-40C3-4158-980A-EE39887D9C4E}" srcOrd="0" destOrd="0" presId="urn:microsoft.com/office/officeart/2005/8/layout/cycle6"/>
    <dgm:cxn modelId="{8C8265D4-863A-4A94-BD38-946407591B71}" type="presOf" srcId="{28BCA079-260B-4439-A530-B8EF8927132D}" destId="{5764E45C-E968-4EEB-88FE-849E47FC99BE}" srcOrd="0" destOrd="0" presId="urn:microsoft.com/office/officeart/2005/8/layout/cycle6"/>
    <dgm:cxn modelId="{DD86A8D5-4953-4A38-8634-8B4B7B865860}" srcId="{28BCA079-260B-4439-A530-B8EF8927132D}" destId="{8CF702E2-CA58-4124-A264-6EC70A17E602}" srcOrd="4" destOrd="0" parTransId="{33F7A181-5908-4EA3-AA68-4CF29C411EB4}" sibTransId="{F649BCEE-74E2-4720-9E18-79BF842EA846}"/>
    <dgm:cxn modelId="{CA752CE4-72E1-417D-A7CC-3381019A3CB3}" type="presOf" srcId="{EE3861CF-2B33-4F01-A984-C6DA9C7CCF37}" destId="{591D7883-A89D-49D0-A2FE-C75EAEAFF91E}" srcOrd="0" destOrd="0" presId="urn:microsoft.com/office/officeart/2005/8/layout/cycle6"/>
    <dgm:cxn modelId="{EE2F04FC-9E48-449B-81E9-D694D26C4EDC}" type="presOf" srcId="{D10AA717-D269-4C6D-80BF-1A0F75070123}" destId="{F4DCA7A8-EF6E-4841-87D2-F3CCBBCEEB19}" srcOrd="0" destOrd="0" presId="urn:microsoft.com/office/officeart/2005/8/layout/cycle6"/>
    <dgm:cxn modelId="{E345CCA7-32B7-4DEA-9BCC-AA537429CB0A}" type="presParOf" srcId="{5764E45C-E968-4EEB-88FE-849E47FC99BE}" destId="{99546BE0-40C3-4158-980A-EE39887D9C4E}" srcOrd="0" destOrd="0" presId="urn:microsoft.com/office/officeart/2005/8/layout/cycle6"/>
    <dgm:cxn modelId="{500235AE-F38F-4263-B3F0-5A6727C6B4E9}" type="presParOf" srcId="{5764E45C-E968-4EEB-88FE-849E47FC99BE}" destId="{D87B97CF-65FF-460E-A9AA-37D34900C4AE}" srcOrd="1" destOrd="0" presId="urn:microsoft.com/office/officeart/2005/8/layout/cycle6"/>
    <dgm:cxn modelId="{39882D23-1F0C-4E1B-9848-3F8D2341FD34}" type="presParOf" srcId="{5764E45C-E968-4EEB-88FE-849E47FC99BE}" destId="{F1BB79B1-B954-4085-BD12-01373A4C7E72}" srcOrd="2" destOrd="0" presId="urn:microsoft.com/office/officeart/2005/8/layout/cycle6"/>
    <dgm:cxn modelId="{11BE1339-9470-4943-AFE3-7BCB2991B9FA}" type="presParOf" srcId="{5764E45C-E968-4EEB-88FE-849E47FC99BE}" destId="{369746E4-94C2-4852-83C4-4F199C8D9819}" srcOrd="3" destOrd="0" presId="urn:microsoft.com/office/officeart/2005/8/layout/cycle6"/>
    <dgm:cxn modelId="{071C690C-26B0-431E-AC4D-2FE2CA237C81}" type="presParOf" srcId="{5764E45C-E968-4EEB-88FE-849E47FC99BE}" destId="{D33F94B2-78D9-4E8C-A5B0-6A7AA570B042}" srcOrd="4" destOrd="0" presId="urn:microsoft.com/office/officeart/2005/8/layout/cycle6"/>
    <dgm:cxn modelId="{C4025DCA-D6F6-482F-B02C-FB7FB4BCF766}" type="presParOf" srcId="{5764E45C-E968-4EEB-88FE-849E47FC99BE}" destId="{F4DCA7A8-EF6E-4841-87D2-F3CCBBCEEB19}" srcOrd="5" destOrd="0" presId="urn:microsoft.com/office/officeart/2005/8/layout/cycle6"/>
    <dgm:cxn modelId="{ABFBFD3F-29CE-4E3F-9C30-9EDDF5306514}" type="presParOf" srcId="{5764E45C-E968-4EEB-88FE-849E47FC99BE}" destId="{843C446E-DE82-41A9-ACAB-E479082F0E35}" srcOrd="6" destOrd="0" presId="urn:microsoft.com/office/officeart/2005/8/layout/cycle6"/>
    <dgm:cxn modelId="{3BF1A83B-C50C-49A0-B5EF-E2361A22244C}" type="presParOf" srcId="{5764E45C-E968-4EEB-88FE-849E47FC99BE}" destId="{33902BDB-665B-43A0-8224-4D1DE54553B5}" srcOrd="7" destOrd="0" presId="urn:microsoft.com/office/officeart/2005/8/layout/cycle6"/>
    <dgm:cxn modelId="{EE5627CB-02CD-4998-9A6D-E07E0EC0AAC6}" type="presParOf" srcId="{5764E45C-E968-4EEB-88FE-849E47FC99BE}" destId="{34F47C3B-4E8D-420C-A091-0E466CC52AB4}" srcOrd="8" destOrd="0" presId="urn:microsoft.com/office/officeart/2005/8/layout/cycle6"/>
    <dgm:cxn modelId="{37121D99-BFE1-4FD0-A7C1-C903DE2750C1}" type="presParOf" srcId="{5764E45C-E968-4EEB-88FE-849E47FC99BE}" destId="{F04C34C1-C0CB-4F4D-8F3A-3A3C6998FEF1}" srcOrd="9" destOrd="0" presId="urn:microsoft.com/office/officeart/2005/8/layout/cycle6"/>
    <dgm:cxn modelId="{B564D8E9-111A-4B15-A8DF-7BDCAF475C17}" type="presParOf" srcId="{5764E45C-E968-4EEB-88FE-849E47FC99BE}" destId="{49ADE2BE-098D-42D1-AFC1-0BE1131B7399}" srcOrd="10" destOrd="0" presId="urn:microsoft.com/office/officeart/2005/8/layout/cycle6"/>
    <dgm:cxn modelId="{9325DF58-462C-4A96-A629-09D55E5F2C3F}" type="presParOf" srcId="{5764E45C-E968-4EEB-88FE-849E47FC99BE}" destId="{591D7883-A89D-49D0-A2FE-C75EAEAFF91E}" srcOrd="11" destOrd="0" presId="urn:microsoft.com/office/officeart/2005/8/layout/cycle6"/>
    <dgm:cxn modelId="{75825FE3-E910-478C-B42E-049A4AD66AF3}" type="presParOf" srcId="{5764E45C-E968-4EEB-88FE-849E47FC99BE}" destId="{F38F5ABA-FEDC-4ACC-B95C-3A2D510C786D}" srcOrd="12" destOrd="0" presId="urn:microsoft.com/office/officeart/2005/8/layout/cycle6"/>
    <dgm:cxn modelId="{103480BE-8BE5-40FE-A220-564F83CCFC24}" type="presParOf" srcId="{5764E45C-E968-4EEB-88FE-849E47FC99BE}" destId="{28BDE00E-E12C-4BCD-A4C6-488987171666}" srcOrd="13" destOrd="0" presId="urn:microsoft.com/office/officeart/2005/8/layout/cycle6"/>
    <dgm:cxn modelId="{2F970108-EB48-474D-BCEA-E36716935EE7}" type="presParOf" srcId="{5764E45C-E968-4EEB-88FE-849E47FC99BE}" destId="{902E78D2-1484-4BD9-B315-662384175BF9}"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8BCA079-260B-4439-A530-B8EF8927132D}" type="doc">
      <dgm:prSet loTypeId="urn:microsoft.com/office/officeart/2005/8/layout/cycle6" loCatId="cycle" qsTypeId="urn:microsoft.com/office/officeart/2005/8/quickstyle/simple1" qsCatId="simple" csTypeId="urn:microsoft.com/office/officeart/2005/8/colors/accent2_1" csCatId="accent2" phldr="1"/>
      <dgm:spPr/>
      <dgm:t>
        <a:bodyPr/>
        <a:lstStyle/>
        <a:p>
          <a:endParaRPr lang="ru-RU"/>
        </a:p>
      </dgm:t>
    </dgm:pt>
    <dgm:pt modelId="{A41FC7BB-298B-48CA-9F11-2C93D6CCD55F}">
      <dgm:prSet custT="1"/>
      <dgm:spPr>
        <a:ln w="28575">
          <a:solidFill>
            <a:srgbClr val="FF0000"/>
          </a:solidFill>
        </a:ln>
      </dgm:spPr>
      <dgm:t>
        <a:bodyPr/>
        <a:lstStyle/>
        <a:p>
          <a:r>
            <a:rPr lang="ru-RU" sz="3200" dirty="0"/>
            <a:t>Сглаживание</a:t>
          </a:r>
        </a:p>
      </dgm:t>
    </dgm:pt>
    <dgm:pt modelId="{98AF9B74-9891-477B-9089-8F37E9B14132}" type="parTrans" cxnId="{5EF9271D-F899-4C09-9BC6-C54BDDAE0967}">
      <dgm:prSet/>
      <dgm:spPr/>
      <dgm:t>
        <a:bodyPr/>
        <a:lstStyle/>
        <a:p>
          <a:endParaRPr lang="ru-RU" sz="1800"/>
        </a:p>
      </dgm:t>
    </dgm:pt>
    <dgm:pt modelId="{D10AA717-D269-4C6D-80BF-1A0F75070123}" type="sibTrans" cxnId="{5EF9271D-F899-4C09-9BC6-C54BDDAE0967}">
      <dgm:prSet/>
      <dgm:spPr>
        <a:ln w="28575">
          <a:solidFill>
            <a:schemeClr val="tx1"/>
          </a:solidFill>
        </a:ln>
      </dgm:spPr>
      <dgm:t>
        <a:bodyPr/>
        <a:lstStyle/>
        <a:p>
          <a:endParaRPr lang="ru-RU" sz="1800"/>
        </a:p>
      </dgm:t>
    </dgm:pt>
    <dgm:pt modelId="{7916E989-51BE-45E2-B4EA-F71E7F5A67B2}">
      <dgm:prSet custT="1"/>
      <dgm:spPr>
        <a:ln w="28575">
          <a:solidFill>
            <a:schemeClr val="tx1"/>
          </a:solidFill>
        </a:ln>
      </dgm:spPr>
      <dgm:t>
        <a:bodyPr/>
        <a:lstStyle/>
        <a:p>
          <a:r>
            <a:rPr lang="ru-RU" sz="3200" dirty="0"/>
            <a:t>Прогноз</a:t>
          </a:r>
        </a:p>
      </dgm:t>
    </dgm:pt>
    <dgm:pt modelId="{4A1927B5-5DE9-4CC2-B3F1-992C207CF44A}" type="parTrans" cxnId="{2F28A76A-33D8-49F6-8773-50B1435FD5C7}">
      <dgm:prSet/>
      <dgm:spPr/>
      <dgm:t>
        <a:bodyPr/>
        <a:lstStyle/>
        <a:p>
          <a:endParaRPr lang="ru-RU" sz="1800"/>
        </a:p>
      </dgm:t>
    </dgm:pt>
    <dgm:pt modelId="{3E4D91D8-58A2-4BE8-9B12-B51B441E9A95}" type="sibTrans" cxnId="{2F28A76A-33D8-49F6-8773-50B1435FD5C7}">
      <dgm:prSet/>
      <dgm:spPr>
        <a:ln w="28575">
          <a:solidFill>
            <a:schemeClr val="tx1"/>
          </a:solidFill>
        </a:ln>
      </dgm:spPr>
      <dgm:t>
        <a:bodyPr/>
        <a:lstStyle/>
        <a:p>
          <a:endParaRPr lang="ru-RU" sz="1800"/>
        </a:p>
      </dgm:t>
    </dgm:pt>
    <dgm:pt modelId="{434B1FC2-32D0-4A7B-B6E7-4E65DA344440}">
      <dgm:prSet custT="1"/>
      <dgm:spPr>
        <a:ln w="28575">
          <a:solidFill>
            <a:schemeClr val="tx1"/>
          </a:solidFill>
        </a:ln>
      </dgm:spPr>
      <dgm:t>
        <a:bodyPr/>
        <a:lstStyle/>
        <a:p>
          <a:r>
            <a:rPr lang="ru-RU" sz="3200" dirty="0"/>
            <a:t>Корреляция</a:t>
          </a:r>
        </a:p>
      </dgm:t>
    </dgm:pt>
    <dgm:pt modelId="{FEF89F3F-C693-4EE0-B8B3-EEA3CC6DAA7C}" type="parTrans" cxnId="{278784BB-02B4-441B-A9C9-14EB07EA1F06}">
      <dgm:prSet/>
      <dgm:spPr/>
      <dgm:t>
        <a:bodyPr/>
        <a:lstStyle/>
        <a:p>
          <a:endParaRPr lang="ru-RU" sz="1800"/>
        </a:p>
      </dgm:t>
    </dgm:pt>
    <dgm:pt modelId="{EE3861CF-2B33-4F01-A984-C6DA9C7CCF37}" type="sibTrans" cxnId="{278784BB-02B4-441B-A9C9-14EB07EA1F06}">
      <dgm:prSet/>
      <dgm:spPr>
        <a:ln w="28575">
          <a:solidFill>
            <a:schemeClr val="tx1"/>
          </a:solidFill>
        </a:ln>
      </dgm:spPr>
      <dgm:t>
        <a:bodyPr/>
        <a:lstStyle/>
        <a:p>
          <a:endParaRPr lang="ru-RU" sz="1800"/>
        </a:p>
      </dgm:t>
    </dgm:pt>
    <dgm:pt modelId="{8CF702E2-CA58-4124-A264-6EC70A17E602}">
      <dgm:prSet custT="1"/>
      <dgm:spPr>
        <a:ln w="28575">
          <a:solidFill>
            <a:srgbClr val="FF0000"/>
          </a:solidFill>
        </a:ln>
      </dgm:spPr>
      <dgm:t>
        <a:bodyPr/>
        <a:lstStyle/>
        <a:p>
          <a:r>
            <a:rPr lang="ru-RU" sz="3200" dirty="0"/>
            <a:t>Минимальные, максимальные, средние</a:t>
          </a:r>
        </a:p>
      </dgm:t>
    </dgm:pt>
    <dgm:pt modelId="{33F7A181-5908-4EA3-AA68-4CF29C411EB4}" type="parTrans" cxnId="{DD86A8D5-4953-4A38-8634-8B4B7B865860}">
      <dgm:prSet/>
      <dgm:spPr/>
      <dgm:t>
        <a:bodyPr/>
        <a:lstStyle/>
        <a:p>
          <a:endParaRPr lang="ru-RU" sz="1800"/>
        </a:p>
      </dgm:t>
    </dgm:pt>
    <dgm:pt modelId="{F649BCEE-74E2-4720-9E18-79BF842EA846}" type="sibTrans" cxnId="{DD86A8D5-4953-4A38-8634-8B4B7B865860}">
      <dgm:prSet/>
      <dgm:spPr>
        <a:ln w="28575">
          <a:solidFill>
            <a:schemeClr val="tx1"/>
          </a:solidFill>
        </a:ln>
      </dgm:spPr>
      <dgm:t>
        <a:bodyPr/>
        <a:lstStyle/>
        <a:p>
          <a:endParaRPr lang="ru-RU" sz="1800"/>
        </a:p>
      </dgm:t>
    </dgm:pt>
    <dgm:pt modelId="{1D08A597-84F1-42C9-8050-502A1EEEBE12}">
      <dgm:prSet phldrT="[Текст]" custT="1"/>
      <dgm:spPr>
        <a:ln w="28575">
          <a:solidFill>
            <a:srgbClr val="FF0000"/>
          </a:solidFill>
        </a:ln>
      </dgm:spPr>
      <dgm:t>
        <a:bodyPr/>
        <a:lstStyle/>
        <a:p>
          <a:r>
            <a:rPr lang="ru-RU" sz="3200" dirty="0"/>
            <a:t>Регрессия</a:t>
          </a:r>
          <a:endParaRPr lang="ru-RU" sz="4000" dirty="0"/>
        </a:p>
      </dgm:t>
    </dgm:pt>
    <dgm:pt modelId="{81EB3C1E-8D39-4DB0-8A03-009B4E0A2F61}" type="parTrans" cxnId="{F6EC6410-41FB-4177-938B-275F318B3C52}">
      <dgm:prSet/>
      <dgm:spPr/>
      <dgm:t>
        <a:bodyPr/>
        <a:lstStyle/>
        <a:p>
          <a:endParaRPr lang="ru-RU" sz="1800"/>
        </a:p>
      </dgm:t>
    </dgm:pt>
    <dgm:pt modelId="{300F712C-2C7E-4B19-B0B0-8E370F42CBF8}" type="sibTrans" cxnId="{F6EC6410-41FB-4177-938B-275F318B3C52}">
      <dgm:prSet/>
      <dgm:spPr>
        <a:ln w="28575">
          <a:solidFill>
            <a:schemeClr val="tx1"/>
          </a:solidFill>
        </a:ln>
      </dgm:spPr>
      <dgm:t>
        <a:bodyPr/>
        <a:lstStyle/>
        <a:p>
          <a:endParaRPr lang="ru-RU" sz="1800"/>
        </a:p>
      </dgm:t>
    </dgm:pt>
    <dgm:pt modelId="{5764E45C-E968-4EEB-88FE-849E47FC99BE}" type="pres">
      <dgm:prSet presAssocID="{28BCA079-260B-4439-A530-B8EF8927132D}" presName="cycle" presStyleCnt="0">
        <dgm:presLayoutVars>
          <dgm:dir/>
          <dgm:resizeHandles val="exact"/>
        </dgm:presLayoutVars>
      </dgm:prSet>
      <dgm:spPr/>
    </dgm:pt>
    <dgm:pt modelId="{99546BE0-40C3-4158-980A-EE39887D9C4E}" type="pres">
      <dgm:prSet presAssocID="{1D08A597-84F1-42C9-8050-502A1EEEBE12}" presName="node" presStyleLbl="node1" presStyleIdx="0" presStyleCnt="5" custScaleX="118083">
        <dgm:presLayoutVars>
          <dgm:bulletEnabled val="1"/>
        </dgm:presLayoutVars>
      </dgm:prSet>
      <dgm:spPr/>
    </dgm:pt>
    <dgm:pt modelId="{D87B97CF-65FF-460E-A9AA-37D34900C4AE}" type="pres">
      <dgm:prSet presAssocID="{1D08A597-84F1-42C9-8050-502A1EEEBE12}" presName="spNode" presStyleCnt="0"/>
      <dgm:spPr/>
    </dgm:pt>
    <dgm:pt modelId="{F1BB79B1-B954-4085-BD12-01373A4C7E72}" type="pres">
      <dgm:prSet presAssocID="{300F712C-2C7E-4B19-B0B0-8E370F42CBF8}" presName="sibTrans" presStyleLbl="sibTrans1D1" presStyleIdx="0" presStyleCnt="5"/>
      <dgm:spPr/>
    </dgm:pt>
    <dgm:pt modelId="{369746E4-94C2-4852-83C4-4F199C8D9819}" type="pres">
      <dgm:prSet presAssocID="{A41FC7BB-298B-48CA-9F11-2C93D6CCD55F}" presName="node" presStyleLbl="node1" presStyleIdx="1" presStyleCnt="5" custScaleX="118083">
        <dgm:presLayoutVars>
          <dgm:bulletEnabled val="1"/>
        </dgm:presLayoutVars>
      </dgm:prSet>
      <dgm:spPr/>
    </dgm:pt>
    <dgm:pt modelId="{D33F94B2-78D9-4E8C-A5B0-6A7AA570B042}" type="pres">
      <dgm:prSet presAssocID="{A41FC7BB-298B-48CA-9F11-2C93D6CCD55F}" presName="spNode" presStyleCnt="0"/>
      <dgm:spPr/>
    </dgm:pt>
    <dgm:pt modelId="{F4DCA7A8-EF6E-4841-87D2-F3CCBBCEEB19}" type="pres">
      <dgm:prSet presAssocID="{D10AA717-D269-4C6D-80BF-1A0F75070123}" presName="sibTrans" presStyleLbl="sibTrans1D1" presStyleIdx="1" presStyleCnt="5"/>
      <dgm:spPr/>
    </dgm:pt>
    <dgm:pt modelId="{843C446E-DE82-41A9-ACAB-E479082F0E35}" type="pres">
      <dgm:prSet presAssocID="{7916E989-51BE-45E2-B4EA-F71E7F5A67B2}" presName="node" presStyleLbl="node1" presStyleIdx="2" presStyleCnt="5" custScaleX="118083">
        <dgm:presLayoutVars>
          <dgm:bulletEnabled val="1"/>
        </dgm:presLayoutVars>
      </dgm:prSet>
      <dgm:spPr/>
    </dgm:pt>
    <dgm:pt modelId="{33902BDB-665B-43A0-8224-4D1DE54553B5}" type="pres">
      <dgm:prSet presAssocID="{7916E989-51BE-45E2-B4EA-F71E7F5A67B2}" presName="spNode" presStyleCnt="0"/>
      <dgm:spPr/>
    </dgm:pt>
    <dgm:pt modelId="{34F47C3B-4E8D-420C-A091-0E466CC52AB4}" type="pres">
      <dgm:prSet presAssocID="{3E4D91D8-58A2-4BE8-9B12-B51B441E9A95}" presName="sibTrans" presStyleLbl="sibTrans1D1" presStyleIdx="2" presStyleCnt="5"/>
      <dgm:spPr/>
    </dgm:pt>
    <dgm:pt modelId="{F04C34C1-C0CB-4F4D-8F3A-3A3C6998FEF1}" type="pres">
      <dgm:prSet presAssocID="{434B1FC2-32D0-4A7B-B6E7-4E65DA344440}" presName="node" presStyleLbl="node1" presStyleIdx="3" presStyleCnt="5" custScaleX="118083">
        <dgm:presLayoutVars>
          <dgm:bulletEnabled val="1"/>
        </dgm:presLayoutVars>
      </dgm:prSet>
      <dgm:spPr/>
    </dgm:pt>
    <dgm:pt modelId="{49ADE2BE-098D-42D1-AFC1-0BE1131B7399}" type="pres">
      <dgm:prSet presAssocID="{434B1FC2-32D0-4A7B-B6E7-4E65DA344440}" presName="spNode" presStyleCnt="0"/>
      <dgm:spPr/>
    </dgm:pt>
    <dgm:pt modelId="{591D7883-A89D-49D0-A2FE-C75EAEAFF91E}" type="pres">
      <dgm:prSet presAssocID="{EE3861CF-2B33-4F01-A984-C6DA9C7CCF37}" presName="sibTrans" presStyleLbl="sibTrans1D1" presStyleIdx="3" presStyleCnt="5"/>
      <dgm:spPr/>
    </dgm:pt>
    <dgm:pt modelId="{F38F5ABA-FEDC-4ACC-B95C-3A2D510C786D}" type="pres">
      <dgm:prSet presAssocID="{8CF702E2-CA58-4124-A264-6EC70A17E602}" presName="node" presStyleLbl="node1" presStyleIdx="4" presStyleCnt="5" custScaleX="118083">
        <dgm:presLayoutVars>
          <dgm:bulletEnabled val="1"/>
        </dgm:presLayoutVars>
      </dgm:prSet>
      <dgm:spPr/>
    </dgm:pt>
    <dgm:pt modelId="{28BDE00E-E12C-4BCD-A4C6-488987171666}" type="pres">
      <dgm:prSet presAssocID="{8CF702E2-CA58-4124-A264-6EC70A17E602}" presName="spNode" presStyleCnt="0"/>
      <dgm:spPr/>
    </dgm:pt>
    <dgm:pt modelId="{902E78D2-1484-4BD9-B315-662384175BF9}" type="pres">
      <dgm:prSet presAssocID="{F649BCEE-74E2-4720-9E18-79BF842EA846}" presName="sibTrans" presStyleLbl="sibTrans1D1" presStyleIdx="4" presStyleCnt="5"/>
      <dgm:spPr/>
    </dgm:pt>
  </dgm:ptLst>
  <dgm:cxnLst>
    <dgm:cxn modelId="{F6EC6410-41FB-4177-938B-275F318B3C52}" srcId="{28BCA079-260B-4439-A530-B8EF8927132D}" destId="{1D08A597-84F1-42C9-8050-502A1EEEBE12}" srcOrd="0" destOrd="0" parTransId="{81EB3C1E-8D39-4DB0-8A03-009B4E0A2F61}" sibTransId="{300F712C-2C7E-4B19-B0B0-8E370F42CBF8}"/>
    <dgm:cxn modelId="{5EF9271D-F899-4C09-9BC6-C54BDDAE0967}" srcId="{28BCA079-260B-4439-A530-B8EF8927132D}" destId="{A41FC7BB-298B-48CA-9F11-2C93D6CCD55F}" srcOrd="1" destOrd="0" parTransId="{98AF9B74-9891-477B-9089-8F37E9B14132}" sibTransId="{D10AA717-D269-4C6D-80BF-1A0F75070123}"/>
    <dgm:cxn modelId="{8DE9A22D-9EA4-448C-BBC1-A52904B947BA}" type="presOf" srcId="{7916E989-51BE-45E2-B4EA-F71E7F5A67B2}" destId="{843C446E-DE82-41A9-ACAB-E479082F0E35}" srcOrd="0" destOrd="0" presId="urn:microsoft.com/office/officeart/2005/8/layout/cycle6"/>
    <dgm:cxn modelId="{2633E465-C36B-433A-BB83-5566A33E3E4C}" type="presOf" srcId="{F649BCEE-74E2-4720-9E18-79BF842EA846}" destId="{902E78D2-1484-4BD9-B315-662384175BF9}" srcOrd="0" destOrd="0" presId="urn:microsoft.com/office/officeart/2005/8/layout/cycle6"/>
    <dgm:cxn modelId="{2F28A76A-33D8-49F6-8773-50B1435FD5C7}" srcId="{28BCA079-260B-4439-A530-B8EF8927132D}" destId="{7916E989-51BE-45E2-B4EA-F71E7F5A67B2}" srcOrd="2" destOrd="0" parTransId="{4A1927B5-5DE9-4CC2-B3F1-992C207CF44A}" sibTransId="{3E4D91D8-58A2-4BE8-9B12-B51B441E9A95}"/>
    <dgm:cxn modelId="{D686E76D-89BE-4329-8BA9-4FFEB55BB27E}" type="presOf" srcId="{300F712C-2C7E-4B19-B0B0-8E370F42CBF8}" destId="{F1BB79B1-B954-4085-BD12-01373A4C7E72}" srcOrd="0" destOrd="0" presId="urn:microsoft.com/office/officeart/2005/8/layout/cycle6"/>
    <dgm:cxn modelId="{F6845254-1CE4-41D9-AE6B-61CB7D17285B}" type="presOf" srcId="{A41FC7BB-298B-48CA-9F11-2C93D6CCD55F}" destId="{369746E4-94C2-4852-83C4-4F199C8D9819}" srcOrd="0" destOrd="0" presId="urn:microsoft.com/office/officeart/2005/8/layout/cycle6"/>
    <dgm:cxn modelId="{A8B1F877-7638-43EA-AEE1-39B82188A8E9}" type="presOf" srcId="{8CF702E2-CA58-4124-A264-6EC70A17E602}" destId="{F38F5ABA-FEDC-4ACC-B95C-3A2D510C786D}" srcOrd="0" destOrd="0" presId="urn:microsoft.com/office/officeart/2005/8/layout/cycle6"/>
    <dgm:cxn modelId="{FF55F278-B314-4FF6-9A0B-4293563B1212}" type="presOf" srcId="{3E4D91D8-58A2-4BE8-9B12-B51B441E9A95}" destId="{34F47C3B-4E8D-420C-A091-0E466CC52AB4}" srcOrd="0" destOrd="0" presId="urn:microsoft.com/office/officeart/2005/8/layout/cycle6"/>
    <dgm:cxn modelId="{DD731F9A-26CC-4321-AD87-5F92096EADB0}" type="presOf" srcId="{434B1FC2-32D0-4A7B-B6E7-4E65DA344440}" destId="{F04C34C1-C0CB-4F4D-8F3A-3A3C6998FEF1}" srcOrd="0" destOrd="0" presId="urn:microsoft.com/office/officeart/2005/8/layout/cycle6"/>
    <dgm:cxn modelId="{278784BB-02B4-441B-A9C9-14EB07EA1F06}" srcId="{28BCA079-260B-4439-A530-B8EF8927132D}" destId="{434B1FC2-32D0-4A7B-B6E7-4E65DA344440}" srcOrd="3" destOrd="0" parTransId="{FEF89F3F-C693-4EE0-B8B3-EEA3CC6DAA7C}" sibTransId="{EE3861CF-2B33-4F01-A984-C6DA9C7CCF37}"/>
    <dgm:cxn modelId="{45E7AEC0-10C1-44C9-8E97-3F6E74A5A86D}" type="presOf" srcId="{1D08A597-84F1-42C9-8050-502A1EEEBE12}" destId="{99546BE0-40C3-4158-980A-EE39887D9C4E}" srcOrd="0" destOrd="0" presId="urn:microsoft.com/office/officeart/2005/8/layout/cycle6"/>
    <dgm:cxn modelId="{8C8265D4-863A-4A94-BD38-946407591B71}" type="presOf" srcId="{28BCA079-260B-4439-A530-B8EF8927132D}" destId="{5764E45C-E968-4EEB-88FE-849E47FC99BE}" srcOrd="0" destOrd="0" presId="urn:microsoft.com/office/officeart/2005/8/layout/cycle6"/>
    <dgm:cxn modelId="{DD86A8D5-4953-4A38-8634-8B4B7B865860}" srcId="{28BCA079-260B-4439-A530-B8EF8927132D}" destId="{8CF702E2-CA58-4124-A264-6EC70A17E602}" srcOrd="4" destOrd="0" parTransId="{33F7A181-5908-4EA3-AA68-4CF29C411EB4}" sibTransId="{F649BCEE-74E2-4720-9E18-79BF842EA846}"/>
    <dgm:cxn modelId="{CA752CE4-72E1-417D-A7CC-3381019A3CB3}" type="presOf" srcId="{EE3861CF-2B33-4F01-A984-C6DA9C7CCF37}" destId="{591D7883-A89D-49D0-A2FE-C75EAEAFF91E}" srcOrd="0" destOrd="0" presId="urn:microsoft.com/office/officeart/2005/8/layout/cycle6"/>
    <dgm:cxn modelId="{EE2F04FC-9E48-449B-81E9-D694D26C4EDC}" type="presOf" srcId="{D10AA717-D269-4C6D-80BF-1A0F75070123}" destId="{F4DCA7A8-EF6E-4841-87D2-F3CCBBCEEB19}" srcOrd="0" destOrd="0" presId="urn:microsoft.com/office/officeart/2005/8/layout/cycle6"/>
    <dgm:cxn modelId="{E345CCA7-32B7-4DEA-9BCC-AA537429CB0A}" type="presParOf" srcId="{5764E45C-E968-4EEB-88FE-849E47FC99BE}" destId="{99546BE0-40C3-4158-980A-EE39887D9C4E}" srcOrd="0" destOrd="0" presId="urn:microsoft.com/office/officeart/2005/8/layout/cycle6"/>
    <dgm:cxn modelId="{500235AE-F38F-4263-B3F0-5A6727C6B4E9}" type="presParOf" srcId="{5764E45C-E968-4EEB-88FE-849E47FC99BE}" destId="{D87B97CF-65FF-460E-A9AA-37D34900C4AE}" srcOrd="1" destOrd="0" presId="urn:microsoft.com/office/officeart/2005/8/layout/cycle6"/>
    <dgm:cxn modelId="{39882D23-1F0C-4E1B-9848-3F8D2341FD34}" type="presParOf" srcId="{5764E45C-E968-4EEB-88FE-849E47FC99BE}" destId="{F1BB79B1-B954-4085-BD12-01373A4C7E72}" srcOrd="2" destOrd="0" presId="urn:microsoft.com/office/officeart/2005/8/layout/cycle6"/>
    <dgm:cxn modelId="{11BE1339-9470-4943-AFE3-7BCB2991B9FA}" type="presParOf" srcId="{5764E45C-E968-4EEB-88FE-849E47FC99BE}" destId="{369746E4-94C2-4852-83C4-4F199C8D9819}" srcOrd="3" destOrd="0" presId="urn:microsoft.com/office/officeart/2005/8/layout/cycle6"/>
    <dgm:cxn modelId="{071C690C-26B0-431E-AC4D-2FE2CA237C81}" type="presParOf" srcId="{5764E45C-E968-4EEB-88FE-849E47FC99BE}" destId="{D33F94B2-78D9-4E8C-A5B0-6A7AA570B042}" srcOrd="4" destOrd="0" presId="urn:microsoft.com/office/officeart/2005/8/layout/cycle6"/>
    <dgm:cxn modelId="{C4025DCA-D6F6-482F-B02C-FB7FB4BCF766}" type="presParOf" srcId="{5764E45C-E968-4EEB-88FE-849E47FC99BE}" destId="{F4DCA7A8-EF6E-4841-87D2-F3CCBBCEEB19}" srcOrd="5" destOrd="0" presId="urn:microsoft.com/office/officeart/2005/8/layout/cycle6"/>
    <dgm:cxn modelId="{ABFBFD3F-29CE-4E3F-9C30-9EDDF5306514}" type="presParOf" srcId="{5764E45C-E968-4EEB-88FE-849E47FC99BE}" destId="{843C446E-DE82-41A9-ACAB-E479082F0E35}" srcOrd="6" destOrd="0" presId="urn:microsoft.com/office/officeart/2005/8/layout/cycle6"/>
    <dgm:cxn modelId="{3BF1A83B-C50C-49A0-B5EF-E2361A22244C}" type="presParOf" srcId="{5764E45C-E968-4EEB-88FE-849E47FC99BE}" destId="{33902BDB-665B-43A0-8224-4D1DE54553B5}" srcOrd="7" destOrd="0" presId="urn:microsoft.com/office/officeart/2005/8/layout/cycle6"/>
    <dgm:cxn modelId="{EE5627CB-02CD-4998-9A6D-E07E0EC0AAC6}" type="presParOf" srcId="{5764E45C-E968-4EEB-88FE-849E47FC99BE}" destId="{34F47C3B-4E8D-420C-A091-0E466CC52AB4}" srcOrd="8" destOrd="0" presId="urn:microsoft.com/office/officeart/2005/8/layout/cycle6"/>
    <dgm:cxn modelId="{37121D99-BFE1-4FD0-A7C1-C903DE2750C1}" type="presParOf" srcId="{5764E45C-E968-4EEB-88FE-849E47FC99BE}" destId="{F04C34C1-C0CB-4F4D-8F3A-3A3C6998FEF1}" srcOrd="9" destOrd="0" presId="urn:microsoft.com/office/officeart/2005/8/layout/cycle6"/>
    <dgm:cxn modelId="{B564D8E9-111A-4B15-A8DF-7BDCAF475C17}" type="presParOf" srcId="{5764E45C-E968-4EEB-88FE-849E47FC99BE}" destId="{49ADE2BE-098D-42D1-AFC1-0BE1131B7399}" srcOrd="10" destOrd="0" presId="urn:microsoft.com/office/officeart/2005/8/layout/cycle6"/>
    <dgm:cxn modelId="{9325DF58-462C-4A96-A629-09D55E5F2C3F}" type="presParOf" srcId="{5764E45C-E968-4EEB-88FE-849E47FC99BE}" destId="{591D7883-A89D-49D0-A2FE-C75EAEAFF91E}" srcOrd="11" destOrd="0" presId="urn:microsoft.com/office/officeart/2005/8/layout/cycle6"/>
    <dgm:cxn modelId="{75825FE3-E910-478C-B42E-049A4AD66AF3}" type="presParOf" srcId="{5764E45C-E968-4EEB-88FE-849E47FC99BE}" destId="{F38F5ABA-FEDC-4ACC-B95C-3A2D510C786D}" srcOrd="12" destOrd="0" presId="urn:microsoft.com/office/officeart/2005/8/layout/cycle6"/>
    <dgm:cxn modelId="{103480BE-8BE5-40FE-A220-564F83CCFC24}" type="presParOf" srcId="{5764E45C-E968-4EEB-88FE-849E47FC99BE}" destId="{28BDE00E-E12C-4BCD-A4C6-488987171666}" srcOrd="13" destOrd="0" presId="urn:microsoft.com/office/officeart/2005/8/layout/cycle6"/>
    <dgm:cxn modelId="{2F970108-EB48-474D-BCEA-E36716935EE7}" type="presParOf" srcId="{5764E45C-E968-4EEB-88FE-849E47FC99BE}" destId="{902E78D2-1484-4BD9-B315-662384175BF9}"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B629097-4B5C-4D01-B853-A8ACFF4A9648}" type="doc">
      <dgm:prSet loTypeId="urn:microsoft.com/office/officeart/2005/8/layout/bProcess3" loCatId="process" qsTypeId="urn:microsoft.com/office/officeart/2005/8/quickstyle/simple1" qsCatId="simple" csTypeId="urn:microsoft.com/office/officeart/2005/8/colors/accent2_1" csCatId="accent2" phldr="1"/>
      <dgm:spPr/>
      <dgm:t>
        <a:bodyPr/>
        <a:lstStyle/>
        <a:p>
          <a:endParaRPr lang="ru-RU"/>
        </a:p>
      </dgm:t>
    </dgm:pt>
    <dgm:pt modelId="{935F0F2D-874A-428C-899A-3EF6F2B329C9}">
      <dgm:prSet phldrT="[Текст]" custT="1"/>
      <dgm:spPr/>
      <dgm:t>
        <a:bodyPr/>
        <a:lstStyle/>
        <a:p>
          <a:r>
            <a:rPr lang="ru-RU" sz="4400" b="1" kern="1200" dirty="0"/>
            <a:t>Выборка данных</a:t>
          </a:r>
        </a:p>
      </dgm:t>
    </dgm:pt>
    <dgm:pt modelId="{477DBB29-165D-419F-852E-35B33DC3378F}" type="parTrans" cxnId="{2DB0F102-7FD1-4985-94A2-B12CB442ACA5}">
      <dgm:prSet/>
      <dgm:spPr/>
      <dgm:t>
        <a:bodyPr/>
        <a:lstStyle/>
        <a:p>
          <a:endParaRPr lang="ru-RU" sz="2400"/>
        </a:p>
      </dgm:t>
    </dgm:pt>
    <dgm:pt modelId="{BD3EB4DA-C4E9-4CFA-8C96-BD5E97CFC065}" type="sibTrans" cxnId="{2DB0F102-7FD1-4985-94A2-B12CB442ACA5}">
      <dgm:prSet custT="1"/>
      <dgm:spPr/>
      <dgm:t>
        <a:bodyPr/>
        <a:lstStyle/>
        <a:p>
          <a:endParaRPr lang="ru-RU" sz="2400"/>
        </a:p>
      </dgm:t>
    </dgm:pt>
    <dgm:pt modelId="{063A15A6-711D-4D88-A520-67A27C50204F}">
      <dgm:prSet custT="1"/>
      <dgm:spPr/>
      <dgm:t>
        <a:bodyPr/>
        <a:lstStyle/>
        <a:p>
          <a:r>
            <a:rPr lang="ru-RU" sz="4400" b="1" dirty="0"/>
            <a:t>Трансформация</a:t>
          </a:r>
          <a:endParaRPr lang="ru-RU" sz="1600" b="1" dirty="0"/>
        </a:p>
      </dgm:t>
    </dgm:pt>
    <dgm:pt modelId="{3D819828-7AC7-4E3C-B742-1EB85F198732}" type="parTrans" cxnId="{8228649A-7A6A-49ED-8E50-A04A71D96980}">
      <dgm:prSet/>
      <dgm:spPr/>
      <dgm:t>
        <a:bodyPr/>
        <a:lstStyle/>
        <a:p>
          <a:endParaRPr lang="ru-RU" sz="2400"/>
        </a:p>
      </dgm:t>
    </dgm:pt>
    <dgm:pt modelId="{1B9CB705-889C-4FB1-B8D0-6DB199A3EB2E}" type="sibTrans" cxnId="{8228649A-7A6A-49ED-8E50-A04A71D96980}">
      <dgm:prSet custT="1"/>
      <dgm:spPr/>
      <dgm:t>
        <a:bodyPr/>
        <a:lstStyle/>
        <a:p>
          <a:endParaRPr lang="ru-RU" sz="2400"/>
        </a:p>
      </dgm:t>
    </dgm:pt>
    <dgm:pt modelId="{561505C7-ECCD-4122-9CB4-9D56CF8ACFC3}">
      <dgm:prSet custT="1"/>
      <dgm:spPr/>
      <dgm:t>
        <a:bodyPr/>
        <a:lstStyle/>
        <a:p>
          <a:r>
            <a:rPr lang="en-US" sz="4000" b="1" kern="1200" dirty="0"/>
            <a:t>Data Mining</a:t>
          </a:r>
          <a:r>
            <a:rPr lang="ru-RU" sz="4000" b="1" kern="1200" dirty="0"/>
            <a:t>, </a:t>
          </a:r>
          <a:r>
            <a:rPr lang="ru-RU" sz="4000" b="1" kern="1200" dirty="0">
              <a:solidFill>
                <a:srgbClr val="000000">
                  <a:hueOff val="0"/>
                  <a:satOff val="0"/>
                  <a:lumOff val="0"/>
                  <a:alphaOff val="0"/>
                </a:srgbClr>
              </a:solidFill>
              <a:latin typeface="Arial Narrow"/>
              <a:ea typeface="Arial Narrow"/>
              <a:cs typeface="Arial Narrow"/>
            </a:rPr>
            <a:t>статистическая обработка </a:t>
          </a:r>
        </a:p>
      </dgm:t>
    </dgm:pt>
    <dgm:pt modelId="{34313A25-7D4C-4C8D-BB7A-FE714097BF95}" type="parTrans" cxnId="{0C88883A-7516-4122-9E51-43B4F504AD16}">
      <dgm:prSet/>
      <dgm:spPr/>
      <dgm:t>
        <a:bodyPr/>
        <a:lstStyle/>
        <a:p>
          <a:endParaRPr lang="ru-RU" sz="2400"/>
        </a:p>
      </dgm:t>
    </dgm:pt>
    <dgm:pt modelId="{2C08F4BD-E104-4597-A8CB-70BD08F6AE31}" type="sibTrans" cxnId="{0C88883A-7516-4122-9E51-43B4F504AD16}">
      <dgm:prSet custT="1"/>
      <dgm:spPr/>
      <dgm:t>
        <a:bodyPr/>
        <a:lstStyle/>
        <a:p>
          <a:endParaRPr lang="ru-RU" sz="2400"/>
        </a:p>
      </dgm:t>
    </dgm:pt>
    <dgm:pt modelId="{F122281D-671F-4875-BE86-D441A0A46FDC}">
      <dgm:prSet custT="1"/>
      <dgm:spPr/>
      <dgm:t>
        <a:bodyPr/>
        <a:lstStyle/>
        <a:p>
          <a:r>
            <a:rPr lang="ru-RU" sz="4400" b="1" dirty="0"/>
            <a:t>Визуализация, интерпретация результатов</a:t>
          </a:r>
        </a:p>
      </dgm:t>
    </dgm:pt>
    <dgm:pt modelId="{26AC09C0-38DD-4F7D-9F38-F000534794F2}" type="parTrans" cxnId="{F272A9AC-EFB8-440E-8418-1A7256EE546E}">
      <dgm:prSet/>
      <dgm:spPr/>
      <dgm:t>
        <a:bodyPr/>
        <a:lstStyle/>
        <a:p>
          <a:endParaRPr lang="ru-RU" sz="2400"/>
        </a:p>
      </dgm:t>
    </dgm:pt>
    <dgm:pt modelId="{70EE52F6-111A-44E4-84B5-3A8C9ECD10F2}" type="sibTrans" cxnId="{F272A9AC-EFB8-440E-8418-1A7256EE546E}">
      <dgm:prSet/>
      <dgm:spPr/>
      <dgm:t>
        <a:bodyPr/>
        <a:lstStyle/>
        <a:p>
          <a:endParaRPr lang="ru-RU" sz="2400"/>
        </a:p>
      </dgm:t>
    </dgm:pt>
    <dgm:pt modelId="{A1BAE23C-0139-44FF-8F37-289DCDDC0003}">
      <dgm:prSet phldrT="[Текст]" custT="1"/>
      <dgm:spPr/>
      <dgm:t>
        <a:bodyPr/>
        <a:lstStyle/>
        <a:p>
          <a:r>
            <a:rPr lang="ru-RU" sz="2000" kern="1200" dirty="0"/>
            <a:t>Файл: Данные для исследований.</a:t>
          </a:r>
          <a:r>
            <a:rPr lang="en-US" sz="2000" kern="1200" dirty="0"/>
            <a:t>xlsx</a:t>
          </a:r>
          <a:r>
            <a:rPr lang="ru-RU" sz="2000" kern="1200" dirty="0"/>
            <a:t>, информация о скважинах за 7 месяцев.</a:t>
          </a:r>
        </a:p>
      </dgm:t>
    </dgm:pt>
    <dgm:pt modelId="{47449E0D-BD92-46BC-93A1-50FCBC05670A}" type="parTrans" cxnId="{7CFCF8E1-1B9B-4B0B-8569-B1AFFAD3D6A6}">
      <dgm:prSet/>
      <dgm:spPr/>
      <dgm:t>
        <a:bodyPr/>
        <a:lstStyle/>
        <a:p>
          <a:endParaRPr lang="ru-RU" sz="2400"/>
        </a:p>
      </dgm:t>
    </dgm:pt>
    <dgm:pt modelId="{4F9CE35A-95DC-4BC7-B0E6-FDE7961C65DA}" type="sibTrans" cxnId="{7CFCF8E1-1B9B-4B0B-8569-B1AFFAD3D6A6}">
      <dgm:prSet/>
      <dgm:spPr/>
      <dgm:t>
        <a:bodyPr/>
        <a:lstStyle/>
        <a:p>
          <a:endParaRPr lang="ru-RU" sz="2400"/>
        </a:p>
      </dgm:t>
    </dgm:pt>
    <dgm:pt modelId="{68D70116-3245-44A5-A00C-511EDE3E2DAA}">
      <dgm:prSet phldrT="[Текст]" custT="1"/>
      <dgm:spPr/>
      <dgm:t>
        <a:bodyPr/>
        <a:lstStyle/>
        <a:p>
          <a:endParaRPr lang="ru-RU" sz="1400" kern="1200" dirty="0"/>
        </a:p>
      </dgm:t>
    </dgm:pt>
    <dgm:pt modelId="{1327FD0E-40A7-4F8C-B2FD-ED0DA331D458}" type="parTrans" cxnId="{B1AD63E7-0659-4A52-989E-5880020AD1C3}">
      <dgm:prSet/>
      <dgm:spPr/>
      <dgm:t>
        <a:bodyPr/>
        <a:lstStyle/>
        <a:p>
          <a:endParaRPr lang="ru-RU" sz="2400"/>
        </a:p>
      </dgm:t>
    </dgm:pt>
    <dgm:pt modelId="{761AC795-59EB-43F8-B810-5A414C51AD2F}" type="sibTrans" cxnId="{B1AD63E7-0659-4A52-989E-5880020AD1C3}">
      <dgm:prSet/>
      <dgm:spPr/>
      <dgm:t>
        <a:bodyPr/>
        <a:lstStyle/>
        <a:p>
          <a:endParaRPr lang="ru-RU" sz="2400"/>
        </a:p>
      </dgm:t>
    </dgm:pt>
    <dgm:pt modelId="{D4BFA530-3FEE-481B-99EB-F6E3E2FFF809}">
      <dgm:prSet custT="1"/>
      <dgm:spPr/>
      <dgm:t>
        <a:bodyPr/>
        <a:lstStyle/>
        <a:p>
          <a:r>
            <a:rPr lang="ru-RU" sz="2400" dirty="0"/>
            <a:t>Заполнить пропуски</a:t>
          </a:r>
        </a:p>
      </dgm:t>
    </dgm:pt>
    <dgm:pt modelId="{F3128628-08B0-4100-9F88-F0AB99B6AA71}" type="parTrans" cxnId="{F17B0E55-1105-46BC-8E99-ECEF18A7EF8E}">
      <dgm:prSet/>
      <dgm:spPr/>
      <dgm:t>
        <a:bodyPr/>
        <a:lstStyle/>
        <a:p>
          <a:endParaRPr lang="ru-RU" sz="2400"/>
        </a:p>
      </dgm:t>
    </dgm:pt>
    <dgm:pt modelId="{5CFD3DD9-B9FC-4C6F-A5BB-4867E410791B}" type="sibTrans" cxnId="{F17B0E55-1105-46BC-8E99-ECEF18A7EF8E}">
      <dgm:prSet/>
      <dgm:spPr/>
      <dgm:t>
        <a:bodyPr/>
        <a:lstStyle/>
        <a:p>
          <a:endParaRPr lang="ru-RU" sz="2400"/>
        </a:p>
      </dgm:t>
    </dgm:pt>
    <dgm:pt modelId="{EBD2B27D-92A1-437F-8E28-C3DE48144C48}">
      <dgm:prSet phldrT="[Текст]" custT="1"/>
      <dgm:spPr/>
      <dgm:t>
        <a:bodyPr/>
        <a:lstStyle/>
        <a:p>
          <a:r>
            <a:rPr lang="ru-RU" sz="4400" b="1" dirty="0"/>
            <a:t>Очистка</a:t>
          </a:r>
          <a:endParaRPr lang="ru-RU" sz="1600" b="1" dirty="0"/>
        </a:p>
      </dgm:t>
    </dgm:pt>
    <dgm:pt modelId="{1CF8941D-19B9-4FC1-8E2B-958E058D3DD2}" type="parTrans" cxnId="{E3986BA8-F7C1-4F23-A264-090BA9FF4B99}">
      <dgm:prSet/>
      <dgm:spPr/>
      <dgm:t>
        <a:bodyPr/>
        <a:lstStyle/>
        <a:p>
          <a:endParaRPr lang="ru-RU" sz="2400"/>
        </a:p>
      </dgm:t>
    </dgm:pt>
    <dgm:pt modelId="{B0C1F2AE-7D8B-4B42-A43C-E6BE9C6BA649}" type="sibTrans" cxnId="{E3986BA8-F7C1-4F23-A264-090BA9FF4B99}">
      <dgm:prSet custT="1"/>
      <dgm:spPr/>
      <dgm:t>
        <a:bodyPr/>
        <a:lstStyle/>
        <a:p>
          <a:endParaRPr lang="ru-RU" sz="2400"/>
        </a:p>
      </dgm:t>
    </dgm:pt>
    <dgm:pt modelId="{1EADBC3C-4033-4296-B705-2F51EFA4F3BE}">
      <dgm:prSet custT="1"/>
      <dgm:spPr/>
      <dgm:t>
        <a:bodyPr/>
        <a:lstStyle/>
        <a:p>
          <a:r>
            <a:rPr lang="ru-RU" sz="2400" dirty="0"/>
            <a:t>Удались аномалии</a:t>
          </a:r>
          <a:endParaRPr lang="ru-RU" sz="1400" dirty="0"/>
        </a:p>
      </dgm:t>
    </dgm:pt>
    <dgm:pt modelId="{FD5B78B8-0D97-484B-87C0-CBA273CE9864}" type="parTrans" cxnId="{624C188F-2668-4775-A9A0-C42EF3C019D6}">
      <dgm:prSet/>
      <dgm:spPr/>
      <dgm:t>
        <a:bodyPr/>
        <a:lstStyle/>
        <a:p>
          <a:endParaRPr lang="ru-RU" sz="2400"/>
        </a:p>
      </dgm:t>
    </dgm:pt>
    <dgm:pt modelId="{5487BA8C-777D-4852-8A14-47D1F87469CD}" type="sibTrans" cxnId="{624C188F-2668-4775-A9A0-C42EF3C019D6}">
      <dgm:prSet/>
      <dgm:spPr/>
      <dgm:t>
        <a:bodyPr/>
        <a:lstStyle/>
        <a:p>
          <a:endParaRPr lang="ru-RU" sz="2400"/>
        </a:p>
      </dgm:t>
    </dgm:pt>
    <dgm:pt modelId="{DE5843FB-FEE4-485E-B86A-E5524412A017}">
      <dgm:prSet custT="1"/>
      <dgm:spPr/>
      <dgm:t>
        <a:bodyPr/>
        <a:lstStyle/>
        <a:p>
          <a:r>
            <a:rPr lang="ru-RU" sz="2800" dirty="0"/>
            <a:t>Скользящее окно</a:t>
          </a:r>
        </a:p>
      </dgm:t>
    </dgm:pt>
    <dgm:pt modelId="{7B51ED63-E2B7-486F-A131-32B248FF55E1}" type="parTrans" cxnId="{F42451EE-BAAB-4DAA-B21B-990B269D2702}">
      <dgm:prSet/>
      <dgm:spPr/>
      <dgm:t>
        <a:bodyPr/>
        <a:lstStyle/>
        <a:p>
          <a:endParaRPr lang="ru-RU" sz="2400"/>
        </a:p>
      </dgm:t>
    </dgm:pt>
    <dgm:pt modelId="{DDE4FDFE-2AE7-4E71-A43C-EED8B1BA384A}" type="sibTrans" cxnId="{F42451EE-BAAB-4DAA-B21B-990B269D2702}">
      <dgm:prSet/>
      <dgm:spPr/>
      <dgm:t>
        <a:bodyPr/>
        <a:lstStyle/>
        <a:p>
          <a:endParaRPr lang="ru-RU" sz="2400"/>
        </a:p>
      </dgm:t>
    </dgm:pt>
    <dgm:pt modelId="{EE393AC1-1582-411B-8AE6-6D2B4FF1048A}">
      <dgm:prSet custT="1"/>
      <dgm:spPr/>
      <dgm:t>
        <a:bodyPr/>
        <a:lstStyle/>
        <a:p>
          <a:r>
            <a:rPr lang="ru-RU" sz="2400" kern="1200" dirty="0"/>
            <a:t>линейная регрессия способа и режима добычи на виды давления по скважинам </a:t>
          </a:r>
        </a:p>
      </dgm:t>
    </dgm:pt>
    <dgm:pt modelId="{E5028550-B5B6-48F0-923F-3B5D8AC38D21}" type="parTrans" cxnId="{24560143-DBA3-4447-817C-7F14720F04D2}">
      <dgm:prSet/>
      <dgm:spPr/>
      <dgm:t>
        <a:bodyPr/>
        <a:lstStyle/>
        <a:p>
          <a:endParaRPr lang="ru-RU" sz="2400"/>
        </a:p>
      </dgm:t>
    </dgm:pt>
    <dgm:pt modelId="{DE3D62FA-B1E9-4928-9493-371D8DA6DCB3}" type="sibTrans" cxnId="{24560143-DBA3-4447-817C-7F14720F04D2}">
      <dgm:prSet/>
      <dgm:spPr/>
      <dgm:t>
        <a:bodyPr/>
        <a:lstStyle/>
        <a:p>
          <a:endParaRPr lang="ru-RU" sz="2400"/>
        </a:p>
      </dgm:t>
    </dgm:pt>
    <dgm:pt modelId="{3A61AD7C-784C-4BC4-9CE5-B6D6655F104D}">
      <dgm:prSet custT="1"/>
      <dgm:spPr/>
      <dgm:t>
        <a:bodyPr/>
        <a:lstStyle/>
        <a:p>
          <a:r>
            <a:rPr lang="ru-RU" sz="2400" dirty="0"/>
            <a:t>Построить дашборды в программе </a:t>
          </a:r>
          <a:r>
            <a:rPr lang="en-US" sz="2400" dirty="0"/>
            <a:t>Grafana</a:t>
          </a:r>
          <a:r>
            <a:rPr lang="ru-RU" sz="2400" dirty="0"/>
            <a:t>, поясняющие модель влияния способа и режима на различные виды давления</a:t>
          </a:r>
        </a:p>
      </dgm:t>
    </dgm:pt>
    <dgm:pt modelId="{920643E0-77B7-4BE1-9ECF-832B2C843DEE}" type="parTrans" cxnId="{7E7578D2-284F-40D4-94ED-B17EFDC1CD3C}">
      <dgm:prSet/>
      <dgm:spPr/>
      <dgm:t>
        <a:bodyPr/>
        <a:lstStyle/>
        <a:p>
          <a:endParaRPr lang="ru-RU" sz="2400"/>
        </a:p>
      </dgm:t>
    </dgm:pt>
    <dgm:pt modelId="{B168747C-F5B7-4A36-AE1C-1F9F71A1CD4A}" type="sibTrans" cxnId="{7E7578D2-284F-40D4-94ED-B17EFDC1CD3C}">
      <dgm:prSet/>
      <dgm:spPr/>
      <dgm:t>
        <a:bodyPr/>
        <a:lstStyle/>
        <a:p>
          <a:endParaRPr lang="ru-RU" sz="2400"/>
        </a:p>
      </dgm:t>
    </dgm:pt>
    <dgm:pt modelId="{8A6D1CBA-526F-4ADD-B603-633DA8CFA6AE}">
      <dgm:prSet custT="1"/>
      <dgm:spPr/>
      <dgm:t>
        <a:bodyPr/>
        <a:lstStyle/>
        <a:p>
          <a:endParaRPr lang="ru-RU" sz="2400" dirty="0"/>
        </a:p>
      </dgm:t>
    </dgm:pt>
    <dgm:pt modelId="{86B49A0F-9903-4D89-87FB-BE52B38E1542}" type="parTrans" cxnId="{219D115A-D54B-4043-AF69-0FD888DCA3A2}">
      <dgm:prSet/>
      <dgm:spPr/>
      <dgm:t>
        <a:bodyPr/>
        <a:lstStyle/>
        <a:p>
          <a:endParaRPr lang="ru-RU" sz="1400"/>
        </a:p>
      </dgm:t>
    </dgm:pt>
    <dgm:pt modelId="{BE3E2DC3-08D9-4031-85F3-BEA3C76D11C3}" type="sibTrans" cxnId="{219D115A-D54B-4043-AF69-0FD888DCA3A2}">
      <dgm:prSet/>
      <dgm:spPr/>
      <dgm:t>
        <a:bodyPr/>
        <a:lstStyle/>
        <a:p>
          <a:endParaRPr lang="ru-RU" sz="1400"/>
        </a:p>
      </dgm:t>
    </dgm:pt>
    <dgm:pt modelId="{F6803A14-887F-4221-A8C7-B4F52C37F6DB}">
      <dgm:prSet custT="1"/>
      <dgm:spPr/>
      <dgm:t>
        <a:bodyPr/>
        <a:lstStyle/>
        <a:p>
          <a:r>
            <a:rPr lang="ru-RU" sz="2800" dirty="0"/>
            <a:t>Группировка по скважинам</a:t>
          </a:r>
        </a:p>
      </dgm:t>
    </dgm:pt>
    <dgm:pt modelId="{7ED97DE7-4911-4C0B-88AB-09999EF6ACBC}" type="parTrans" cxnId="{E3EDAE49-D55F-44B0-B790-96378EA1D9E2}">
      <dgm:prSet/>
      <dgm:spPr/>
      <dgm:t>
        <a:bodyPr/>
        <a:lstStyle/>
        <a:p>
          <a:endParaRPr lang="ru-RU" sz="1400"/>
        </a:p>
      </dgm:t>
    </dgm:pt>
    <dgm:pt modelId="{7FB2A4A7-0AF2-49E8-98B2-4B51309EBCB9}" type="sibTrans" cxnId="{E3EDAE49-D55F-44B0-B790-96378EA1D9E2}">
      <dgm:prSet/>
      <dgm:spPr/>
      <dgm:t>
        <a:bodyPr/>
        <a:lstStyle/>
        <a:p>
          <a:endParaRPr lang="ru-RU" sz="1400"/>
        </a:p>
      </dgm:t>
    </dgm:pt>
    <dgm:pt modelId="{028F6312-6A45-4079-A973-F21F09E6054A}">
      <dgm:prSet phldrT="[Текст]" custT="1"/>
      <dgm:spPr/>
      <dgm:t>
        <a:bodyPr/>
        <a:lstStyle/>
        <a:p>
          <a:endParaRPr lang="ru-RU" sz="2400" kern="1200" dirty="0"/>
        </a:p>
      </dgm:t>
    </dgm:pt>
    <dgm:pt modelId="{6E8B1F25-391C-4843-A32A-381957EBD236}" type="parTrans" cxnId="{B88CE2D5-E66B-420B-9573-BDB36F161D24}">
      <dgm:prSet/>
      <dgm:spPr/>
      <dgm:t>
        <a:bodyPr/>
        <a:lstStyle/>
        <a:p>
          <a:endParaRPr lang="ru-RU"/>
        </a:p>
      </dgm:t>
    </dgm:pt>
    <dgm:pt modelId="{23AF2F8C-F62B-4562-B128-30B4EBF5A8C5}" type="sibTrans" cxnId="{B88CE2D5-E66B-420B-9573-BDB36F161D24}">
      <dgm:prSet/>
      <dgm:spPr/>
      <dgm:t>
        <a:bodyPr/>
        <a:lstStyle/>
        <a:p>
          <a:endParaRPr lang="ru-RU"/>
        </a:p>
      </dgm:t>
    </dgm:pt>
    <dgm:pt modelId="{885C7446-5A10-4D37-B0DE-5825E0A54DB1}">
      <dgm:prSet custT="1"/>
      <dgm:spPr/>
      <dgm:t>
        <a:bodyPr/>
        <a:lstStyle/>
        <a:p>
          <a:r>
            <a:rPr lang="ru-RU" sz="2400" kern="1200" dirty="0"/>
            <a:t>Минимальные, максимальные, средние значения давлений по скважинам, сгруппированные по месяцам и за 7 месяцев</a:t>
          </a:r>
        </a:p>
      </dgm:t>
    </dgm:pt>
    <dgm:pt modelId="{AD99F2CC-1A3C-47EF-8125-1845CB25615E}" type="parTrans" cxnId="{EC58DFB1-AC7B-49C0-8F9C-2AF4B80D6D27}">
      <dgm:prSet/>
      <dgm:spPr/>
      <dgm:t>
        <a:bodyPr/>
        <a:lstStyle/>
        <a:p>
          <a:endParaRPr lang="ru-RU"/>
        </a:p>
      </dgm:t>
    </dgm:pt>
    <dgm:pt modelId="{44C11215-B6C5-409C-957F-2208F96EAC98}" type="sibTrans" cxnId="{EC58DFB1-AC7B-49C0-8F9C-2AF4B80D6D27}">
      <dgm:prSet/>
      <dgm:spPr/>
      <dgm:t>
        <a:bodyPr/>
        <a:lstStyle/>
        <a:p>
          <a:endParaRPr lang="ru-RU"/>
        </a:p>
      </dgm:t>
    </dgm:pt>
    <dgm:pt modelId="{94EA08F0-E45A-4A55-9D9F-3223ED599EEF}">
      <dgm:prSet phldrT="[Текст]" custT="1"/>
      <dgm:spPr/>
      <dgm:t>
        <a:bodyPr/>
        <a:lstStyle/>
        <a:p>
          <a:r>
            <a:rPr lang="ru-RU" sz="2000" kern="1200" dirty="0"/>
            <a:t>Выбрать данные в соответствии с номером проекта (100 скважин на проект),</a:t>
          </a:r>
        </a:p>
      </dgm:t>
    </dgm:pt>
    <dgm:pt modelId="{3413B422-754C-40B8-B4FF-54535DA70594}" type="parTrans" cxnId="{1B109C01-EB2D-40C3-A258-A4FAA31F0BF8}">
      <dgm:prSet/>
      <dgm:spPr/>
      <dgm:t>
        <a:bodyPr/>
        <a:lstStyle/>
        <a:p>
          <a:endParaRPr lang="ru-RU"/>
        </a:p>
      </dgm:t>
    </dgm:pt>
    <dgm:pt modelId="{9340F154-0E4A-4F8E-8D74-04AA62C68F06}" type="sibTrans" cxnId="{1B109C01-EB2D-40C3-A258-A4FAA31F0BF8}">
      <dgm:prSet/>
      <dgm:spPr/>
      <dgm:t>
        <a:bodyPr/>
        <a:lstStyle/>
        <a:p>
          <a:endParaRPr lang="ru-RU"/>
        </a:p>
      </dgm:t>
    </dgm:pt>
    <dgm:pt modelId="{8BA5C6A4-6936-4515-803A-BEC5AC82A3C6}">
      <dgm:prSet phldrT="[Текст]" custT="1"/>
      <dgm:spPr/>
      <dgm:t>
        <a:bodyPr/>
        <a:lstStyle/>
        <a:p>
          <a:r>
            <a:rPr lang="ru-RU" sz="2000" kern="1200" dirty="0"/>
            <a:t>Фильтрация данных в соответствии с задачами проекта (выбрать столбцы:</a:t>
          </a:r>
          <a:r>
            <a:rPr lang="ru-RU" sz="2400" kern="1200" dirty="0"/>
            <a:t> </a:t>
          </a:r>
          <a:r>
            <a:rPr lang="ru-RU" sz="2000" kern="1200" dirty="0">
              <a:solidFill>
                <a:srgbClr val="000000">
                  <a:hueOff val="0"/>
                  <a:satOff val="0"/>
                  <a:lumOff val="0"/>
                  <a:alphaOff val="0"/>
                </a:srgbClr>
              </a:solidFill>
              <a:latin typeface="Arial Narrow"/>
              <a:ea typeface="Arial Narrow"/>
              <a:cs typeface="Arial Narrow"/>
            </a:rPr>
            <a:t>Скважина, </a:t>
          </a:r>
          <a:r>
            <a:rPr lang="ru-RU" sz="2000" kern="1200" dirty="0">
              <a:solidFill>
                <a:srgbClr val="000000">
                  <a:hueOff val="0"/>
                  <a:satOff val="0"/>
                  <a:lumOff val="0"/>
                  <a:alphaOff val="0"/>
                </a:srgbClr>
              </a:solidFill>
              <a:latin typeface="Arial Narrow"/>
            </a:rPr>
            <a:t>Дата замера, Способ эксплуатации, Режим, и все столбцы с давлениями)</a:t>
          </a:r>
          <a:endParaRPr lang="ru-RU" sz="2000" kern="1200" dirty="0">
            <a:solidFill>
              <a:srgbClr val="000000">
                <a:hueOff val="0"/>
                <a:satOff val="0"/>
                <a:lumOff val="0"/>
                <a:alphaOff val="0"/>
              </a:srgbClr>
            </a:solidFill>
            <a:latin typeface="Arial Narrow"/>
            <a:ea typeface="Arial Narrow"/>
            <a:cs typeface="Arial Narrow"/>
          </a:endParaRPr>
        </a:p>
      </dgm:t>
    </dgm:pt>
    <dgm:pt modelId="{4AF1B457-36A2-4934-A6F2-32AA6DEDCED8}" type="parTrans" cxnId="{498A2280-ADC5-45B0-A544-A85B8AF76F8A}">
      <dgm:prSet/>
      <dgm:spPr/>
      <dgm:t>
        <a:bodyPr/>
        <a:lstStyle/>
        <a:p>
          <a:endParaRPr lang="ru-RU"/>
        </a:p>
      </dgm:t>
    </dgm:pt>
    <dgm:pt modelId="{307B7F7D-5F17-485F-AEC0-E9591AAA8454}" type="sibTrans" cxnId="{498A2280-ADC5-45B0-A544-A85B8AF76F8A}">
      <dgm:prSet/>
      <dgm:spPr/>
      <dgm:t>
        <a:bodyPr/>
        <a:lstStyle/>
        <a:p>
          <a:endParaRPr lang="ru-RU"/>
        </a:p>
      </dgm:t>
    </dgm:pt>
    <dgm:pt modelId="{5A7F5711-78C6-439D-81FA-7DBBC35BFE8C}" type="pres">
      <dgm:prSet presAssocID="{AB629097-4B5C-4D01-B853-A8ACFF4A9648}" presName="Name0" presStyleCnt="0">
        <dgm:presLayoutVars>
          <dgm:dir/>
          <dgm:resizeHandles val="exact"/>
        </dgm:presLayoutVars>
      </dgm:prSet>
      <dgm:spPr/>
    </dgm:pt>
    <dgm:pt modelId="{F646279F-B31E-4BA8-AEED-197AE1F82A3A}" type="pres">
      <dgm:prSet presAssocID="{935F0F2D-874A-428C-899A-3EF6F2B329C9}" presName="node" presStyleLbl="node1" presStyleIdx="0" presStyleCnt="5" custScaleX="175686" custScaleY="179822">
        <dgm:presLayoutVars>
          <dgm:bulletEnabled val="1"/>
        </dgm:presLayoutVars>
      </dgm:prSet>
      <dgm:spPr/>
    </dgm:pt>
    <dgm:pt modelId="{03712FBD-0C60-4276-BFAB-AC3912C405F9}" type="pres">
      <dgm:prSet presAssocID="{BD3EB4DA-C4E9-4CFA-8C96-BD5E97CFC065}" presName="sibTrans" presStyleLbl="sibTrans1D1" presStyleIdx="0" presStyleCnt="4"/>
      <dgm:spPr/>
    </dgm:pt>
    <dgm:pt modelId="{7396559F-595F-41BB-BE7B-A813BB792199}" type="pres">
      <dgm:prSet presAssocID="{BD3EB4DA-C4E9-4CFA-8C96-BD5E97CFC065}" presName="connectorText" presStyleLbl="sibTrans1D1" presStyleIdx="0" presStyleCnt="4"/>
      <dgm:spPr/>
    </dgm:pt>
    <dgm:pt modelId="{DA821A1B-4580-4B5D-A5E5-24C94A15FDC6}" type="pres">
      <dgm:prSet presAssocID="{EBD2B27D-92A1-437F-8E28-C3DE48144C48}" presName="node" presStyleLbl="node1" presStyleIdx="1" presStyleCnt="5" custScaleX="175686" custScaleY="179822" custLinFactNeighborX="442" custLinFactNeighborY="-4588">
        <dgm:presLayoutVars>
          <dgm:bulletEnabled val="1"/>
        </dgm:presLayoutVars>
      </dgm:prSet>
      <dgm:spPr/>
    </dgm:pt>
    <dgm:pt modelId="{DB5B5C2A-A2DB-44D1-B376-FF35CB76AB50}" type="pres">
      <dgm:prSet presAssocID="{B0C1F2AE-7D8B-4B42-A43C-E6BE9C6BA649}" presName="sibTrans" presStyleLbl="sibTrans1D1" presStyleIdx="1" presStyleCnt="4"/>
      <dgm:spPr/>
    </dgm:pt>
    <dgm:pt modelId="{558D02DF-0BB0-45E2-A866-898AB923D6EE}" type="pres">
      <dgm:prSet presAssocID="{B0C1F2AE-7D8B-4B42-A43C-E6BE9C6BA649}" presName="connectorText" presStyleLbl="sibTrans1D1" presStyleIdx="1" presStyleCnt="4"/>
      <dgm:spPr/>
    </dgm:pt>
    <dgm:pt modelId="{6EC28538-65C7-4CB1-B199-A21A15876952}" type="pres">
      <dgm:prSet presAssocID="{063A15A6-711D-4D88-A520-67A27C50204F}" presName="node" presStyleLbl="node1" presStyleIdx="2" presStyleCnt="5" custScaleX="175686" custScaleY="179822">
        <dgm:presLayoutVars>
          <dgm:bulletEnabled val="1"/>
        </dgm:presLayoutVars>
      </dgm:prSet>
      <dgm:spPr/>
    </dgm:pt>
    <dgm:pt modelId="{829F84DD-4986-4560-9827-88F1147398B7}" type="pres">
      <dgm:prSet presAssocID="{1B9CB705-889C-4FB1-B8D0-6DB199A3EB2E}" presName="sibTrans" presStyleLbl="sibTrans1D1" presStyleIdx="2" presStyleCnt="4"/>
      <dgm:spPr/>
    </dgm:pt>
    <dgm:pt modelId="{D7474C1F-DAE8-45C2-BC9D-E4DDC53B51AC}" type="pres">
      <dgm:prSet presAssocID="{1B9CB705-889C-4FB1-B8D0-6DB199A3EB2E}" presName="connectorText" presStyleLbl="sibTrans1D1" presStyleIdx="2" presStyleCnt="4"/>
      <dgm:spPr/>
    </dgm:pt>
    <dgm:pt modelId="{CE459DA1-D721-41FE-818F-3CCF37FCB2AD}" type="pres">
      <dgm:prSet presAssocID="{561505C7-ECCD-4122-9CB4-9D56CF8ACFC3}" presName="node" presStyleLbl="node1" presStyleIdx="3" presStyleCnt="5" custScaleX="175686" custScaleY="179822">
        <dgm:presLayoutVars>
          <dgm:bulletEnabled val="1"/>
        </dgm:presLayoutVars>
      </dgm:prSet>
      <dgm:spPr/>
    </dgm:pt>
    <dgm:pt modelId="{9883E279-0B36-4BDC-BABB-A9FD15A56FED}" type="pres">
      <dgm:prSet presAssocID="{2C08F4BD-E104-4597-A8CB-70BD08F6AE31}" presName="sibTrans" presStyleLbl="sibTrans1D1" presStyleIdx="3" presStyleCnt="4"/>
      <dgm:spPr/>
    </dgm:pt>
    <dgm:pt modelId="{E1CA0228-9E2E-4ACC-A70A-BB7EC110BB39}" type="pres">
      <dgm:prSet presAssocID="{2C08F4BD-E104-4597-A8CB-70BD08F6AE31}" presName="connectorText" presStyleLbl="sibTrans1D1" presStyleIdx="3" presStyleCnt="4"/>
      <dgm:spPr/>
    </dgm:pt>
    <dgm:pt modelId="{EC5EBDC4-E918-44E2-A85C-9A43B9A50447}" type="pres">
      <dgm:prSet presAssocID="{F122281D-671F-4875-BE86-D441A0A46FDC}" presName="node" presStyleLbl="node1" presStyleIdx="4" presStyleCnt="5" custScaleX="202490" custScaleY="179822">
        <dgm:presLayoutVars>
          <dgm:bulletEnabled val="1"/>
        </dgm:presLayoutVars>
      </dgm:prSet>
      <dgm:spPr/>
    </dgm:pt>
  </dgm:ptLst>
  <dgm:cxnLst>
    <dgm:cxn modelId="{1B109C01-EB2D-40C3-A258-A4FAA31F0BF8}" srcId="{935F0F2D-874A-428C-899A-3EF6F2B329C9}" destId="{94EA08F0-E45A-4A55-9D9F-3223ED599EEF}" srcOrd="1" destOrd="0" parTransId="{3413B422-754C-40B8-B4FF-54535DA70594}" sibTransId="{9340F154-0E4A-4F8E-8D74-04AA62C68F06}"/>
    <dgm:cxn modelId="{2DB0F102-7FD1-4985-94A2-B12CB442ACA5}" srcId="{AB629097-4B5C-4D01-B853-A8ACFF4A9648}" destId="{935F0F2D-874A-428C-899A-3EF6F2B329C9}" srcOrd="0" destOrd="0" parTransId="{477DBB29-165D-419F-852E-35B33DC3378F}" sibTransId="{BD3EB4DA-C4E9-4CFA-8C96-BD5E97CFC065}"/>
    <dgm:cxn modelId="{A04B7103-0B4C-459F-9052-33EC19FDF6FE}" type="presOf" srcId="{2C08F4BD-E104-4597-A8CB-70BD08F6AE31}" destId="{9883E279-0B36-4BDC-BABB-A9FD15A56FED}" srcOrd="0" destOrd="0" presId="urn:microsoft.com/office/officeart/2005/8/layout/bProcess3"/>
    <dgm:cxn modelId="{F9531915-84DE-4457-8787-FA1FDB0DA9EB}" type="presOf" srcId="{1B9CB705-889C-4FB1-B8D0-6DB199A3EB2E}" destId="{829F84DD-4986-4560-9827-88F1147398B7}" srcOrd="0" destOrd="0" presId="urn:microsoft.com/office/officeart/2005/8/layout/bProcess3"/>
    <dgm:cxn modelId="{59044A16-29C8-4080-8071-D61C489D5D6F}" type="presOf" srcId="{F122281D-671F-4875-BE86-D441A0A46FDC}" destId="{EC5EBDC4-E918-44E2-A85C-9A43B9A50447}" srcOrd="0" destOrd="0" presId="urn:microsoft.com/office/officeart/2005/8/layout/bProcess3"/>
    <dgm:cxn modelId="{C47B4022-C89C-47C7-866F-51624C2D920A}" type="presOf" srcId="{3A61AD7C-784C-4BC4-9CE5-B6D6655F104D}" destId="{EC5EBDC4-E918-44E2-A85C-9A43B9A50447}" srcOrd="0" destOrd="1" presId="urn:microsoft.com/office/officeart/2005/8/layout/bProcess3"/>
    <dgm:cxn modelId="{D0A6E327-9405-4A67-AE13-4AB044AFC846}" type="presOf" srcId="{BD3EB4DA-C4E9-4CFA-8C96-BD5E97CFC065}" destId="{03712FBD-0C60-4276-BFAB-AC3912C405F9}" srcOrd="0" destOrd="0" presId="urn:microsoft.com/office/officeart/2005/8/layout/bProcess3"/>
    <dgm:cxn modelId="{C205042C-1638-4A74-A5B1-D3E0035FD4F8}" type="presOf" srcId="{1EADBC3C-4033-4296-B705-2F51EFA4F3BE}" destId="{DA821A1B-4580-4B5D-A5E5-24C94A15FDC6}" srcOrd="0" destOrd="3" presId="urn:microsoft.com/office/officeart/2005/8/layout/bProcess3"/>
    <dgm:cxn modelId="{E27F7330-643C-4F9C-91E0-2E69D89C98F5}" type="presOf" srcId="{2C08F4BD-E104-4597-A8CB-70BD08F6AE31}" destId="{E1CA0228-9E2E-4ACC-A70A-BB7EC110BB39}" srcOrd="1" destOrd="0" presId="urn:microsoft.com/office/officeart/2005/8/layout/bProcess3"/>
    <dgm:cxn modelId="{4BBE8A34-3E59-4408-AFA1-6CE8DBBE84D9}" type="presOf" srcId="{BD3EB4DA-C4E9-4CFA-8C96-BD5E97CFC065}" destId="{7396559F-595F-41BB-BE7B-A813BB792199}" srcOrd="1" destOrd="0" presId="urn:microsoft.com/office/officeart/2005/8/layout/bProcess3"/>
    <dgm:cxn modelId="{0C88883A-7516-4122-9E51-43B4F504AD16}" srcId="{AB629097-4B5C-4D01-B853-A8ACFF4A9648}" destId="{561505C7-ECCD-4122-9CB4-9D56CF8ACFC3}" srcOrd="3" destOrd="0" parTransId="{34313A25-7D4C-4C8D-BB7A-FE714097BF95}" sibTransId="{2C08F4BD-E104-4597-A8CB-70BD08F6AE31}"/>
    <dgm:cxn modelId="{24560143-DBA3-4447-817C-7F14720F04D2}" srcId="{561505C7-ECCD-4122-9CB4-9D56CF8ACFC3}" destId="{EE393AC1-1582-411B-8AE6-6D2B4FF1048A}" srcOrd="1" destOrd="0" parTransId="{E5028550-B5B6-48F0-923F-3B5D8AC38D21}" sibTransId="{DE3D62FA-B1E9-4928-9493-371D8DA6DCB3}"/>
    <dgm:cxn modelId="{D5097163-D226-4548-BE95-AB4F9C0C6424}" type="presOf" srcId="{885C7446-5A10-4D37-B0DE-5825E0A54DB1}" destId="{CE459DA1-D721-41FE-818F-3CCF37FCB2AD}" srcOrd="0" destOrd="1" presId="urn:microsoft.com/office/officeart/2005/8/layout/bProcess3"/>
    <dgm:cxn modelId="{6A3E6A45-2497-4D68-8C96-CBA48244019D}" type="presOf" srcId="{8BA5C6A4-6936-4515-803A-BEC5AC82A3C6}" destId="{F646279F-B31E-4BA8-AEED-197AE1F82A3A}" srcOrd="0" destOrd="3" presId="urn:microsoft.com/office/officeart/2005/8/layout/bProcess3"/>
    <dgm:cxn modelId="{E3EDAE49-D55F-44B0-B790-96378EA1D9E2}" srcId="{063A15A6-711D-4D88-A520-67A27C50204F}" destId="{F6803A14-887F-4221-A8C7-B4F52C37F6DB}" srcOrd="0" destOrd="0" parTransId="{7ED97DE7-4911-4C0B-88AB-09999EF6ACBC}" sibTransId="{7FB2A4A7-0AF2-49E8-98B2-4B51309EBCB9}"/>
    <dgm:cxn modelId="{57D9C749-D13D-4EED-A129-B1734D56D4BE}" type="presOf" srcId="{B0C1F2AE-7D8B-4B42-A43C-E6BE9C6BA649}" destId="{DB5B5C2A-A2DB-44D1-B376-FF35CB76AB50}" srcOrd="0" destOrd="0" presId="urn:microsoft.com/office/officeart/2005/8/layout/bProcess3"/>
    <dgm:cxn modelId="{1A5EF36C-AD0E-408C-AE43-D4C6E2EA631A}" type="presOf" srcId="{94EA08F0-E45A-4A55-9D9F-3223ED599EEF}" destId="{F646279F-B31E-4BA8-AEED-197AE1F82A3A}" srcOrd="0" destOrd="2" presId="urn:microsoft.com/office/officeart/2005/8/layout/bProcess3"/>
    <dgm:cxn modelId="{F17B0E55-1105-46BC-8E99-ECEF18A7EF8E}" srcId="{EBD2B27D-92A1-437F-8E28-C3DE48144C48}" destId="{D4BFA530-3FEE-481B-99EB-F6E3E2FFF809}" srcOrd="1" destOrd="0" parTransId="{F3128628-08B0-4100-9F88-F0AB99B6AA71}" sibTransId="{5CFD3DD9-B9FC-4C6F-A5BB-4867E410791B}"/>
    <dgm:cxn modelId="{A5F96857-0BA5-4E35-B4A6-B77BCAB428FE}" type="presOf" srcId="{EBD2B27D-92A1-437F-8E28-C3DE48144C48}" destId="{DA821A1B-4580-4B5D-A5E5-24C94A15FDC6}" srcOrd="0" destOrd="0" presId="urn:microsoft.com/office/officeart/2005/8/layout/bProcess3"/>
    <dgm:cxn modelId="{219D115A-D54B-4043-AF69-0FD888DCA3A2}" srcId="{EBD2B27D-92A1-437F-8E28-C3DE48144C48}" destId="{8A6D1CBA-526F-4ADD-B603-633DA8CFA6AE}" srcOrd="0" destOrd="0" parTransId="{86B49A0F-9903-4D89-87FB-BE52B38E1542}" sibTransId="{BE3E2DC3-08D9-4031-85F3-BEA3C76D11C3}"/>
    <dgm:cxn modelId="{D6E93F7F-AD0B-4E47-AC44-79160237DDF6}" type="presOf" srcId="{DE5843FB-FEE4-485E-B86A-E5524412A017}" destId="{6EC28538-65C7-4CB1-B199-A21A15876952}" srcOrd="0" destOrd="2" presId="urn:microsoft.com/office/officeart/2005/8/layout/bProcess3"/>
    <dgm:cxn modelId="{498A2280-ADC5-45B0-A544-A85B8AF76F8A}" srcId="{935F0F2D-874A-428C-899A-3EF6F2B329C9}" destId="{8BA5C6A4-6936-4515-803A-BEC5AC82A3C6}" srcOrd="2" destOrd="0" parTransId="{4AF1B457-36A2-4934-A6F2-32AA6DEDCED8}" sibTransId="{307B7F7D-5F17-485F-AEC0-E9591AAA8454}"/>
    <dgm:cxn modelId="{3435B483-2256-467D-AAE8-41DC32A2EEC4}" type="presOf" srcId="{063A15A6-711D-4D88-A520-67A27C50204F}" destId="{6EC28538-65C7-4CB1-B199-A21A15876952}" srcOrd="0" destOrd="0" presId="urn:microsoft.com/office/officeart/2005/8/layout/bProcess3"/>
    <dgm:cxn modelId="{E564288D-AB24-4EEC-9DCD-5432BFF93C80}" type="presOf" srcId="{561505C7-ECCD-4122-9CB4-9D56CF8ACFC3}" destId="{CE459DA1-D721-41FE-818F-3CCF37FCB2AD}" srcOrd="0" destOrd="0" presId="urn:microsoft.com/office/officeart/2005/8/layout/bProcess3"/>
    <dgm:cxn modelId="{6C743F8D-D71D-405B-9643-73522A71DCC0}" type="presOf" srcId="{935F0F2D-874A-428C-899A-3EF6F2B329C9}" destId="{F646279F-B31E-4BA8-AEED-197AE1F82A3A}" srcOrd="0" destOrd="0" presId="urn:microsoft.com/office/officeart/2005/8/layout/bProcess3"/>
    <dgm:cxn modelId="{624C188F-2668-4775-A9A0-C42EF3C019D6}" srcId="{EBD2B27D-92A1-437F-8E28-C3DE48144C48}" destId="{1EADBC3C-4033-4296-B705-2F51EFA4F3BE}" srcOrd="2" destOrd="0" parTransId="{FD5B78B8-0D97-484B-87C0-CBA273CE9864}" sibTransId="{5487BA8C-777D-4852-8A14-47D1F87469CD}"/>
    <dgm:cxn modelId="{8228649A-7A6A-49ED-8E50-A04A71D96980}" srcId="{AB629097-4B5C-4D01-B853-A8ACFF4A9648}" destId="{063A15A6-711D-4D88-A520-67A27C50204F}" srcOrd="2" destOrd="0" parTransId="{3D819828-7AC7-4E3C-B742-1EB85F198732}" sibTransId="{1B9CB705-889C-4FB1-B8D0-6DB199A3EB2E}"/>
    <dgm:cxn modelId="{FBD294A3-0F0A-4D43-8F90-46DB998F87A8}" type="presOf" srcId="{8A6D1CBA-526F-4ADD-B603-633DA8CFA6AE}" destId="{DA821A1B-4580-4B5D-A5E5-24C94A15FDC6}" srcOrd="0" destOrd="1" presId="urn:microsoft.com/office/officeart/2005/8/layout/bProcess3"/>
    <dgm:cxn modelId="{C33830A6-3C22-4FAE-9288-7332607A78D5}" type="presOf" srcId="{F6803A14-887F-4221-A8C7-B4F52C37F6DB}" destId="{6EC28538-65C7-4CB1-B199-A21A15876952}" srcOrd="0" destOrd="1" presId="urn:microsoft.com/office/officeart/2005/8/layout/bProcess3"/>
    <dgm:cxn modelId="{E3986BA8-F7C1-4F23-A264-090BA9FF4B99}" srcId="{AB629097-4B5C-4D01-B853-A8ACFF4A9648}" destId="{EBD2B27D-92A1-437F-8E28-C3DE48144C48}" srcOrd="1" destOrd="0" parTransId="{1CF8941D-19B9-4FC1-8E2B-958E058D3DD2}" sibTransId="{B0C1F2AE-7D8B-4B42-A43C-E6BE9C6BA649}"/>
    <dgm:cxn modelId="{2DD57AA8-97E8-403C-80D1-CC80FAAD45D3}" type="presOf" srcId="{AB629097-4B5C-4D01-B853-A8ACFF4A9648}" destId="{5A7F5711-78C6-439D-81FA-7DBBC35BFE8C}" srcOrd="0" destOrd="0" presId="urn:microsoft.com/office/officeart/2005/8/layout/bProcess3"/>
    <dgm:cxn modelId="{F272A9AC-EFB8-440E-8418-1A7256EE546E}" srcId="{AB629097-4B5C-4D01-B853-A8ACFF4A9648}" destId="{F122281D-671F-4875-BE86-D441A0A46FDC}" srcOrd="4" destOrd="0" parTransId="{26AC09C0-38DD-4F7D-9F38-F000534794F2}" sibTransId="{70EE52F6-111A-44E4-84B5-3A8C9ECD10F2}"/>
    <dgm:cxn modelId="{EC58DFB1-AC7B-49C0-8F9C-2AF4B80D6D27}" srcId="{561505C7-ECCD-4122-9CB4-9D56CF8ACFC3}" destId="{885C7446-5A10-4D37-B0DE-5825E0A54DB1}" srcOrd="0" destOrd="0" parTransId="{AD99F2CC-1A3C-47EF-8125-1845CB25615E}" sibTransId="{44C11215-B6C5-409C-957F-2208F96EAC98}"/>
    <dgm:cxn modelId="{7E7578D2-284F-40D4-94ED-B17EFDC1CD3C}" srcId="{F122281D-671F-4875-BE86-D441A0A46FDC}" destId="{3A61AD7C-784C-4BC4-9CE5-B6D6655F104D}" srcOrd="0" destOrd="0" parTransId="{920643E0-77B7-4BE1-9ECF-832B2C843DEE}" sibTransId="{B168747C-F5B7-4A36-AE1C-1F9F71A1CD4A}"/>
    <dgm:cxn modelId="{1D07D9D2-6B3D-4AF5-B003-97582A680579}" type="presOf" srcId="{028F6312-6A45-4079-A973-F21F09E6054A}" destId="{F646279F-B31E-4BA8-AEED-197AE1F82A3A}" srcOrd="0" destOrd="4" presId="urn:microsoft.com/office/officeart/2005/8/layout/bProcess3"/>
    <dgm:cxn modelId="{B88CE2D5-E66B-420B-9573-BDB36F161D24}" srcId="{935F0F2D-874A-428C-899A-3EF6F2B329C9}" destId="{028F6312-6A45-4079-A973-F21F09E6054A}" srcOrd="3" destOrd="0" parTransId="{6E8B1F25-391C-4843-A32A-381957EBD236}" sibTransId="{23AF2F8C-F62B-4562-B128-30B4EBF5A8C5}"/>
    <dgm:cxn modelId="{DB445DDE-E422-492C-BFF4-C894CCC441EC}" type="presOf" srcId="{B0C1F2AE-7D8B-4B42-A43C-E6BE9C6BA649}" destId="{558D02DF-0BB0-45E2-A866-898AB923D6EE}" srcOrd="1" destOrd="0" presId="urn:microsoft.com/office/officeart/2005/8/layout/bProcess3"/>
    <dgm:cxn modelId="{D57566E1-946D-4375-AB76-29EA8A334DE5}" type="presOf" srcId="{A1BAE23C-0139-44FF-8F37-289DCDDC0003}" destId="{F646279F-B31E-4BA8-AEED-197AE1F82A3A}" srcOrd="0" destOrd="1" presId="urn:microsoft.com/office/officeart/2005/8/layout/bProcess3"/>
    <dgm:cxn modelId="{7CFCF8E1-1B9B-4B0B-8569-B1AFFAD3D6A6}" srcId="{935F0F2D-874A-428C-899A-3EF6F2B329C9}" destId="{A1BAE23C-0139-44FF-8F37-289DCDDC0003}" srcOrd="0" destOrd="0" parTransId="{47449E0D-BD92-46BC-93A1-50FCBC05670A}" sibTransId="{4F9CE35A-95DC-4BC7-B0E6-FDE7961C65DA}"/>
    <dgm:cxn modelId="{DFE0ABE3-DF77-4B43-B931-96079BE2D14B}" type="presOf" srcId="{1B9CB705-889C-4FB1-B8D0-6DB199A3EB2E}" destId="{D7474C1F-DAE8-45C2-BC9D-E4DDC53B51AC}" srcOrd="1" destOrd="0" presId="urn:microsoft.com/office/officeart/2005/8/layout/bProcess3"/>
    <dgm:cxn modelId="{B1AD63E7-0659-4A52-989E-5880020AD1C3}" srcId="{935F0F2D-874A-428C-899A-3EF6F2B329C9}" destId="{68D70116-3245-44A5-A00C-511EDE3E2DAA}" srcOrd="4" destOrd="0" parTransId="{1327FD0E-40A7-4F8C-B2FD-ED0DA331D458}" sibTransId="{761AC795-59EB-43F8-B810-5A414C51AD2F}"/>
    <dgm:cxn modelId="{F4C54CEA-F8C4-4EB4-B118-C9FBE70E7833}" type="presOf" srcId="{D4BFA530-3FEE-481B-99EB-F6E3E2FFF809}" destId="{DA821A1B-4580-4B5D-A5E5-24C94A15FDC6}" srcOrd="0" destOrd="2" presId="urn:microsoft.com/office/officeart/2005/8/layout/bProcess3"/>
    <dgm:cxn modelId="{F42451EE-BAAB-4DAA-B21B-990B269D2702}" srcId="{063A15A6-711D-4D88-A520-67A27C50204F}" destId="{DE5843FB-FEE4-485E-B86A-E5524412A017}" srcOrd="1" destOrd="0" parTransId="{7B51ED63-E2B7-486F-A131-32B248FF55E1}" sibTransId="{DDE4FDFE-2AE7-4E71-A43C-EED8B1BA384A}"/>
    <dgm:cxn modelId="{3D3727F4-7DF0-425A-B5AA-F0A1387A46A9}" type="presOf" srcId="{68D70116-3245-44A5-A00C-511EDE3E2DAA}" destId="{F646279F-B31E-4BA8-AEED-197AE1F82A3A}" srcOrd="0" destOrd="5" presId="urn:microsoft.com/office/officeart/2005/8/layout/bProcess3"/>
    <dgm:cxn modelId="{9B552FFB-8FED-4EB6-9B2B-0B82A1BFFE7C}" type="presOf" srcId="{EE393AC1-1582-411B-8AE6-6D2B4FF1048A}" destId="{CE459DA1-D721-41FE-818F-3CCF37FCB2AD}" srcOrd="0" destOrd="2" presId="urn:microsoft.com/office/officeart/2005/8/layout/bProcess3"/>
    <dgm:cxn modelId="{7CF6E177-6935-4D31-8D15-D275C86A1486}" type="presParOf" srcId="{5A7F5711-78C6-439D-81FA-7DBBC35BFE8C}" destId="{F646279F-B31E-4BA8-AEED-197AE1F82A3A}" srcOrd="0" destOrd="0" presId="urn:microsoft.com/office/officeart/2005/8/layout/bProcess3"/>
    <dgm:cxn modelId="{22DB8808-2488-4790-BD76-B9357FBAD095}" type="presParOf" srcId="{5A7F5711-78C6-439D-81FA-7DBBC35BFE8C}" destId="{03712FBD-0C60-4276-BFAB-AC3912C405F9}" srcOrd="1" destOrd="0" presId="urn:microsoft.com/office/officeart/2005/8/layout/bProcess3"/>
    <dgm:cxn modelId="{6CBEF6C8-CBD4-47AE-A311-610521C090FF}" type="presParOf" srcId="{03712FBD-0C60-4276-BFAB-AC3912C405F9}" destId="{7396559F-595F-41BB-BE7B-A813BB792199}" srcOrd="0" destOrd="0" presId="urn:microsoft.com/office/officeart/2005/8/layout/bProcess3"/>
    <dgm:cxn modelId="{59F19591-0BF3-4DBC-B33D-C60F77AFDDE3}" type="presParOf" srcId="{5A7F5711-78C6-439D-81FA-7DBBC35BFE8C}" destId="{DA821A1B-4580-4B5D-A5E5-24C94A15FDC6}" srcOrd="2" destOrd="0" presId="urn:microsoft.com/office/officeart/2005/8/layout/bProcess3"/>
    <dgm:cxn modelId="{91423E53-29DB-4A79-9C88-CAE1404CDF06}" type="presParOf" srcId="{5A7F5711-78C6-439D-81FA-7DBBC35BFE8C}" destId="{DB5B5C2A-A2DB-44D1-B376-FF35CB76AB50}" srcOrd="3" destOrd="0" presId="urn:microsoft.com/office/officeart/2005/8/layout/bProcess3"/>
    <dgm:cxn modelId="{2FB3FB9B-C704-4C87-8BBB-B7E01B0BDA8A}" type="presParOf" srcId="{DB5B5C2A-A2DB-44D1-B376-FF35CB76AB50}" destId="{558D02DF-0BB0-45E2-A866-898AB923D6EE}" srcOrd="0" destOrd="0" presId="urn:microsoft.com/office/officeart/2005/8/layout/bProcess3"/>
    <dgm:cxn modelId="{E46AE5DD-967B-4962-800E-CB142289453A}" type="presParOf" srcId="{5A7F5711-78C6-439D-81FA-7DBBC35BFE8C}" destId="{6EC28538-65C7-4CB1-B199-A21A15876952}" srcOrd="4" destOrd="0" presId="urn:microsoft.com/office/officeart/2005/8/layout/bProcess3"/>
    <dgm:cxn modelId="{8248407B-E8B2-4389-9E38-15321A2C57C1}" type="presParOf" srcId="{5A7F5711-78C6-439D-81FA-7DBBC35BFE8C}" destId="{829F84DD-4986-4560-9827-88F1147398B7}" srcOrd="5" destOrd="0" presId="urn:microsoft.com/office/officeart/2005/8/layout/bProcess3"/>
    <dgm:cxn modelId="{7C322162-3748-4584-B064-009FDBFB0CFD}" type="presParOf" srcId="{829F84DD-4986-4560-9827-88F1147398B7}" destId="{D7474C1F-DAE8-45C2-BC9D-E4DDC53B51AC}" srcOrd="0" destOrd="0" presId="urn:microsoft.com/office/officeart/2005/8/layout/bProcess3"/>
    <dgm:cxn modelId="{207F3B94-00C9-4A03-8427-27A793458A5B}" type="presParOf" srcId="{5A7F5711-78C6-439D-81FA-7DBBC35BFE8C}" destId="{CE459DA1-D721-41FE-818F-3CCF37FCB2AD}" srcOrd="6" destOrd="0" presId="urn:microsoft.com/office/officeart/2005/8/layout/bProcess3"/>
    <dgm:cxn modelId="{8D99A57B-8B26-4E2E-B0D0-CCDA87DBA4E1}" type="presParOf" srcId="{5A7F5711-78C6-439D-81FA-7DBBC35BFE8C}" destId="{9883E279-0B36-4BDC-BABB-A9FD15A56FED}" srcOrd="7" destOrd="0" presId="urn:microsoft.com/office/officeart/2005/8/layout/bProcess3"/>
    <dgm:cxn modelId="{10A2FE9D-3BEC-40BD-9707-C0B9AD3C40F5}" type="presParOf" srcId="{9883E279-0B36-4BDC-BABB-A9FD15A56FED}" destId="{E1CA0228-9E2E-4ACC-A70A-BB7EC110BB39}" srcOrd="0" destOrd="0" presId="urn:microsoft.com/office/officeart/2005/8/layout/bProcess3"/>
    <dgm:cxn modelId="{008D4B4A-9E18-4513-9A8F-182993E9C12E}" type="presParOf" srcId="{5A7F5711-78C6-439D-81FA-7DBBC35BFE8C}" destId="{EC5EBDC4-E918-44E2-A85C-9A43B9A50447}" srcOrd="8"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56F51F-5090-441A-9DB5-4FBBFFE34F82}">
      <dsp:nvSpPr>
        <dsp:cNvPr id="0" name=""/>
        <dsp:cNvSpPr/>
      </dsp:nvSpPr>
      <dsp:spPr>
        <a:xfrm>
          <a:off x="5356184" y="1587580"/>
          <a:ext cx="477646" cy="91440"/>
        </a:xfrm>
        <a:custGeom>
          <a:avLst/>
          <a:gdLst/>
          <a:ahLst/>
          <a:cxnLst/>
          <a:rect l="0" t="0" r="0" b="0"/>
          <a:pathLst>
            <a:path>
              <a:moveTo>
                <a:pt x="0" y="45720"/>
              </a:moveTo>
              <a:lnTo>
                <a:pt x="477646" y="45720"/>
              </a:lnTo>
            </a:path>
          </a:pathLst>
        </a:custGeom>
        <a:noFill/>
        <a:ln w="28575">
          <a:solidFill>
            <a:schemeClr val="tx1"/>
          </a:solidFill>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a:off x="5582301" y="1630756"/>
        <a:ext cx="25412" cy="5087"/>
      </dsp:txXfrm>
    </dsp:sp>
    <dsp:sp modelId="{67458608-F1FD-402A-9C1F-42C3A3882FB9}">
      <dsp:nvSpPr>
        <dsp:cNvPr id="0" name=""/>
        <dsp:cNvSpPr/>
      </dsp:nvSpPr>
      <dsp:spPr>
        <a:xfrm>
          <a:off x="45907" y="16428"/>
          <a:ext cx="5312077" cy="3233744"/>
        </a:xfrm>
        <a:prstGeom prst="rect">
          <a:avLst/>
        </a:prstGeom>
        <a:solidFill>
          <a:schemeClr val="lt1">
            <a:hueOff val="0"/>
            <a:satOff val="0"/>
            <a:lumOff val="0"/>
            <a:alphaOff val="0"/>
          </a:schemeClr>
        </a:solidFill>
        <a:ln w="28575">
          <a:solidFill>
            <a:schemeClr val="tx1"/>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ru-RU" sz="4000" b="1" kern="1200" dirty="0"/>
            <a:t>Выборка данных</a:t>
          </a:r>
          <a:r>
            <a:rPr lang="en-CA" sz="4000" b="1" kern="1200" dirty="0"/>
            <a:t> MS</a:t>
          </a:r>
        </a:p>
        <a:p>
          <a:pPr marL="0" lvl="0" indent="0" algn="ctr" defTabSz="1778000">
            <a:lnSpc>
              <a:spcPct val="90000"/>
            </a:lnSpc>
            <a:spcBef>
              <a:spcPct val="0"/>
            </a:spcBef>
            <a:spcAft>
              <a:spcPct val="35000"/>
            </a:spcAft>
            <a:buNone/>
          </a:pPr>
          <a:r>
            <a:rPr lang="en-CA" sz="3800" b="1" kern="1200" dirty="0"/>
            <a:t> </a:t>
          </a:r>
          <a:r>
            <a:rPr lang="en-CA" sz="3800" kern="1200" dirty="0"/>
            <a:t>Excel, Word</a:t>
          </a:r>
        </a:p>
        <a:p>
          <a:pPr marL="0" lvl="0" indent="0" algn="ctr" defTabSz="1778000">
            <a:lnSpc>
              <a:spcPct val="90000"/>
            </a:lnSpc>
            <a:spcBef>
              <a:spcPct val="0"/>
            </a:spcBef>
            <a:spcAft>
              <a:spcPct val="35000"/>
            </a:spcAft>
            <a:buNone/>
          </a:pPr>
          <a:r>
            <a:rPr lang="en-CA" sz="3800" kern="1200" dirty="0"/>
            <a:t>.xlsx, .csv</a:t>
          </a:r>
          <a:endParaRPr lang="ru-RU" sz="3800" kern="1200" dirty="0"/>
        </a:p>
      </dsp:txBody>
      <dsp:txXfrm>
        <a:off x="45907" y="16428"/>
        <a:ext cx="5312077" cy="3233744"/>
      </dsp:txXfrm>
    </dsp:sp>
    <dsp:sp modelId="{53E69EB4-52D4-4A75-923B-1A271E49BBC6}">
      <dsp:nvSpPr>
        <dsp:cNvPr id="0" name=""/>
        <dsp:cNvSpPr/>
      </dsp:nvSpPr>
      <dsp:spPr>
        <a:xfrm>
          <a:off x="11349289" y="1587580"/>
          <a:ext cx="477646" cy="91440"/>
        </a:xfrm>
        <a:custGeom>
          <a:avLst/>
          <a:gdLst/>
          <a:ahLst/>
          <a:cxnLst/>
          <a:rect l="0" t="0" r="0" b="0"/>
          <a:pathLst>
            <a:path>
              <a:moveTo>
                <a:pt x="0" y="45720"/>
              </a:moveTo>
              <a:lnTo>
                <a:pt x="477646" y="45720"/>
              </a:lnTo>
            </a:path>
          </a:pathLst>
        </a:custGeom>
        <a:noFill/>
        <a:ln w="28575">
          <a:solidFill>
            <a:schemeClr val="tx1"/>
          </a:solidFill>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a:off x="11575406" y="1630756"/>
        <a:ext cx="25412" cy="5087"/>
      </dsp:txXfrm>
    </dsp:sp>
    <dsp:sp modelId="{6A6AEB16-9AD0-4993-A3AA-A0626599E3BB}">
      <dsp:nvSpPr>
        <dsp:cNvPr id="0" name=""/>
        <dsp:cNvSpPr/>
      </dsp:nvSpPr>
      <dsp:spPr>
        <a:xfrm>
          <a:off x="5866230" y="45458"/>
          <a:ext cx="5484858" cy="3175684"/>
        </a:xfrm>
        <a:prstGeom prst="rect">
          <a:avLst/>
        </a:prstGeom>
        <a:solidFill>
          <a:schemeClr val="lt1">
            <a:hueOff val="0"/>
            <a:satOff val="0"/>
            <a:lumOff val="0"/>
            <a:alphaOff val="0"/>
          </a:schemeClr>
        </a:solidFill>
        <a:ln w="28575">
          <a:solidFill>
            <a:schemeClr val="tx1"/>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312928" tIns="312928" rIns="312928" bIns="312928" numCol="1" spcCol="1270" anchor="ctr" anchorCtr="0">
          <a:noAutofit/>
        </a:bodyPr>
        <a:lstStyle/>
        <a:p>
          <a:pPr marL="0" lvl="0" indent="0" algn="ctr" defTabSz="1955800">
            <a:lnSpc>
              <a:spcPct val="90000"/>
            </a:lnSpc>
            <a:spcBef>
              <a:spcPct val="0"/>
            </a:spcBef>
            <a:spcAft>
              <a:spcPct val="35000"/>
            </a:spcAft>
            <a:buNone/>
          </a:pPr>
          <a:r>
            <a:rPr lang="ru-RU" sz="4400" b="1" kern="1200" dirty="0"/>
            <a:t>Очистка данных</a:t>
          </a:r>
          <a:r>
            <a:rPr lang="en-CA" sz="4400" b="1" kern="1200" dirty="0"/>
            <a:t> </a:t>
          </a:r>
        </a:p>
        <a:p>
          <a:pPr marL="0" lvl="0" indent="0" algn="ctr" defTabSz="1955800">
            <a:lnSpc>
              <a:spcPct val="90000"/>
            </a:lnSpc>
            <a:spcBef>
              <a:spcPct val="0"/>
            </a:spcBef>
            <a:spcAft>
              <a:spcPct val="35000"/>
            </a:spcAft>
            <a:buNone/>
          </a:pPr>
          <a:r>
            <a:rPr lang="en-CA" sz="3800" kern="1200" dirty="0"/>
            <a:t>Excel, Python</a:t>
          </a:r>
        </a:p>
        <a:p>
          <a:pPr marL="0" lvl="0" indent="0" algn="ctr" defTabSz="1955800">
            <a:lnSpc>
              <a:spcPct val="90000"/>
            </a:lnSpc>
            <a:spcBef>
              <a:spcPct val="0"/>
            </a:spcBef>
            <a:spcAft>
              <a:spcPct val="35000"/>
            </a:spcAft>
            <a:buNone/>
          </a:pPr>
          <a:r>
            <a:rPr lang="en-CA" sz="3800" kern="1200" dirty="0"/>
            <a:t>.csv, .py</a:t>
          </a:r>
          <a:endParaRPr lang="ru-RU" sz="3800" kern="1200" dirty="0"/>
        </a:p>
      </dsp:txBody>
      <dsp:txXfrm>
        <a:off x="5866230" y="45458"/>
        <a:ext cx="5484858" cy="3175684"/>
      </dsp:txXfrm>
    </dsp:sp>
    <dsp:sp modelId="{CB183026-4A5C-4E7D-99C8-6B39B931227D}">
      <dsp:nvSpPr>
        <dsp:cNvPr id="0" name=""/>
        <dsp:cNvSpPr/>
      </dsp:nvSpPr>
      <dsp:spPr>
        <a:xfrm>
          <a:off x="3210645" y="3261147"/>
          <a:ext cx="11057676" cy="512748"/>
        </a:xfrm>
        <a:custGeom>
          <a:avLst/>
          <a:gdLst/>
          <a:ahLst/>
          <a:cxnLst/>
          <a:rect l="0" t="0" r="0" b="0"/>
          <a:pathLst>
            <a:path>
              <a:moveTo>
                <a:pt x="11057676" y="0"/>
              </a:moveTo>
              <a:lnTo>
                <a:pt x="11057676" y="273474"/>
              </a:lnTo>
              <a:lnTo>
                <a:pt x="0" y="273474"/>
              </a:lnTo>
              <a:lnTo>
                <a:pt x="0" y="512748"/>
              </a:lnTo>
            </a:path>
          </a:pathLst>
        </a:custGeom>
        <a:noFill/>
        <a:ln w="28575">
          <a:solidFill>
            <a:schemeClr val="tx1"/>
          </a:solidFill>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a:off x="8462708" y="3514977"/>
        <a:ext cx="553550" cy="5087"/>
      </dsp:txXfrm>
    </dsp:sp>
    <dsp:sp modelId="{EDCC49C0-30D4-4BE4-9385-0EC88B5BD16A}">
      <dsp:nvSpPr>
        <dsp:cNvPr id="0" name=""/>
        <dsp:cNvSpPr/>
      </dsp:nvSpPr>
      <dsp:spPr>
        <a:xfrm>
          <a:off x="11859335" y="3653"/>
          <a:ext cx="4817973" cy="3259293"/>
        </a:xfrm>
        <a:prstGeom prst="rect">
          <a:avLst/>
        </a:prstGeom>
        <a:solidFill>
          <a:schemeClr val="lt1">
            <a:hueOff val="0"/>
            <a:satOff val="0"/>
            <a:lumOff val="0"/>
            <a:alphaOff val="0"/>
          </a:schemeClr>
        </a:solidFill>
        <a:ln w="28575">
          <a:solidFill>
            <a:schemeClr val="tx1"/>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312928" tIns="312928" rIns="312928" bIns="312928" numCol="1" spcCol="1270" anchor="ctr" anchorCtr="0">
          <a:noAutofit/>
        </a:bodyPr>
        <a:lstStyle/>
        <a:p>
          <a:pPr marL="0" lvl="0" indent="0" algn="ctr" defTabSz="1955800">
            <a:lnSpc>
              <a:spcPct val="90000"/>
            </a:lnSpc>
            <a:spcBef>
              <a:spcPct val="0"/>
            </a:spcBef>
            <a:spcAft>
              <a:spcPct val="35000"/>
            </a:spcAft>
            <a:buNone/>
          </a:pPr>
          <a:r>
            <a:rPr lang="ru-RU" sz="4400" b="1" kern="1200" dirty="0"/>
            <a:t>Трансформация</a:t>
          </a:r>
          <a:endParaRPr lang="en-CA" sz="4400" b="1" kern="1200" dirty="0"/>
        </a:p>
        <a:p>
          <a:pPr marL="0" lvl="0" indent="0" algn="ctr" defTabSz="1955800">
            <a:lnSpc>
              <a:spcPct val="90000"/>
            </a:lnSpc>
            <a:spcBef>
              <a:spcPct val="0"/>
            </a:spcBef>
            <a:spcAft>
              <a:spcPct val="35000"/>
            </a:spcAft>
            <a:buNone/>
          </a:pPr>
          <a:r>
            <a:rPr lang="en-CA" sz="4000" b="1" kern="1200" dirty="0"/>
            <a:t> </a:t>
          </a:r>
          <a:r>
            <a:rPr lang="en-CA" sz="4000" kern="1200" dirty="0"/>
            <a:t>Python</a:t>
          </a:r>
        </a:p>
        <a:p>
          <a:pPr marL="0" lvl="0" indent="0" algn="ctr" defTabSz="1955800">
            <a:lnSpc>
              <a:spcPct val="90000"/>
            </a:lnSpc>
            <a:spcBef>
              <a:spcPct val="0"/>
            </a:spcBef>
            <a:spcAft>
              <a:spcPct val="35000"/>
            </a:spcAft>
            <a:buNone/>
          </a:pPr>
          <a:r>
            <a:rPr lang="en-CA" sz="4000" kern="1200" dirty="0"/>
            <a:t>.csv, .py</a:t>
          </a:r>
          <a:endParaRPr lang="ru-RU" sz="4000" kern="1200" dirty="0"/>
        </a:p>
      </dsp:txBody>
      <dsp:txXfrm>
        <a:off x="11859335" y="3653"/>
        <a:ext cx="4817973" cy="3259293"/>
      </dsp:txXfrm>
    </dsp:sp>
    <dsp:sp modelId="{C5FBCF54-3A24-433C-A226-637AF4A3AD5A}">
      <dsp:nvSpPr>
        <dsp:cNvPr id="0" name=""/>
        <dsp:cNvSpPr/>
      </dsp:nvSpPr>
      <dsp:spPr>
        <a:xfrm>
          <a:off x="6373582" y="5442122"/>
          <a:ext cx="477646" cy="91440"/>
        </a:xfrm>
        <a:custGeom>
          <a:avLst/>
          <a:gdLst/>
          <a:ahLst/>
          <a:cxnLst/>
          <a:rect l="0" t="0" r="0" b="0"/>
          <a:pathLst>
            <a:path>
              <a:moveTo>
                <a:pt x="0" y="45720"/>
              </a:moveTo>
              <a:lnTo>
                <a:pt x="477646" y="45720"/>
              </a:lnTo>
            </a:path>
          </a:pathLst>
        </a:custGeom>
        <a:noFill/>
        <a:ln w="28575">
          <a:solidFill>
            <a:schemeClr val="tx1"/>
          </a:solidFill>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a:off x="6599699" y="5485298"/>
        <a:ext cx="25412" cy="5087"/>
      </dsp:txXfrm>
    </dsp:sp>
    <dsp:sp modelId="{95A690A2-B6D3-4192-8D2F-7983BDBAD81C}">
      <dsp:nvSpPr>
        <dsp:cNvPr id="0" name=""/>
        <dsp:cNvSpPr/>
      </dsp:nvSpPr>
      <dsp:spPr>
        <a:xfrm>
          <a:off x="45907" y="3806295"/>
          <a:ext cx="6329475" cy="3363094"/>
        </a:xfrm>
        <a:prstGeom prst="rect">
          <a:avLst/>
        </a:prstGeom>
        <a:solidFill>
          <a:schemeClr val="lt1">
            <a:hueOff val="0"/>
            <a:satOff val="0"/>
            <a:lumOff val="0"/>
            <a:alphaOff val="0"/>
          </a:schemeClr>
        </a:solidFill>
        <a:ln w="28575">
          <a:solidFill>
            <a:schemeClr val="tx1"/>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en-US" sz="4000" b="1" kern="1200" dirty="0"/>
            <a:t>Data Mining</a:t>
          </a:r>
          <a:r>
            <a:rPr lang="ru-RU" sz="4000" b="1" kern="1200" dirty="0"/>
            <a:t>, статистическая обработка</a:t>
          </a:r>
          <a:endParaRPr lang="en-CA" sz="4000" b="1" kern="1200" dirty="0"/>
        </a:p>
        <a:p>
          <a:pPr marL="0" lvl="0" indent="0" algn="ctr" defTabSz="1778000">
            <a:lnSpc>
              <a:spcPct val="90000"/>
            </a:lnSpc>
            <a:spcBef>
              <a:spcPct val="0"/>
            </a:spcBef>
            <a:spcAft>
              <a:spcPct val="35000"/>
            </a:spcAft>
            <a:buNone/>
          </a:pPr>
          <a:r>
            <a:rPr lang="en-CA" sz="4000" kern="1200" dirty="0"/>
            <a:t>Python, InfluxDB</a:t>
          </a:r>
        </a:p>
        <a:p>
          <a:pPr marL="0" lvl="0" indent="0" algn="ctr" defTabSz="1778000">
            <a:lnSpc>
              <a:spcPct val="90000"/>
            </a:lnSpc>
            <a:spcBef>
              <a:spcPct val="0"/>
            </a:spcBef>
            <a:spcAft>
              <a:spcPct val="35000"/>
            </a:spcAft>
            <a:buNone/>
          </a:pPr>
          <a:r>
            <a:rPr lang="en-CA" sz="4000" kern="1200" dirty="0"/>
            <a:t>.py</a:t>
          </a:r>
        </a:p>
        <a:p>
          <a:pPr marL="0" lvl="0" indent="0" algn="ctr" defTabSz="1778000">
            <a:lnSpc>
              <a:spcPct val="90000"/>
            </a:lnSpc>
            <a:spcBef>
              <a:spcPct val="0"/>
            </a:spcBef>
            <a:spcAft>
              <a:spcPct val="35000"/>
            </a:spcAft>
            <a:buNone/>
          </a:pPr>
          <a:endParaRPr lang="ru-RU" sz="4000" kern="1200" dirty="0"/>
        </a:p>
      </dsp:txBody>
      <dsp:txXfrm>
        <a:off x="45907" y="3806295"/>
        <a:ext cx="6329475" cy="3363094"/>
      </dsp:txXfrm>
    </dsp:sp>
    <dsp:sp modelId="{E9C1ACAB-86AA-47C9-B58B-E8E51EAA08F5}">
      <dsp:nvSpPr>
        <dsp:cNvPr id="0" name=""/>
        <dsp:cNvSpPr/>
      </dsp:nvSpPr>
      <dsp:spPr>
        <a:xfrm>
          <a:off x="11743467" y="5442122"/>
          <a:ext cx="477646" cy="91440"/>
        </a:xfrm>
        <a:custGeom>
          <a:avLst/>
          <a:gdLst/>
          <a:ahLst/>
          <a:cxnLst/>
          <a:rect l="0" t="0" r="0" b="0"/>
          <a:pathLst>
            <a:path>
              <a:moveTo>
                <a:pt x="0" y="45720"/>
              </a:moveTo>
              <a:lnTo>
                <a:pt x="477646" y="45720"/>
              </a:lnTo>
            </a:path>
          </a:pathLst>
        </a:custGeom>
        <a:noFill/>
        <a:ln w="28575">
          <a:solidFill>
            <a:schemeClr val="tx1"/>
          </a:solidFill>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ru-RU" sz="500" kern="1200"/>
        </a:p>
      </dsp:txBody>
      <dsp:txXfrm>
        <a:off x="11969584" y="5485298"/>
        <a:ext cx="25412" cy="5087"/>
      </dsp:txXfrm>
    </dsp:sp>
    <dsp:sp modelId="{6CBC5027-147F-4A7D-B82A-1238DC0AAEC7}">
      <dsp:nvSpPr>
        <dsp:cNvPr id="0" name=""/>
        <dsp:cNvSpPr/>
      </dsp:nvSpPr>
      <dsp:spPr>
        <a:xfrm>
          <a:off x="6883628" y="3771193"/>
          <a:ext cx="4861638" cy="3433299"/>
        </a:xfrm>
        <a:prstGeom prst="rect">
          <a:avLst/>
        </a:prstGeom>
        <a:solidFill>
          <a:schemeClr val="lt1">
            <a:hueOff val="0"/>
            <a:satOff val="0"/>
            <a:lumOff val="0"/>
            <a:alphaOff val="0"/>
          </a:schemeClr>
        </a:solidFill>
        <a:ln w="28575">
          <a:solidFill>
            <a:schemeClr val="tx1"/>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312928" tIns="312928" rIns="312928" bIns="312928" numCol="1" spcCol="1270" anchor="ctr" anchorCtr="0">
          <a:noAutofit/>
        </a:bodyPr>
        <a:lstStyle/>
        <a:p>
          <a:pPr marL="0" lvl="0" indent="0" algn="ctr" defTabSz="1955800">
            <a:lnSpc>
              <a:spcPct val="90000"/>
            </a:lnSpc>
            <a:spcBef>
              <a:spcPct val="0"/>
            </a:spcBef>
            <a:spcAft>
              <a:spcPct val="35000"/>
            </a:spcAft>
            <a:buNone/>
          </a:pPr>
          <a:r>
            <a:rPr lang="ru-RU" sz="4400" b="1" kern="1200" dirty="0"/>
            <a:t>Визуализация, интерпретация</a:t>
          </a:r>
          <a:endParaRPr lang="en-CA" sz="4400" b="1" kern="1200" dirty="0"/>
        </a:p>
        <a:p>
          <a:pPr marL="0" lvl="0" indent="0" algn="ctr" defTabSz="1955800">
            <a:lnSpc>
              <a:spcPct val="90000"/>
            </a:lnSpc>
            <a:spcBef>
              <a:spcPct val="0"/>
            </a:spcBef>
            <a:spcAft>
              <a:spcPct val="35000"/>
            </a:spcAft>
            <a:buNone/>
          </a:pPr>
          <a:r>
            <a:rPr lang="en-CA" sz="4400" kern="1200" dirty="0"/>
            <a:t>Grafana</a:t>
          </a:r>
          <a:endParaRPr lang="ru-RU" sz="4400" kern="1200" dirty="0"/>
        </a:p>
      </dsp:txBody>
      <dsp:txXfrm>
        <a:off x="6883628" y="3771193"/>
        <a:ext cx="4861638" cy="3433299"/>
      </dsp:txXfrm>
    </dsp:sp>
    <dsp:sp modelId="{C1815845-380D-4837-A2F3-E9CDD6E4BB91}">
      <dsp:nvSpPr>
        <dsp:cNvPr id="0" name=""/>
        <dsp:cNvSpPr/>
      </dsp:nvSpPr>
      <dsp:spPr>
        <a:xfrm>
          <a:off x="12253513" y="3785280"/>
          <a:ext cx="4478443" cy="3405124"/>
        </a:xfrm>
        <a:prstGeom prst="rect">
          <a:avLst/>
        </a:prstGeom>
        <a:solidFill>
          <a:schemeClr val="lt1">
            <a:hueOff val="0"/>
            <a:satOff val="0"/>
            <a:lumOff val="0"/>
            <a:alphaOff val="0"/>
          </a:schemeClr>
        </a:solidFill>
        <a:ln w="28575">
          <a:solidFill>
            <a:schemeClr val="tx1"/>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419608" tIns="419608" rIns="419608" bIns="419608" numCol="1" spcCol="1270" anchor="ctr" anchorCtr="0">
          <a:noAutofit/>
        </a:bodyPr>
        <a:lstStyle/>
        <a:p>
          <a:pPr marL="0" lvl="0" indent="0" algn="ctr" defTabSz="2622550">
            <a:lnSpc>
              <a:spcPct val="90000"/>
            </a:lnSpc>
            <a:spcBef>
              <a:spcPct val="0"/>
            </a:spcBef>
            <a:spcAft>
              <a:spcPct val="35000"/>
            </a:spcAft>
            <a:buNone/>
          </a:pPr>
          <a:r>
            <a:rPr lang="ru-RU" sz="5900" i="1" kern="1200" dirty="0">
              <a:solidFill>
                <a:srgbClr val="FF0000"/>
              </a:solidFill>
            </a:rPr>
            <a:t>Результат: </a:t>
          </a:r>
          <a:r>
            <a:rPr lang="ru-RU" sz="5900" kern="1200" dirty="0"/>
            <a:t>Знания</a:t>
          </a:r>
        </a:p>
      </dsp:txBody>
      <dsp:txXfrm>
        <a:off x="12253513" y="3785280"/>
        <a:ext cx="4478443" cy="34051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1357F9-9C80-4B3E-A259-29B6D856EA6C}">
      <dsp:nvSpPr>
        <dsp:cNvPr id="0" name=""/>
        <dsp:cNvSpPr/>
      </dsp:nvSpPr>
      <dsp:spPr>
        <a:xfrm>
          <a:off x="7399217" y="2630180"/>
          <a:ext cx="845197" cy="91440"/>
        </a:xfrm>
        <a:custGeom>
          <a:avLst/>
          <a:gdLst/>
          <a:ahLst/>
          <a:cxnLst/>
          <a:rect l="0" t="0" r="0" b="0"/>
          <a:pathLst>
            <a:path>
              <a:moveTo>
                <a:pt x="0" y="45720"/>
              </a:moveTo>
              <a:lnTo>
                <a:pt x="845197" y="45720"/>
              </a:lnTo>
            </a:path>
          </a:pathLst>
        </a:custGeom>
        <a:noFill/>
        <a:ln w="38100">
          <a:solidFill>
            <a:schemeClr val="tx1"/>
          </a:solidFill>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422400">
            <a:lnSpc>
              <a:spcPct val="90000"/>
            </a:lnSpc>
            <a:spcBef>
              <a:spcPct val="0"/>
            </a:spcBef>
            <a:spcAft>
              <a:spcPct val="35000"/>
            </a:spcAft>
            <a:buNone/>
          </a:pPr>
          <a:endParaRPr lang="ru-RU" sz="3200" kern="1200"/>
        </a:p>
      </dsp:txBody>
      <dsp:txXfrm>
        <a:off x="7799920" y="2671517"/>
        <a:ext cx="43789" cy="8766"/>
      </dsp:txXfrm>
    </dsp:sp>
    <dsp:sp modelId="{C78CFB3F-621C-423D-8056-E6719ECA22B2}">
      <dsp:nvSpPr>
        <dsp:cNvPr id="0" name=""/>
        <dsp:cNvSpPr/>
      </dsp:nvSpPr>
      <dsp:spPr>
        <a:xfrm>
          <a:off x="13666" y="1321399"/>
          <a:ext cx="7387350" cy="2709001"/>
        </a:xfrm>
        <a:prstGeom prst="rect">
          <a:avLst/>
        </a:prstGeom>
        <a:solidFill>
          <a:schemeClr val="lt1">
            <a:hueOff val="0"/>
            <a:satOff val="0"/>
            <a:lumOff val="0"/>
            <a:alphaOff val="0"/>
          </a:schemeClr>
        </a:solidFill>
        <a:ln w="38100">
          <a:solidFill>
            <a:schemeClr val="tx1"/>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312928" tIns="312928" rIns="312928" bIns="312928" numCol="1" spcCol="1270" anchor="ctr" anchorCtr="0">
          <a:noAutofit/>
        </a:bodyPr>
        <a:lstStyle/>
        <a:p>
          <a:pPr marL="0" lvl="0" indent="0" algn="l" defTabSz="1955800">
            <a:lnSpc>
              <a:spcPct val="90000"/>
            </a:lnSpc>
            <a:spcBef>
              <a:spcPct val="0"/>
            </a:spcBef>
            <a:spcAft>
              <a:spcPct val="35000"/>
            </a:spcAft>
            <a:buNone/>
          </a:pPr>
          <a:r>
            <a:rPr lang="ru-RU" sz="4400" kern="1200" dirty="0"/>
            <a:t>Выборка данных</a:t>
          </a:r>
        </a:p>
        <a:p>
          <a:pPr marL="285750" lvl="1" indent="-285750" algn="l" defTabSz="3911600">
            <a:lnSpc>
              <a:spcPct val="90000"/>
            </a:lnSpc>
            <a:spcBef>
              <a:spcPct val="0"/>
            </a:spcBef>
            <a:spcAft>
              <a:spcPct val="15000"/>
            </a:spcAft>
            <a:buChar char="•"/>
          </a:pPr>
          <a:r>
            <a:rPr lang="ru-RU" sz="8800" kern="1200" dirty="0"/>
            <a:t>25%</a:t>
          </a:r>
          <a:endParaRPr lang="ru-RU" sz="4400" kern="1200" dirty="0"/>
        </a:p>
      </dsp:txBody>
      <dsp:txXfrm>
        <a:off x="13666" y="1321399"/>
        <a:ext cx="7387350" cy="2709001"/>
      </dsp:txXfrm>
    </dsp:sp>
    <dsp:sp modelId="{B5244D37-059A-49F5-AF84-BAF226EDAC1F}">
      <dsp:nvSpPr>
        <dsp:cNvPr id="0" name=""/>
        <dsp:cNvSpPr/>
      </dsp:nvSpPr>
      <dsp:spPr>
        <a:xfrm>
          <a:off x="2652653" y="4028600"/>
          <a:ext cx="9363796" cy="845197"/>
        </a:xfrm>
        <a:custGeom>
          <a:avLst/>
          <a:gdLst/>
          <a:ahLst/>
          <a:cxnLst/>
          <a:rect l="0" t="0" r="0" b="0"/>
          <a:pathLst>
            <a:path>
              <a:moveTo>
                <a:pt x="9363796" y="0"/>
              </a:moveTo>
              <a:lnTo>
                <a:pt x="9363796" y="439698"/>
              </a:lnTo>
              <a:lnTo>
                <a:pt x="0" y="439698"/>
              </a:lnTo>
              <a:lnTo>
                <a:pt x="0" y="845197"/>
              </a:lnTo>
            </a:path>
          </a:pathLst>
        </a:custGeom>
        <a:noFill/>
        <a:ln w="38100">
          <a:solidFill>
            <a:schemeClr val="tx1"/>
          </a:solidFill>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422400">
            <a:lnSpc>
              <a:spcPct val="90000"/>
            </a:lnSpc>
            <a:spcBef>
              <a:spcPct val="0"/>
            </a:spcBef>
            <a:spcAft>
              <a:spcPct val="35000"/>
            </a:spcAft>
            <a:buNone/>
          </a:pPr>
          <a:endParaRPr lang="ru-RU" sz="3200" kern="1200"/>
        </a:p>
      </dsp:txBody>
      <dsp:txXfrm>
        <a:off x="7099434" y="4446816"/>
        <a:ext cx="470233" cy="8766"/>
      </dsp:txXfrm>
    </dsp:sp>
    <dsp:sp modelId="{FC05A26B-ABED-4EEA-B546-9642944BEFE6}">
      <dsp:nvSpPr>
        <dsp:cNvPr id="0" name=""/>
        <dsp:cNvSpPr/>
      </dsp:nvSpPr>
      <dsp:spPr>
        <a:xfrm>
          <a:off x="8276814" y="1321399"/>
          <a:ext cx="7479271" cy="2709001"/>
        </a:xfrm>
        <a:prstGeom prst="rect">
          <a:avLst/>
        </a:prstGeom>
        <a:solidFill>
          <a:schemeClr val="lt1">
            <a:hueOff val="0"/>
            <a:satOff val="0"/>
            <a:lumOff val="0"/>
            <a:alphaOff val="0"/>
          </a:schemeClr>
        </a:solidFill>
        <a:ln w="38100">
          <a:solidFill>
            <a:schemeClr val="tx1"/>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312928" tIns="312928" rIns="312928" bIns="312928" numCol="1" spcCol="1270" anchor="ctr" anchorCtr="0">
          <a:noAutofit/>
        </a:bodyPr>
        <a:lstStyle/>
        <a:p>
          <a:pPr marL="0" lvl="0" indent="0" algn="l" defTabSz="1955800">
            <a:lnSpc>
              <a:spcPct val="90000"/>
            </a:lnSpc>
            <a:spcBef>
              <a:spcPct val="0"/>
            </a:spcBef>
            <a:spcAft>
              <a:spcPct val="35000"/>
            </a:spcAft>
            <a:buNone/>
          </a:pPr>
          <a:r>
            <a:rPr lang="ru-RU" sz="4400" kern="1200" dirty="0"/>
            <a:t>Очистка </a:t>
          </a:r>
        </a:p>
        <a:p>
          <a:pPr marL="285750" lvl="1" indent="-285750" algn="l" defTabSz="3911600">
            <a:lnSpc>
              <a:spcPct val="90000"/>
            </a:lnSpc>
            <a:spcBef>
              <a:spcPct val="0"/>
            </a:spcBef>
            <a:spcAft>
              <a:spcPct val="15000"/>
            </a:spcAft>
            <a:buChar char="•"/>
          </a:pPr>
          <a:r>
            <a:rPr lang="ru-RU" sz="8800" kern="1200" dirty="0"/>
            <a:t>25%</a:t>
          </a:r>
        </a:p>
      </dsp:txBody>
      <dsp:txXfrm>
        <a:off x="8276814" y="1321399"/>
        <a:ext cx="7479271" cy="2709001"/>
      </dsp:txXfrm>
    </dsp:sp>
    <dsp:sp modelId="{2F9B2046-227E-4F42-91A7-DAB0320534DE}">
      <dsp:nvSpPr>
        <dsp:cNvPr id="0" name=""/>
        <dsp:cNvSpPr/>
      </dsp:nvSpPr>
      <dsp:spPr>
        <a:xfrm>
          <a:off x="5289840" y="6214978"/>
          <a:ext cx="845197" cy="91440"/>
        </a:xfrm>
        <a:custGeom>
          <a:avLst/>
          <a:gdLst/>
          <a:ahLst/>
          <a:cxnLst/>
          <a:rect l="0" t="0" r="0" b="0"/>
          <a:pathLst>
            <a:path>
              <a:moveTo>
                <a:pt x="0" y="45720"/>
              </a:moveTo>
              <a:lnTo>
                <a:pt x="845197" y="45720"/>
              </a:lnTo>
            </a:path>
          </a:pathLst>
        </a:custGeom>
        <a:noFill/>
        <a:ln w="38100">
          <a:solidFill>
            <a:schemeClr val="tx1"/>
          </a:solidFill>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422400">
            <a:lnSpc>
              <a:spcPct val="90000"/>
            </a:lnSpc>
            <a:spcBef>
              <a:spcPct val="0"/>
            </a:spcBef>
            <a:spcAft>
              <a:spcPct val="35000"/>
            </a:spcAft>
            <a:buNone/>
          </a:pPr>
          <a:endParaRPr lang="ru-RU" sz="3200" kern="1200"/>
        </a:p>
      </dsp:txBody>
      <dsp:txXfrm>
        <a:off x="5690543" y="6256315"/>
        <a:ext cx="43789" cy="8766"/>
      </dsp:txXfrm>
    </dsp:sp>
    <dsp:sp modelId="{74204986-7E41-4B0B-B7E6-CAE1CABBD550}">
      <dsp:nvSpPr>
        <dsp:cNvPr id="0" name=""/>
        <dsp:cNvSpPr/>
      </dsp:nvSpPr>
      <dsp:spPr>
        <a:xfrm>
          <a:off x="13666" y="4906198"/>
          <a:ext cx="5277973" cy="2709001"/>
        </a:xfrm>
        <a:prstGeom prst="rect">
          <a:avLst/>
        </a:prstGeom>
        <a:solidFill>
          <a:schemeClr val="lt1">
            <a:hueOff val="0"/>
            <a:satOff val="0"/>
            <a:lumOff val="0"/>
            <a:alphaOff val="0"/>
          </a:schemeClr>
        </a:solidFill>
        <a:ln w="38100">
          <a:solidFill>
            <a:schemeClr val="tx1"/>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l" defTabSz="1778000">
            <a:lnSpc>
              <a:spcPct val="90000"/>
            </a:lnSpc>
            <a:spcBef>
              <a:spcPct val="0"/>
            </a:spcBef>
            <a:spcAft>
              <a:spcPct val="35000"/>
            </a:spcAft>
            <a:buNone/>
          </a:pPr>
          <a:r>
            <a:rPr lang="ru-RU" sz="4000" kern="1200" dirty="0"/>
            <a:t>Трансформация</a:t>
          </a:r>
        </a:p>
        <a:p>
          <a:pPr marL="285750" lvl="1" indent="-285750" algn="l" defTabSz="3911600">
            <a:lnSpc>
              <a:spcPct val="90000"/>
            </a:lnSpc>
            <a:spcBef>
              <a:spcPct val="0"/>
            </a:spcBef>
            <a:spcAft>
              <a:spcPct val="15000"/>
            </a:spcAft>
            <a:buChar char="•"/>
          </a:pPr>
          <a:r>
            <a:rPr lang="ru-RU" sz="8800" kern="1200" dirty="0"/>
            <a:t>20%</a:t>
          </a:r>
          <a:endParaRPr lang="ru-RU" sz="4400" kern="1200" dirty="0"/>
        </a:p>
      </dsp:txBody>
      <dsp:txXfrm>
        <a:off x="13666" y="4906198"/>
        <a:ext cx="5277973" cy="2709001"/>
      </dsp:txXfrm>
    </dsp:sp>
    <dsp:sp modelId="{2A76C199-3C0B-44CE-A5F9-25072EB8D5DB}">
      <dsp:nvSpPr>
        <dsp:cNvPr id="0" name=""/>
        <dsp:cNvSpPr/>
      </dsp:nvSpPr>
      <dsp:spPr>
        <a:xfrm>
          <a:off x="10519530" y="6214978"/>
          <a:ext cx="845197" cy="91440"/>
        </a:xfrm>
        <a:custGeom>
          <a:avLst/>
          <a:gdLst/>
          <a:ahLst/>
          <a:cxnLst/>
          <a:rect l="0" t="0" r="0" b="0"/>
          <a:pathLst>
            <a:path>
              <a:moveTo>
                <a:pt x="0" y="45720"/>
              </a:moveTo>
              <a:lnTo>
                <a:pt x="845197" y="45720"/>
              </a:lnTo>
            </a:path>
          </a:pathLst>
        </a:custGeom>
        <a:noFill/>
        <a:ln w="38100">
          <a:solidFill>
            <a:schemeClr val="tx1"/>
          </a:solidFill>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422400">
            <a:lnSpc>
              <a:spcPct val="90000"/>
            </a:lnSpc>
            <a:spcBef>
              <a:spcPct val="0"/>
            </a:spcBef>
            <a:spcAft>
              <a:spcPct val="35000"/>
            </a:spcAft>
            <a:buNone/>
          </a:pPr>
          <a:endParaRPr lang="ru-RU" sz="3200" kern="1200"/>
        </a:p>
      </dsp:txBody>
      <dsp:txXfrm>
        <a:off x="10920234" y="6256315"/>
        <a:ext cx="43789" cy="8766"/>
      </dsp:txXfrm>
    </dsp:sp>
    <dsp:sp modelId="{BC87D64B-A05C-4290-AA0D-1EB8DFAB1A3D}">
      <dsp:nvSpPr>
        <dsp:cNvPr id="0" name=""/>
        <dsp:cNvSpPr/>
      </dsp:nvSpPr>
      <dsp:spPr>
        <a:xfrm>
          <a:off x="6167437" y="4906198"/>
          <a:ext cx="4353893" cy="2709001"/>
        </a:xfrm>
        <a:prstGeom prst="rect">
          <a:avLst/>
        </a:prstGeom>
        <a:solidFill>
          <a:schemeClr val="lt1">
            <a:hueOff val="0"/>
            <a:satOff val="0"/>
            <a:lumOff val="0"/>
            <a:alphaOff val="0"/>
          </a:schemeClr>
        </a:solidFill>
        <a:ln w="38100">
          <a:solidFill>
            <a:schemeClr val="tx1"/>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l" defTabSz="1422400">
            <a:lnSpc>
              <a:spcPct val="90000"/>
            </a:lnSpc>
            <a:spcBef>
              <a:spcPct val="0"/>
            </a:spcBef>
            <a:spcAft>
              <a:spcPct val="35000"/>
            </a:spcAft>
            <a:buNone/>
          </a:pPr>
          <a:r>
            <a:rPr lang="en-US" sz="3200" kern="1200" dirty="0"/>
            <a:t>Data Mining</a:t>
          </a:r>
          <a:r>
            <a:rPr lang="ru-RU" sz="3200" kern="1200" dirty="0"/>
            <a:t>, </a:t>
          </a:r>
          <a:r>
            <a:rPr lang="ru-RU" sz="3200" b="1" kern="1200" dirty="0"/>
            <a:t>статистическая обработка</a:t>
          </a:r>
        </a:p>
        <a:p>
          <a:pPr marL="285750" lvl="1" indent="-285750" algn="l" defTabSz="3911600">
            <a:lnSpc>
              <a:spcPct val="90000"/>
            </a:lnSpc>
            <a:spcBef>
              <a:spcPct val="0"/>
            </a:spcBef>
            <a:spcAft>
              <a:spcPct val="15000"/>
            </a:spcAft>
            <a:buChar char="•"/>
          </a:pPr>
          <a:r>
            <a:rPr lang="ru-RU" sz="8800" kern="1200" dirty="0"/>
            <a:t>15%</a:t>
          </a:r>
          <a:endParaRPr lang="ru-RU" sz="4400" kern="1200" dirty="0"/>
        </a:p>
      </dsp:txBody>
      <dsp:txXfrm>
        <a:off x="6167437" y="4906198"/>
        <a:ext cx="4353893" cy="2709001"/>
      </dsp:txXfrm>
    </dsp:sp>
    <dsp:sp modelId="{07C35561-E930-4DDD-8A45-ED31B8F02CEB}">
      <dsp:nvSpPr>
        <dsp:cNvPr id="0" name=""/>
        <dsp:cNvSpPr/>
      </dsp:nvSpPr>
      <dsp:spPr>
        <a:xfrm>
          <a:off x="11397127" y="4906198"/>
          <a:ext cx="4353893" cy="2709001"/>
        </a:xfrm>
        <a:prstGeom prst="rect">
          <a:avLst/>
        </a:prstGeom>
        <a:solidFill>
          <a:schemeClr val="lt1">
            <a:hueOff val="0"/>
            <a:satOff val="0"/>
            <a:lumOff val="0"/>
            <a:alphaOff val="0"/>
          </a:schemeClr>
        </a:solidFill>
        <a:ln w="38100">
          <a:solidFill>
            <a:schemeClr val="tx1"/>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l" defTabSz="1600200">
            <a:lnSpc>
              <a:spcPct val="90000"/>
            </a:lnSpc>
            <a:spcBef>
              <a:spcPct val="0"/>
            </a:spcBef>
            <a:spcAft>
              <a:spcPct val="35000"/>
            </a:spcAft>
            <a:buNone/>
          </a:pPr>
          <a:r>
            <a:rPr lang="ru-RU" sz="3600" kern="1200" dirty="0"/>
            <a:t>Визуализация, интерпретация</a:t>
          </a:r>
        </a:p>
        <a:p>
          <a:pPr marL="285750" lvl="1" indent="-285750" algn="l" defTabSz="3911600">
            <a:lnSpc>
              <a:spcPct val="90000"/>
            </a:lnSpc>
            <a:spcBef>
              <a:spcPct val="0"/>
            </a:spcBef>
            <a:spcAft>
              <a:spcPct val="15000"/>
            </a:spcAft>
            <a:buChar char="•"/>
          </a:pPr>
          <a:r>
            <a:rPr lang="ru-RU" sz="8800" kern="1200" dirty="0"/>
            <a:t>15%</a:t>
          </a:r>
          <a:endParaRPr lang="ru-RU" sz="4400" kern="1200" dirty="0"/>
        </a:p>
      </dsp:txBody>
      <dsp:txXfrm>
        <a:off x="11397127" y="4906198"/>
        <a:ext cx="4353893" cy="27090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32E5AE-71D7-4085-9A2C-4C1A4EB31D45}">
      <dsp:nvSpPr>
        <dsp:cNvPr id="0" name=""/>
        <dsp:cNvSpPr/>
      </dsp:nvSpPr>
      <dsp:spPr>
        <a:xfrm>
          <a:off x="5539669" y="4502391"/>
          <a:ext cx="3268651" cy="3148299"/>
        </a:xfrm>
        <a:prstGeom prst="ellipse">
          <a:avLst/>
        </a:prstGeom>
        <a:solidFill>
          <a:srgbClr val="FFFFFF"/>
        </a:solidFill>
        <a:ln w="28575">
          <a:solidFill>
            <a:srgbClr val="000000"/>
          </a:solidFill>
        </a:ln>
        <a:effectLst/>
      </dsp:spPr>
      <dsp:style>
        <a:lnRef idx="2">
          <a:schemeClr val="accent1"/>
        </a:lnRef>
        <a:fillRef idx="1">
          <a:schemeClr val="lt1"/>
        </a:fillRef>
        <a:effectRef idx="0">
          <a:schemeClr val="accent1"/>
        </a:effectRef>
        <a:fontRef idx="minor">
          <a:schemeClr val="dk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ru-RU" sz="3600" b="1" kern="1200" dirty="0">
              <a:solidFill>
                <a:prstClr val="black">
                  <a:hueOff val="0"/>
                  <a:satOff val="0"/>
                  <a:lumOff val="0"/>
                  <a:alphaOff val="0"/>
                </a:prstClr>
              </a:solidFill>
              <a:latin typeface="Calibri" panose="020F0502020204030204"/>
              <a:ea typeface="Arial Narrow"/>
              <a:cs typeface="Arial Narrow"/>
            </a:rPr>
            <a:t>Данные для анализа</a:t>
          </a:r>
        </a:p>
      </dsp:txBody>
      <dsp:txXfrm>
        <a:off x="6018352" y="4963449"/>
        <a:ext cx="2311285" cy="2226183"/>
      </dsp:txXfrm>
    </dsp:sp>
    <dsp:sp modelId="{60E8F131-E9BB-48BF-A579-77529CEBFAA9}">
      <dsp:nvSpPr>
        <dsp:cNvPr id="0" name=""/>
        <dsp:cNvSpPr/>
      </dsp:nvSpPr>
      <dsp:spPr>
        <a:xfrm rot="10800000">
          <a:off x="2370675" y="5610758"/>
          <a:ext cx="2994699" cy="931565"/>
        </a:xfrm>
        <a:prstGeom prst="leftArrow">
          <a:avLst>
            <a:gd name="adj1" fmla="val 60000"/>
            <a:gd name="adj2" fmla="val 50000"/>
          </a:avLst>
        </a:prstGeom>
        <a:solidFill>
          <a:schemeClr val="accent2">
            <a:tint val="60000"/>
            <a:hueOff val="0"/>
            <a:satOff val="0"/>
            <a:lumOff val="0"/>
            <a:alphaOff val="0"/>
          </a:schemeClr>
        </a:solidFill>
        <a:ln w="28575">
          <a:solidFill>
            <a:schemeClr val="tx1"/>
          </a:solidFill>
        </a:ln>
        <a:effectLst/>
      </dsp:spPr>
      <dsp:style>
        <a:lnRef idx="0">
          <a:scrgbClr r="0" g="0" b="0"/>
        </a:lnRef>
        <a:fillRef idx="1">
          <a:scrgbClr r="0" g="0" b="0"/>
        </a:fillRef>
        <a:effectRef idx="0">
          <a:scrgbClr r="0" g="0" b="0"/>
        </a:effectRef>
        <a:fontRef idx="minor">
          <a:schemeClr val="lt1"/>
        </a:fontRef>
      </dsp:style>
    </dsp:sp>
    <dsp:sp modelId="{1AB62B25-6676-4C6D-882F-E0D6F91EFBAF}">
      <dsp:nvSpPr>
        <dsp:cNvPr id="0" name=""/>
        <dsp:cNvSpPr/>
      </dsp:nvSpPr>
      <dsp:spPr>
        <a:xfrm>
          <a:off x="818065" y="4834453"/>
          <a:ext cx="3105219" cy="2484175"/>
        </a:xfrm>
        <a:prstGeom prst="roundRect">
          <a:avLst>
            <a:gd name="adj" fmla="val 10000"/>
          </a:avLst>
        </a:prstGeom>
        <a:solidFill>
          <a:schemeClr val="lt1">
            <a:hueOff val="0"/>
            <a:satOff val="0"/>
            <a:lumOff val="0"/>
            <a:alphaOff val="0"/>
          </a:schemeClr>
        </a:solidFill>
        <a:ln w="28575">
          <a:solidFill>
            <a:schemeClr val="tx1"/>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89535" tIns="89535" rIns="89535" bIns="89535" numCol="1" spcCol="1270" anchor="ctr" anchorCtr="0">
          <a:noAutofit/>
        </a:bodyPr>
        <a:lstStyle/>
        <a:p>
          <a:pPr marL="0" lvl="0" indent="0" algn="ctr" defTabSz="2089150">
            <a:lnSpc>
              <a:spcPct val="90000"/>
            </a:lnSpc>
            <a:spcBef>
              <a:spcPct val="0"/>
            </a:spcBef>
            <a:spcAft>
              <a:spcPct val="35000"/>
            </a:spcAft>
            <a:buNone/>
          </a:pPr>
          <a:r>
            <a:rPr lang="en-US" sz="4700" kern="1200" dirty="0"/>
            <a:t>CRM, ERP, CPS, IoT</a:t>
          </a:r>
          <a:endParaRPr lang="ru-RU" sz="4700" kern="1200" dirty="0"/>
        </a:p>
      </dsp:txBody>
      <dsp:txXfrm>
        <a:off x="890824" y="4907212"/>
        <a:ext cx="2959701" cy="2338657"/>
      </dsp:txXfrm>
    </dsp:sp>
    <dsp:sp modelId="{6D0069C1-012F-4F01-8ACD-430402B1F6CF}">
      <dsp:nvSpPr>
        <dsp:cNvPr id="0" name=""/>
        <dsp:cNvSpPr/>
      </dsp:nvSpPr>
      <dsp:spPr>
        <a:xfrm rot="13500000">
          <a:off x="3334690" y="3283419"/>
          <a:ext cx="3023932" cy="931565"/>
        </a:xfrm>
        <a:prstGeom prst="leftArrow">
          <a:avLst>
            <a:gd name="adj1" fmla="val 60000"/>
            <a:gd name="adj2" fmla="val 50000"/>
          </a:avLst>
        </a:prstGeom>
        <a:solidFill>
          <a:schemeClr val="accent2">
            <a:tint val="60000"/>
            <a:hueOff val="0"/>
            <a:satOff val="0"/>
            <a:lumOff val="0"/>
            <a:alphaOff val="0"/>
          </a:schemeClr>
        </a:solidFill>
        <a:ln w="28575">
          <a:solidFill>
            <a:schemeClr val="tx1"/>
          </a:solidFill>
        </a:ln>
        <a:effectLst/>
      </dsp:spPr>
      <dsp:style>
        <a:lnRef idx="0">
          <a:scrgbClr r="0" g="0" b="0"/>
        </a:lnRef>
        <a:fillRef idx="1">
          <a:scrgbClr r="0" g="0" b="0"/>
        </a:fillRef>
        <a:effectRef idx="0">
          <a:scrgbClr r="0" g="0" b="0"/>
        </a:effectRef>
        <a:fontRef idx="minor">
          <a:schemeClr val="lt1"/>
        </a:fontRef>
      </dsp:style>
    </dsp:sp>
    <dsp:sp modelId="{AACE9FDB-4C22-4FBD-B551-F30B8401C7F3}">
      <dsp:nvSpPr>
        <dsp:cNvPr id="0" name=""/>
        <dsp:cNvSpPr/>
      </dsp:nvSpPr>
      <dsp:spPr>
        <a:xfrm>
          <a:off x="2224925" y="1437992"/>
          <a:ext cx="3105219" cy="2484175"/>
        </a:xfrm>
        <a:prstGeom prst="roundRect">
          <a:avLst>
            <a:gd name="adj" fmla="val 10000"/>
          </a:avLst>
        </a:prstGeom>
        <a:solidFill>
          <a:schemeClr val="lt1">
            <a:hueOff val="0"/>
            <a:satOff val="0"/>
            <a:lumOff val="0"/>
            <a:alphaOff val="0"/>
          </a:schemeClr>
        </a:solidFill>
        <a:ln w="28575">
          <a:solidFill>
            <a:srgbClr val="FF0000"/>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89535" tIns="89535" rIns="89535" bIns="89535" numCol="1" spcCol="1270" anchor="ctr" anchorCtr="0">
          <a:noAutofit/>
        </a:bodyPr>
        <a:lstStyle/>
        <a:p>
          <a:pPr marL="0" lvl="0" indent="0" algn="ctr" defTabSz="2089150">
            <a:lnSpc>
              <a:spcPct val="90000"/>
            </a:lnSpc>
            <a:spcBef>
              <a:spcPct val="0"/>
            </a:spcBef>
            <a:spcAft>
              <a:spcPct val="35000"/>
            </a:spcAft>
            <a:buNone/>
          </a:pPr>
          <a:r>
            <a:rPr lang="ru-RU" sz="4700" kern="1200" dirty="0"/>
            <a:t>Базы данных</a:t>
          </a:r>
        </a:p>
      </dsp:txBody>
      <dsp:txXfrm>
        <a:off x="2297684" y="1510751"/>
        <a:ext cx="2959701" cy="2338657"/>
      </dsp:txXfrm>
    </dsp:sp>
    <dsp:sp modelId="{7FAFF1D8-5672-4EF4-8CC8-11ABA55EB122}">
      <dsp:nvSpPr>
        <dsp:cNvPr id="0" name=""/>
        <dsp:cNvSpPr/>
      </dsp:nvSpPr>
      <dsp:spPr>
        <a:xfrm rot="16200000">
          <a:off x="5648212" y="2333220"/>
          <a:ext cx="3051565" cy="931565"/>
        </a:xfrm>
        <a:prstGeom prst="leftArrow">
          <a:avLst>
            <a:gd name="adj1" fmla="val 60000"/>
            <a:gd name="adj2" fmla="val 50000"/>
          </a:avLst>
        </a:prstGeom>
        <a:solidFill>
          <a:schemeClr val="accent2">
            <a:tint val="60000"/>
            <a:hueOff val="0"/>
            <a:satOff val="0"/>
            <a:lumOff val="0"/>
            <a:alphaOff val="0"/>
          </a:schemeClr>
        </a:solidFill>
        <a:ln w="28575">
          <a:solidFill>
            <a:schemeClr val="tx1"/>
          </a:solidFill>
        </a:ln>
        <a:effectLst/>
      </dsp:spPr>
      <dsp:style>
        <a:lnRef idx="0">
          <a:scrgbClr r="0" g="0" b="0"/>
        </a:lnRef>
        <a:fillRef idx="1">
          <a:scrgbClr r="0" g="0" b="0"/>
        </a:fillRef>
        <a:effectRef idx="0">
          <a:scrgbClr r="0" g="0" b="0"/>
        </a:effectRef>
        <a:fontRef idx="minor">
          <a:schemeClr val="lt1"/>
        </a:fontRef>
      </dsp:style>
    </dsp:sp>
    <dsp:sp modelId="{818F5820-6B8F-486F-8A74-3031B3D310E5}">
      <dsp:nvSpPr>
        <dsp:cNvPr id="0" name=""/>
        <dsp:cNvSpPr/>
      </dsp:nvSpPr>
      <dsp:spPr>
        <a:xfrm>
          <a:off x="5621385" y="31133"/>
          <a:ext cx="3105219" cy="2484175"/>
        </a:xfrm>
        <a:prstGeom prst="roundRect">
          <a:avLst>
            <a:gd name="adj" fmla="val 10000"/>
          </a:avLst>
        </a:prstGeom>
        <a:solidFill>
          <a:schemeClr val="lt1">
            <a:hueOff val="0"/>
            <a:satOff val="0"/>
            <a:lumOff val="0"/>
            <a:alphaOff val="0"/>
          </a:schemeClr>
        </a:solidFill>
        <a:ln w="28575">
          <a:solidFill>
            <a:schemeClr val="tx1"/>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89535" tIns="89535" rIns="89535" bIns="89535" numCol="1" spcCol="1270" anchor="ctr" anchorCtr="0">
          <a:noAutofit/>
        </a:bodyPr>
        <a:lstStyle/>
        <a:p>
          <a:pPr marL="0" lvl="0" indent="0" algn="ctr" defTabSz="2089150">
            <a:lnSpc>
              <a:spcPct val="90000"/>
            </a:lnSpc>
            <a:spcBef>
              <a:spcPct val="0"/>
            </a:spcBef>
            <a:spcAft>
              <a:spcPct val="35000"/>
            </a:spcAft>
            <a:buNone/>
          </a:pPr>
          <a:r>
            <a:rPr lang="ru-RU" sz="4700" kern="1200" dirty="0"/>
            <a:t>Офисные приложения</a:t>
          </a:r>
        </a:p>
      </dsp:txBody>
      <dsp:txXfrm>
        <a:off x="5694144" y="103892"/>
        <a:ext cx="2959701" cy="2338657"/>
      </dsp:txXfrm>
    </dsp:sp>
    <dsp:sp modelId="{C7BC03DC-81A9-4345-99B3-758E934B9D1B}">
      <dsp:nvSpPr>
        <dsp:cNvPr id="0" name=""/>
        <dsp:cNvSpPr/>
      </dsp:nvSpPr>
      <dsp:spPr>
        <a:xfrm rot="18900000">
          <a:off x="7989367" y="3283419"/>
          <a:ext cx="3023932" cy="931565"/>
        </a:xfrm>
        <a:prstGeom prst="leftArrow">
          <a:avLst>
            <a:gd name="adj1" fmla="val 60000"/>
            <a:gd name="adj2" fmla="val 50000"/>
          </a:avLst>
        </a:prstGeom>
        <a:solidFill>
          <a:schemeClr val="accent2">
            <a:tint val="60000"/>
            <a:hueOff val="0"/>
            <a:satOff val="0"/>
            <a:lumOff val="0"/>
            <a:alphaOff val="0"/>
          </a:schemeClr>
        </a:solidFill>
        <a:ln w="28575">
          <a:solidFill>
            <a:schemeClr val="tx1"/>
          </a:solidFill>
        </a:ln>
        <a:effectLst/>
      </dsp:spPr>
      <dsp:style>
        <a:lnRef idx="0">
          <a:scrgbClr r="0" g="0" b="0"/>
        </a:lnRef>
        <a:fillRef idx="1">
          <a:scrgbClr r="0" g="0" b="0"/>
        </a:fillRef>
        <a:effectRef idx="0">
          <a:scrgbClr r="0" g="0" b="0"/>
        </a:effectRef>
        <a:fontRef idx="minor">
          <a:schemeClr val="lt1"/>
        </a:fontRef>
      </dsp:style>
    </dsp:sp>
    <dsp:sp modelId="{4F764069-1D65-4F3A-85D8-DBE2629DCB41}">
      <dsp:nvSpPr>
        <dsp:cNvPr id="0" name=""/>
        <dsp:cNvSpPr/>
      </dsp:nvSpPr>
      <dsp:spPr>
        <a:xfrm>
          <a:off x="9017846" y="1437992"/>
          <a:ext cx="3105219" cy="2484175"/>
        </a:xfrm>
        <a:prstGeom prst="roundRect">
          <a:avLst>
            <a:gd name="adj" fmla="val 10000"/>
          </a:avLst>
        </a:prstGeom>
        <a:solidFill>
          <a:schemeClr val="lt1">
            <a:hueOff val="0"/>
            <a:satOff val="0"/>
            <a:lumOff val="0"/>
            <a:alphaOff val="0"/>
          </a:schemeClr>
        </a:solidFill>
        <a:ln w="28575">
          <a:solidFill>
            <a:schemeClr val="tx1"/>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89535" tIns="89535" rIns="89535" bIns="89535" numCol="1" spcCol="1270" anchor="ctr" anchorCtr="0">
          <a:noAutofit/>
        </a:bodyPr>
        <a:lstStyle/>
        <a:p>
          <a:pPr marL="0" lvl="0" indent="0" algn="ctr" defTabSz="2089150">
            <a:lnSpc>
              <a:spcPct val="90000"/>
            </a:lnSpc>
            <a:spcBef>
              <a:spcPct val="0"/>
            </a:spcBef>
            <a:spcAft>
              <a:spcPct val="35000"/>
            </a:spcAft>
            <a:buNone/>
          </a:pPr>
          <a:r>
            <a:rPr lang="ru-RU" sz="4700" kern="1200" dirty="0"/>
            <a:t>Интернет </a:t>
          </a:r>
        </a:p>
      </dsp:txBody>
      <dsp:txXfrm>
        <a:off x="9090605" y="1510751"/>
        <a:ext cx="2959701" cy="2338657"/>
      </dsp:txXfrm>
    </dsp:sp>
    <dsp:sp modelId="{BAEE0144-A360-412C-A56B-7E658257AE62}">
      <dsp:nvSpPr>
        <dsp:cNvPr id="0" name=""/>
        <dsp:cNvSpPr/>
      </dsp:nvSpPr>
      <dsp:spPr>
        <a:xfrm>
          <a:off x="8982616" y="5610758"/>
          <a:ext cx="2994699" cy="931565"/>
        </a:xfrm>
        <a:prstGeom prst="leftArrow">
          <a:avLst>
            <a:gd name="adj1" fmla="val 60000"/>
            <a:gd name="adj2" fmla="val 50000"/>
          </a:avLst>
        </a:prstGeom>
        <a:solidFill>
          <a:schemeClr val="accent2">
            <a:tint val="60000"/>
            <a:hueOff val="0"/>
            <a:satOff val="0"/>
            <a:lumOff val="0"/>
            <a:alphaOff val="0"/>
          </a:schemeClr>
        </a:solidFill>
        <a:ln w="28575">
          <a:solidFill>
            <a:schemeClr val="tx1"/>
          </a:solidFill>
        </a:ln>
        <a:effectLst/>
      </dsp:spPr>
      <dsp:style>
        <a:lnRef idx="0">
          <a:scrgbClr r="0" g="0" b="0"/>
        </a:lnRef>
        <a:fillRef idx="1">
          <a:scrgbClr r="0" g="0" b="0"/>
        </a:fillRef>
        <a:effectRef idx="0">
          <a:scrgbClr r="0" g="0" b="0"/>
        </a:effectRef>
        <a:fontRef idx="minor">
          <a:schemeClr val="lt1"/>
        </a:fontRef>
      </dsp:style>
    </dsp:sp>
    <dsp:sp modelId="{25E5497E-2FC7-4DE5-9E91-778835D03C83}">
      <dsp:nvSpPr>
        <dsp:cNvPr id="0" name=""/>
        <dsp:cNvSpPr/>
      </dsp:nvSpPr>
      <dsp:spPr>
        <a:xfrm>
          <a:off x="10424706" y="4834453"/>
          <a:ext cx="3105219" cy="2484175"/>
        </a:xfrm>
        <a:prstGeom prst="roundRect">
          <a:avLst>
            <a:gd name="adj" fmla="val 10000"/>
          </a:avLst>
        </a:prstGeom>
        <a:solidFill>
          <a:schemeClr val="lt1">
            <a:hueOff val="0"/>
            <a:satOff val="0"/>
            <a:lumOff val="0"/>
            <a:alphaOff val="0"/>
          </a:schemeClr>
        </a:solidFill>
        <a:ln w="28575">
          <a:solidFill>
            <a:srgbClr val="FF0000"/>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89535" tIns="89535" rIns="89535" bIns="89535" numCol="1" spcCol="1270" anchor="ctr" anchorCtr="0">
          <a:noAutofit/>
        </a:bodyPr>
        <a:lstStyle/>
        <a:p>
          <a:pPr marL="0" lvl="0" indent="0" algn="ctr" defTabSz="2089150">
            <a:lnSpc>
              <a:spcPct val="90000"/>
            </a:lnSpc>
            <a:spcBef>
              <a:spcPct val="0"/>
            </a:spcBef>
            <a:spcAft>
              <a:spcPct val="35000"/>
            </a:spcAft>
            <a:buNone/>
          </a:pPr>
          <a:r>
            <a:rPr lang="ru-RU" sz="4700" kern="1200" dirty="0"/>
            <a:t>Файлы .</a:t>
          </a:r>
          <a:r>
            <a:rPr lang="en-CA" sz="4700" kern="1200" dirty="0"/>
            <a:t>xlsx, .csv</a:t>
          </a:r>
          <a:endParaRPr lang="ru-RU" sz="4700" kern="1200" dirty="0"/>
        </a:p>
      </dsp:txBody>
      <dsp:txXfrm>
        <a:off x="10497465" y="4907212"/>
        <a:ext cx="2959701" cy="23386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320D30-293E-48F3-9A21-71BA4B477B05}">
      <dsp:nvSpPr>
        <dsp:cNvPr id="0" name=""/>
        <dsp:cNvSpPr/>
      </dsp:nvSpPr>
      <dsp:spPr>
        <a:xfrm>
          <a:off x="7304260" y="4564541"/>
          <a:ext cx="3382000" cy="3382000"/>
        </a:xfrm>
        <a:prstGeom prst="ellipse">
          <a:avLst/>
        </a:prstGeom>
        <a:solidFill>
          <a:prstClr val="white">
            <a:hueOff val="0"/>
            <a:satOff val="0"/>
            <a:lumOff val="0"/>
            <a:alphaOff val="0"/>
          </a:prstClr>
        </a:solidFill>
        <a:ln w="28575"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ru-RU" sz="4000" b="1" kern="1200" dirty="0">
              <a:solidFill>
                <a:prstClr val="black">
                  <a:hueOff val="0"/>
                  <a:satOff val="0"/>
                  <a:lumOff val="0"/>
                  <a:alphaOff val="0"/>
                </a:prstClr>
              </a:solidFill>
              <a:latin typeface="Calibri" panose="020F0502020204030204"/>
              <a:ea typeface="+mn-ea"/>
              <a:cs typeface="+mn-cs"/>
            </a:rPr>
            <a:t>Данные всегда плохие</a:t>
          </a:r>
        </a:p>
      </dsp:txBody>
      <dsp:txXfrm>
        <a:off x="7799542" y="5059823"/>
        <a:ext cx="2391436" cy="2391436"/>
      </dsp:txXfrm>
    </dsp:sp>
    <dsp:sp modelId="{7868A4D7-4BBC-4065-B40D-72110CE916EA}">
      <dsp:nvSpPr>
        <dsp:cNvPr id="0" name=""/>
        <dsp:cNvSpPr/>
      </dsp:nvSpPr>
      <dsp:spPr>
        <a:xfrm rot="10800000">
          <a:off x="4026652" y="5773606"/>
          <a:ext cx="3097339" cy="963870"/>
        </a:xfrm>
        <a:prstGeom prst="leftArrow">
          <a:avLst>
            <a:gd name="adj1" fmla="val 60000"/>
            <a:gd name="adj2" fmla="val 50000"/>
          </a:avLst>
        </a:prstGeom>
        <a:solidFill>
          <a:schemeClr val="accent2">
            <a:tint val="60000"/>
            <a:hueOff val="0"/>
            <a:satOff val="0"/>
            <a:lumOff val="0"/>
            <a:alphaOff val="0"/>
          </a:schemeClr>
        </a:solidFill>
        <a:ln w="28575">
          <a:solidFill>
            <a:schemeClr val="tx1"/>
          </a:solidFill>
        </a:ln>
        <a:effectLst/>
      </dsp:spPr>
      <dsp:style>
        <a:lnRef idx="0">
          <a:scrgbClr r="0" g="0" b="0"/>
        </a:lnRef>
        <a:fillRef idx="1">
          <a:scrgbClr r="0" g="0" b="0"/>
        </a:fillRef>
        <a:effectRef idx="0">
          <a:scrgbClr r="0" g="0" b="0"/>
        </a:effectRef>
        <a:fontRef idx="minor">
          <a:schemeClr val="lt1"/>
        </a:fontRef>
      </dsp:style>
    </dsp:sp>
    <dsp:sp modelId="{C67691D3-177E-42C9-B8A2-FBA5567FA041}">
      <dsp:nvSpPr>
        <dsp:cNvPr id="0" name=""/>
        <dsp:cNvSpPr/>
      </dsp:nvSpPr>
      <dsp:spPr>
        <a:xfrm>
          <a:off x="2183861" y="4970381"/>
          <a:ext cx="3685582" cy="2570320"/>
        </a:xfrm>
        <a:prstGeom prst="roundRect">
          <a:avLst>
            <a:gd name="adj" fmla="val 10000"/>
          </a:avLst>
        </a:prstGeom>
        <a:solidFill>
          <a:schemeClr val="lt1">
            <a:hueOff val="0"/>
            <a:satOff val="0"/>
            <a:lumOff val="0"/>
            <a:alphaOff val="0"/>
          </a:schemeClr>
        </a:solidFill>
        <a:ln w="28575">
          <a:solidFill>
            <a:schemeClr val="tx1"/>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778000">
            <a:lnSpc>
              <a:spcPct val="90000"/>
            </a:lnSpc>
            <a:spcBef>
              <a:spcPct val="0"/>
            </a:spcBef>
            <a:spcAft>
              <a:spcPct val="35000"/>
            </a:spcAft>
            <a:buNone/>
          </a:pPr>
          <a:r>
            <a:rPr lang="ru-RU" sz="4000" kern="1200" dirty="0"/>
            <a:t>Ошибки ввода</a:t>
          </a:r>
        </a:p>
      </dsp:txBody>
      <dsp:txXfrm>
        <a:off x="2259143" y="5045663"/>
        <a:ext cx="3535018" cy="2419756"/>
      </dsp:txXfrm>
    </dsp:sp>
    <dsp:sp modelId="{1C7ED5FE-0806-4D56-B52E-E485FFDB93FA}">
      <dsp:nvSpPr>
        <dsp:cNvPr id="0" name=""/>
        <dsp:cNvSpPr/>
      </dsp:nvSpPr>
      <dsp:spPr>
        <a:xfrm rot="13211921">
          <a:off x="4418802" y="3404603"/>
          <a:ext cx="3545978" cy="963870"/>
        </a:xfrm>
        <a:prstGeom prst="leftArrow">
          <a:avLst>
            <a:gd name="adj1" fmla="val 60000"/>
            <a:gd name="adj2" fmla="val 50000"/>
          </a:avLst>
        </a:prstGeom>
        <a:solidFill>
          <a:schemeClr val="accent2">
            <a:tint val="60000"/>
            <a:hueOff val="0"/>
            <a:satOff val="0"/>
            <a:lumOff val="0"/>
            <a:alphaOff val="0"/>
          </a:schemeClr>
        </a:solidFill>
        <a:ln w="28575">
          <a:solidFill>
            <a:schemeClr val="tx1"/>
          </a:solidFill>
        </a:ln>
        <a:effectLst/>
      </dsp:spPr>
      <dsp:style>
        <a:lnRef idx="0">
          <a:scrgbClr r="0" g="0" b="0"/>
        </a:lnRef>
        <a:fillRef idx="1">
          <a:scrgbClr r="0" g="0" b="0"/>
        </a:fillRef>
        <a:effectRef idx="0">
          <a:scrgbClr r="0" g="0" b="0"/>
        </a:effectRef>
        <a:fontRef idx="minor">
          <a:schemeClr val="lt1"/>
        </a:fontRef>
      </dsp:style>
    </dsp:sp>
    <dsp:sp modelId="{EC6D1693-24D9-4F11-AE34-3F6E12547042}">
      <dsp:nvSpPr>
        <dsp:cNvPr id="0" name=""/>
        <dsp:cNvSpPr/>
      </dsp:nvSpPr>
      <dsp:spPr>
        <a:xfrm>
          <a:off x="2994772" y="1457019"/>
          <a:ext cx="3685582" cy="2570320"/>
        </a:xfrm>
        <a:prstGeom prst="roundRect">
          <a:avLst>
            <a:gd name="adj" fmla="val 10000"/>
          </a:avLst>
        </a:prstGeom>
        <a:solidFill>
          <a:schemeClr val="lt1">
            <a:hueOff val="0"/>
            <a:satOff val="0"/>
            <a:lumOff val="0"/>
            <a:alphaOff val="0"/>
          </a:schemeClr>
        </a:solidFill>
        <a:ln w="28575">
          <a:solidFill>
            <a:srgbClr val="FF0000"/>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778000">
            <a:lnSpc>
              <a:spcPct val="90000"/>
            </a:lnSpc>
            <a:spcBef>
              <a:spcPct val="0"/>
            </a:spcBef>
            <a:spcAft>
              <a:spcPct val="35000"/>
            </a:spcAft>
            <a:buNone/>
          </a:pPr>
          <a:r>
            <a:rPr lang="ru-RU" sz="4000" kern="1200" dirty="0"/>
            <a:t>Пропуски</a:t>
          </a:r>
        </a:p>
      </dsp:txBody>
      <dsp:txXfrm>
        <a:off x="3070054" y="1532301"/>
        <a:ext cx="3535018" cy="2419756"/>
      </dsp:txXfrm>
    </dsp:sp>
    <dsp:sp modelId="{DD63B3F6-2B47-4737-AC1B-FC83D15A486B}">
      <dsp:nvSpPr>
        <dsp:cNvPr id="0" name=""/>
        <dsp:cNvSpPr/>
      </dsp:nvSpPr>
      <dsp:spPr>
        <a:xfrm rot="16200000">
          <a:off x="7446590" y="2353668"/>
          <a:ext cx="3097339" cy="963870"/>
        </a:xfrm>
        <a:prstGeom prst="leftArrow">
          <a:avLst>
            <a:gd name="adj1" fmla="val 60000"/>
            <a:gd name="adj2" fmla="val 50000"/>
          </a:avLst>
        </a:prstGeom>
        <a:solidFill>
          <a:schemeClr val="accent2">
            <a:tint val="60000"/>
            <a:hueOff val="0"/>
            <a:satOff val="0"/>
            <a:lumOff val="0"/>
            <a:alphaOff val="0"/>
          </a:schemeClr>
        </a:solidFill>
        <a:ln w="28575">
          <a:solidFill>
            <a:schemeClr val="tx1"/>
          </a:solidFill>
        </a:ln>
        <a:effectLst/>
      </dsp:spPr>
      <dsp:style>
        <a:lnRef idx="0">
          <a:scrgbClr r="0" g="0" b="0"/>
        </a:lnRef>
        <a:fillRef idx="1">
          <a:scrgbClr r="0" g="0" b="0"/>
        </a:fillRef>
        <a:effectRef idx="0">
          <a:scrgbClr r="0" g="0" b="0"/>
        </a:effectRef>
        <a:fontRef idx="minor">
          <a:schemeClr val="lt1"/>
        </a:fontRef>
      </dsp:style>
    </dsp:sp>
    <dsp:sp modelId="{AB91F87C-7C1E-4DCA-A160-9ECD799CD2A8}">
      <dsp:nvSpPr>
        <dsp:cNvPr id="0" name=""/>
        <dsp:cNvSpPr/>
      </dsp:nvSpPr>
      <dsp:spPr>
        <a:xfrm>
          <a:off x="7152469" y="1773"/>
          <a:ext cx="3685582" cy="2570320"/>
        </a:xfrm>
        <a:prstGeom prst="roundRect">
          <a:avLst>
            <a:gd name="adj" fmla="val 10000"/>
          </a:avLst>
        </a:prstGeom>
        <a:solidFill>
          <a:schemeClr val="lt1">
            <a:hueOff val="0"/>
            <a:satOff val="0"/>
            <a:lumOff val="0"/>
            <a:alphaOff val="0"/>
          </a:schemeClr>
        </a:solidFill>
        <a:ln w="28575">
          <a:solidFill>
            <a:srgbClr val="FF0000"/>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778000">
            <a:lnSpc>
              <a:spcPct val="90000"/>
            </a:lnSpc>
            <a:spcBef>
              <a:spcPct val="0"/>
            </a:spcBef>
            <a:spcAft>
              <a:spcPct val="35000"/>
            </a:spcAft>
            <a:buNone/>
          </a:pPr>
          <a:r>
            <a:rPr lang="ru-RU" sz="4000" kern="1200" dirty="0"/>
            <a:t>Аномалии</a:t>
          </a:r>
        </a:p>
      </dsp:txBody>
      <dsp:txXfrm>
        <a:off x="7227751" y="77055"/>
        <a:ext cx="3535018" cy="2419756"/>
      </dsp:txXfrm>
    </dsp:sp>
    <dsp:sp modelId="{572C8757-5EDC-4CD1-88A4-2F33F814FC7C}">
      <dsp:nvSpPr>
        <dsp:cNvPr id="0" name=""/>
        <dsp:cNvSpPr/>
      </dsp:nvSpPr>
      <dsp:spPr>
        <a:xfrm rot="19188101">
          <a:off x="10025754" y="3404621"/>
          <a:ext cx="3545978" cy="963870"/>
        </a:xfrm>
        <a:prstGeom prst="leftArrow">
          <a:avLst>
            <a:gd name="adj1" fmla="val 60000"/>
            <a:gd name="adj2" fmla="val 50000"/>
          </a:avLst>
        </a:prstGeom>
        <a:solidFill>
          <a:schemeClr val="accent2">
            <a:tint val="60000"/>
            <a:hueOff val="0"/>
            <a:satOff val="0"/>
            <a:lumOff val="0"/>
            <a:alphaOff val="0"/>
          </a:schemeClr>
        </a:solidFill>
        <a:ln w="28575">
          <a:solidFill>
            <a:schemeClr val="tx1"/>
          </a:solidFill>
        </a:ln>
        <a:effectLst/>
      </dsp:spPr>
      <dsp:style>
        <a:lnRef idx="0">
          <a:scrgbClr r="0" g="0" b="0"/>
        </a:lnRef>
        <a:fillRef idx="1">
          <a:scrgbClr r="0" g="0" b="0"/>
        </a:fillRef>
        <a:effectRef idx="0">
          <a:scrgbClr r="0" g="0" b="0"/>
        </a:effectRef>
        <a:fontRef idx="minor">
          <a:schemeClr val="lt1"/>
        </a:fontRef>
      </dsp:style>
    </dsp:sp>
    <dsp:sp modelId="{D32167E8-B25B-46D3-AD7F-4F36D4E793B5}">
      <dsp:nvSpPr>
        <dsp:cNvPr id="0" name=""/>
        <dsp:cNvSpPr/>
      </dsp:nvSpPr>
      <dsp:spPr>
        <a:xfrm>
          <a:off x="11310188" y="1457046"/>
          <a:ext cx="3685582" cy="2570320"/>
        </a:xfrm>
        <a:prstGeom prst="roundRect">
          <a:avLst>
            <a:gd name="adj" fmla="val 10000"/>
          </a:avLst>
        </a:prstGeom>
        <a:solidFill>
          <a:schemeClr val="lt1">
            <a:hueOff val="0"/>
            <a:satOff val="0"/>
            <a:lumOff val="0"/>
            <a:alphaOff val="0"/>
          </a:schemeClr>
        </a:solidFill>
        <a:ln w="28575">
          <a:solidFill>
            <a:srgbClr val="FF0000"/>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778000">
            <a:lnSpc>
              <a:spcPct val="90000"/>
            </a:lnSpc>
            <a:spcBef>
              <a:spcPct val="0"/>
            </a:spcBef>
            <a:spcAft>
              <a:spcPct val="35000"/>
            </a:spcAft>
            <a:buNone/>
          </a:pPr>
          <a:r>
            <a:rPr lang="ru-RU" sz="4000" kern="1200" dirty="0"/>
            <a:t>Дубли</a:t>
          </a:r>
        </a:p>
      </dsp:txBody>
      <dsp:txXfrm>
        <a:off x="11385470" y="1532328"/>
        <a:ext cx="3535018" cy="2419756"/>
      </dsp:txXfrm>
    </dsp:sp>
    <dsp:sp modelId="{1C3C32C6-AE51-40EA-8346-A75B7230961E}">
      <dsp:nvSpPr>
        <dsp:cNvPr id="0" name=""/>
        <dsp:cNvSpPr/>
      </dsp:nvSpPr>
      <dsp:spPr>
        <a:xfrm rot="21587688">
          <a:off x="10903175" y="5760099"/>
          <a:ext cx="3727406" cy="963870"/>
        </a:xfrm>
        <a:prstGeom prst="leftArrow">
          <a:avLst>
            <a:gd name="adj1" fmla="val 60000"/>
            <a:gd name="adj2" fmla="val 50000"/>
          </a:avLst>
        </a:prstGeom>
        <a:solidFill>
          <a:schemeClr val="accent2">
            <a:tint val="60000"/>
            <a:hueOff val="0"/>
            <a:satOff val="0"/>
            <a:lumOff val="0"/>
            <a:alphaOff val="0"/>
          </a:schemeClr>
        </a:solidFill>
        <a:ln w="28575">
          <a:solidFill>
            <a:schemeClr val="tx1"/>
          </a:solidFill>
        </a:ln>
        <a:effectLst/>
      </dsp:spPr>
      <dsp:style>
        <a:lnRef idx="0">
          <a:scrgbClr r="0" g="0" b="0"/>
        </a:lnRef>
        <a:fillRef idx="1">
          <a:scrgbClr r="0" g="0" b="0"/>
        </a:fillRef>
        <a:effectRef idx="0">
          <a:scrgbClr r="0" g="0" b="0"/>
        </a:effectRef>
        <a:fontRef idx="minor">
          <a:schemeClr val="lt1"/>
        </a:fontRef>
      </dsp:style>
    </dsp:sp>
    <dsp:sp modelId="{9347D6A3-85CF-4758-93A1-27C81BC829D4}">
      <dsp:nvSpPr>
        <dsp:cNvPr id="0" name=""/>
        <dsp:cNvSpPr/>
      </dsp:nvSpPr>
      <dsp:spPr>
        <a:xfrm>
          <a:off x="12242822" y="4950199"/>
          <a:ext cx="4775494" cy="2570320"/>
        </a:xfrm>
        <a:prstGeom prst="roundRect">
          <a:avLst>
            <a:gd name="adj" fmla="val 10000"/>
          </a:avLst>
        </a:prstGeom>
        <a:solidFill>
          <a:schemeClr val="lt1">
            <a:hueOff val="0"/>
            <a:satOff val="0"/>
            <a:lumOff val="0"/>
            <a:alphaOff val="0"/>
          </a:schemeClr>
        </a:solidFill>
        <a:ln w="28575">
          <a:solidFill>
            <a:schemeClr val="tx1"/>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778000">
            <a:lnSpc>
              <a:spcPct val="90000"/>
            </a:lnSpc>
            <a:spcBef>
              <a:spcPct val="0"/>
            </a:spcBef>
            <a:spcAft>
              <a:spcPct val="35000"/>
            </a:spcAft>
            <a:buNone/>
          </a:pPr>
          <a:r>
            <a:rPr lang="ru-RU" sz="4000" kern="1200" dirty="0">
              <a:solidFill>
                <a:prstClr val="black">
                  <a:hueOff val="0"/>
                  <a:satOff val="0"/>
                  <a:lumOff val="0"/>
                  <a:alphaOff val="0"/>
                </a:prstClr>
              </a:solidFill>
              <a:latin typeface="Calibri" panose="020F0502020204030204"/>
              <a:ea typeface="+mn-ea"/>
              <a:cs typeface="+mn-cs"/>
            </a:rPr>
            <a:t>Противоречия</a:t>
          </a:r>
          <a:endParaRPr lang="en-US" sz="4000" kern="1200" dirty="0">
            <a:solidFill>
              <a:prstClr val="black">
                <a:hueOff val="0"/>
                <a:satOff val="0"/>
                <a:lumOff val="0"/>
                <a:alphaOff val="0"/>
              </a:prstClr>
            </a:solidFill>
            <a:latin typeface="Calibri" panose="020F0502020204030204"/>
            <a:ea typeface="+mn-ea"/>
            <a:cs typeface="+mn-cs"/>
          </a:endParaRPr>
        </a:p>
      </dsp:txBody>
      <dsp:txXfrm>
        <a:off x="12318104" y="5025481"/>
        <a:ext cx="4624930" cy="24197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546BE0-40C3-4158-980A-EE39887D9C4E}">
      <dsp:nvSpPr>
        <dsp:cNvPr id="0" name=""/>
        <dsp:cNvSpPr/>
      </dsp:nvSpPr>
      <dsp:spPr>
        <a:xfrm>
          <a:off x="5866852" y="3500"/>
          <a:ext cx="2955927" cy="1627120"/>
        </a:xfrm>
        <a:prstGeom prst="roundRect">
          <a:avLst/>
        </a:prstGeom>
        <a:solidFill>
          <a:schemeClr val="lt1">
            <a:hueOff val="0"/>
            <a:satOff val="0"/>
            <a:lumOff val="0"/>
            <a:alphaOff val="0"/>
          </a:schemeClr>
        </a:solidFill>
        <a:ln w="28575">
          <a:solidFill>
            <a:srgbClr val="FF0000"/>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ru-RU" sz="3200" kern="1200" dirty="0"/>
            <a:t>Фильтрация</a:t>
          </a:r>
          <a:endParaRPr lang="ru-RU" sz="4000" kern="1200" dirty="0"/>
        </a:p>
      </dsp:txBody>
      <dsp:txXfrm>
        <a:off x="5946281" y="82929"/>
        <a:ext cx="2797069" cy="1468262"/>
      </dsp:txXfrm>
    </dsp:sp>
    <dsp:sp modelId="{F1BB79B1-B954-4085-BD12-01373A4C7E72}">
      <dsp:nvSpPr>
        <dsp:cNvPr id="0" name=""/>
        <dsp:cNvSpPr/>
      </dsp:nvSpPr>
      <dsp:spPr>
        <a:xfrm>
          <a:off x="4094201" y="817061"/>
          <a:ext cx="6501229" cy="6501229"/>
        </a:xfrm>
        <a:custGeom>
          <a:avLst/>
          <a:gdLst/>
          <a:ahLst/>
          <a:cxnLst/>
          <a:rect l="0" t="0" r="0" b="0"/>
          <a:pathLst>
            <a:path>
              <a:moveTo>
                <a:pt x="4743032" y="362850"/>
              </a:moveTo>
              <a:arcTo wR="3250614" hR="3250614" stAng="17839815" swAng="1702572"/>
            </a:path>
          </a:pathLst>
        </a:custGeom>
        <a:noFill/>
        <a:ln w="28575">
          <a:solidFill>
            <a:schemeClr val="tx1"/>
          </a:solidFill>
        </a:ln>
        <a:effectLst/>
      </dsp:spPr>
      <dsp:style>
        <a:lnRef idx="1">
          <a:scrgbClr r="0" g="0" b="0"/>
        </a:lnRef>
        <a:fillRef idx="0">
          <a:scrgbClr r="0" g="0" b="0"/>
        </a:fillRef>
        <a:effectRef idx="0">
          <a:scrgbClr r="0" g="0" b="0"/>
        </a:effectRef>
        <a:fontRef idx="minor"/>
      </dsp:style>
    </dsp:sp>
    <dsp:sp modelId="{369746E4-94C2-4852-83C4-4F199C8D9819}">
      <dsp:nvSpPr>
        <dsp:cNvPr id="0" name=""/>
        <dsp:cNvSpPr/>
      </dsp:nvSpPr>
      <dsp:spPr>
        <a:xfrm>
          <a:off x="8958370" y="2249620"/>
          <a:ext cx="2955927" cy="1627120"/>
        </a:xfrm>
        <a:prstGeom prst="roundRect">
          <a:avLst/>
        </a:prstGeom>
        <a:solidFill>
          <a:schemeClr val="lt1">
            <a:hueOff val="0"/>
            <a:satOff val="0"/>
            <a:lumOff val="0"/>
            <a:alphaOff val="0"/>
          </a:schemeClr>
        </a:solidFill>
        <a:ln w="28575">
          <a:solidFill>
            <a:srgbClr val="FF0000"/>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ru-RU" sz="3200" kern="1200" dirty="0"/>
            <a:t>Расчет агрегатов</a:t>
          </a:r>
        </a:p>
      </dsp:txBody>
      <dsp:txXfrm>
        <a:off x="9037799" y="2329049"/>
        <a:ext cx="2797069" cy="1468262"/>
      </dsp:txXfrm>
    </dsp:sp>
    <dsp:sp modelId="{F4DCA7A8-EF6E-4841-87D2-F3CCBBCEEB19}">
      <dsp:nvSpPr>
        <dsp:cNvPr id="0" name=""/>
        <dsp:cNvSpPr/>
      </dsp:nvSpPr>
      <dsp:spPr>
        <a:xfrm>
          <a:off x="4094201" y="817061"/>
          <a:ext cx="6501229" cy="6501229"/>
        </a:xfrm>
        <a:custGeom>
          <a:avLst/>
          <a:gdLst/>
          <a:ahLst/>
          <a:cxnLst/>
          <a:rect l="0" t="0" r="0" b="0"/>
          <a:pathLst>
            <a:path>
              <a:moveTo>
                <a:pt x="6496772" y="3080457"/>
              </a:moveTo>
              <a:arcTo wR="3250614" hR="3250614" stAng="21419964" swAng="2196143"/>
            </a:path>
          </a:pathLst>
        </a:custGeom>
        <a:noFill/>
        <a:ln w="28575">
          <a:solidFill>
            <a:schemeClr val="tx1"/>
          </a:solidFill>
        </a:ln>
        <a:effectLst/>
      </dsp:spPr>
      <dsp:style>
        <a:lnRef idx="1">
          <a:scrgbClr r="0" g="0" b="0"/>
        </a:lnRef>
        <a:fillRef idx="0">
          <a:scrgbClr r="0" g="0" b="0"/>
        </a:fillRef>
        <a:effectRef idx="0">
          <a:scrgbClr r="0" g="0" b="0"/>
        </a:effectRef>
        <a:fontRef idx="minor"/>
      </dsp:style>
    </dsp:sp>
    <dsp:sp modelId="{843C446E-DE82-41A9-ACAB-E479082F0E35}">
      <dsp:nvSpPr>
        <dsp:cNvPr id="0" name=""/>
        <dsp:cNvSpPr/>
      </dsp:nvSpPr>
      <dsp:spPr>
        <a:xfrm>
          <a:off x="7777515" y="5883918"/>
          <a:ext cx="2955927" cy="1627120"/>
        </a:xfrm>
        <a:prstGeom prst="roundRect">
          <a:avLst/>
        </a:prstGeom>
        <a:solidFill>
          <a:schemeClr val="lt1">
            <a:hueOff val="0"/>
            <a:satOff val="0"/>
            <a:lumOff val="0"/>
            <a:alphaOff val="0"/>
          </a:schemeClr>
        </a:solidFill>
        <a:ln w="28575">
          <a:solidFill>
            <a:srgbClr val="FF0000"/>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ru-RU" sz="3200" kern="1200" dirty="0"/>
            <a:t>Группировка данных</a:t>
          </a:r>
        </a:p>
      </dsp:txBody>
      <dsp:txXfrm>
        <a:off x="7856944" y="5963347"/>
        <a:ext cx="2797069" cy="1468262"/>
      </dsp:txXfrm>
    </dsp:sp>
    <dsp:sp modelId="{34F47C3B-4E8D-420C-A091-0E466CC52AB4}">
      <dsp:nvSpPr>
        <dsp:cNvPr id="0" name=""/>
        <dsp:cNvSpPr/>
      </dsp:nvSpPr>
      <dsp:spPr>
        <a:xfrm>
          <a:off x="4094201" y="817061"/>
          <a:ext cx="6501229" cy="6501229"/>
        </a:xfrm>
        <a:custGeom>
          <a:avLst/>
          <a:gdLst/>
          <a:ahLst/>
          <a:cxnLst/>
          <a:rect l="0" t="0" r="0" b="0"/>
          <a:pathLst>
            <a:path>
              <a:moveTo>
                <a:pt x="3674735" y="6473442"/>
              </a:moveTo>
              <a:arcTo wR="3250614" hR="3250614" stAng="4950181" swAng="899639"/>
            </a:path>
          </a:pathLst>
        </a:custGeom>
        <a:noFill/>
        <a:ln w="28575">
          <a:solidFill>
            <a:schemeClr val="tx1"/>
          </a:solidFill>
        </a:ln>
        <a:effectLst/>
      </dsp:spPr>
      <dsp:style>
        <a:lnRef idx="1">
          <a:scrgbClr r="0" g="0" b="0"/>
        </a:lnRef>
        <a:fillRef idx="0">
          <a:scrgbClr r="0" g="0" b="0"/>
        </a:fillRef>
        <a:effectRef idx="0">
          <a:scrgbClr r="0" g="0" b="0"/>
        </a:effectRef>
        <a:fontRef idx="minor"/>
      </dsp:style>
    </dsp:sp>
    <dsp:sp modelId="{F04C34C1-C0CB-4F4D-8F3A-3A3C6998FEF1}">
      <dsp:nvSpPr>
        <dsp:cNvPr id="0" name=""/>
        <dsp:cNvSpPr/>
      </dsp:nvSpPr>
      <dsp:spPr>
        <a:xfrm>
          <a:off x="3956188" y="5883918"/>
          <a:ext cx="2955927" cy="1627120"/>
        </a:xfrm>
        <a:prstGeom prst="roundRect">
          <a:avLst/>
        </a:prstGeom>
        <a:solidFill>
          <a:schemeClr val="lt1">
            <a:hueOff val="0"/>
            <a:satOff val="0"/>
            <a:lumOff val="0"/>
            <a:alphaOff val="0"/>
          </a:schemeClr>
        </a:solidFill>
        <a:ln w="28575">
          <a:solidFill>
            <a:schemeClr val="tx1"/>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ru-RU" sz="3200" kern="1200" dirty="0"/>
            <a:t>Квантование</a:t>
          </a:r>
        </a:p>
      </dsp:txBody>
      <dsp:txXfrm>
        <a:off x="4035617" y="5963347"/>
        <a:ext cx="2797069" cy="1468262"/>
      </dsp:txXfrm>
    </dsp:sp>
    <dsp:sp modelId="{591D7883-A89D-49D0-A2FE-C75EAEAFF91E}">
      <dsp:nvSpPr>
        <dsp:cNvPr id="0" name=""/>
        <dsp:cNvSpPr/>
      </dsp:nvSpPr>
      <dsp:spPr>
        <a:xfrm>
          <a:off x="4094201" y="817061"/>
          <a:ext cx="6501229" cy="6501229"/>
        </a:xfrm>
        <a:custGeom>
          <a:avLst/>
          <a:gdLst/>
          <a:ahLst/>
          <a:cxnLst/>
          <a:rect l="0" t="0" r="0" b="0"/>
          <a:pathLst>
            <a:path>
              <a:moveTo>
                <a:pt x="543164" y="5049561"/>
              </a:moveTo>
              <a:arcTo wR="3250614" hR="3250614" stAng="8783893" swAng="2196143"/>
            </a:path>
          </a:pathLst>
        </a:custGeom>
        <a:noFill/>
        <a:ln w="28575">
          <a:solidFill>
            <a:schemeClr val="tx1"/>
          </a:solidFill>
        </a:ln>
        <a:effectLst/>
      </dsp:spPr>
      <dsp:style>
        <a:lnRef idx="1">
          <a:scrgbClr r="0" g="0" b="0"/>
        </a:lnRef>
        <a:fillRef idx="0">
          <a:scrgbClr r="0" g="0" b="0"/>
        </a:fillRef>
        <a:effectRef idx="0">
          <a:scrgbClr r="0" g="0" b="0"/>
        </a:effectRef>
        <a:fontRef idx="minor"/>
      </dsp:style>
    </dsp:sp>
    <dsp:sp modelId="{F38F5ABA-FEDC-4ACC-B95C-3A2D510C786D}">
      <dsp:nvSpPr>
        <dsp:cNvPr id="0" name=""/>
        <dsp:cNvSpPr/>
      </dsp:nvSpPr>
      <dsp:spPr>
        <a:xfrm>
          <a:off x="2775334" y="2249620"/>
          <a:ext cx="2955927" cy="1627120"/>
        </a:xfrm>
        <a:prstGeom prst="roundRect">
          <a:avLst/>
        </a:prstGeom>
        <a:solidFill>
          <a:schemeClr val="lt1">
            <a:hueOff val="0"/>
            <a:satOff val="0"/>
            <a:lumOff val="0"/>
            <a:alphaOff val="0"/>
          </a:schemeClr>
        </a:solidFill>
        <a:ln w="28575">
          <a:solidFill>
            <a:schemeClr val="tx1"/>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ru-RU" sz="3200" kern="1200" dirty="0"/>
            <a:t>Сэмплинг</a:t>
          </a:r>
        </a:p>
      </dsp:txBody>
      <dsp:txXfrm>
        <a:off x="2854763" y="2329049"/>
        <a:ext cx="2797069" cy="1468262"/>
      </dsp:txXfrm>
    </dsp:sp>
    <dsp:sp modelId="{902E78D2-1484-4BD9-B315-662384175BF9}">
      <dsp:nvSpPr>
        <dsp:cNvPr id="0" name=""/>
        <dsp:cNvSpPr/>
      </dsp:nvSpPr>
      <dsp:spPr>
        <a:xfrm>
          <a:off x="4094201" y="817061"/>
          <a:ext cx="6501229" cy="6501229"/>
        </a:xfrm>
        <a:custGeom>
          <a:avLst/>
          <a:gdLst/>
          <a:ahLst/>
          <a:cxnLst/>
          <a:rect l="0" t="0" r="0" b="0"/>
          <a:pathLst>
            <a:path>
              <a:moveTo>
                <a:pt x="565080" y="1419111"/>
              </a:moveTo>
              <a:arcTo wR="3250614" hR="3250614" stAng="12857612" swAng="1702572"/>
            </a:path>
          </a:pathLst>
        </a:custGeom>
        <a:noFill/>
        <a:ln w="28575">
          <a:solidFill>
            <a:schemeClr val="tx1"/>
          </a:solidFill>
        </a:ln>
        <a:effectLst/>
      </dsp:spPr>
      <dsp:style>
        <a:lnRef idx="1">
          <a:scrgbClr r="0" g="0" b="0"/>
        </a:lnRef>
        <a:fillRef idx="0">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546BE0-40C3-4158-980A-EE39887D9C4E}">
      <dsp:nvSpPr>
        <dsp:cNvPr id="0" name=""/>
        <dsp:cNvSpPr/>
      </dsp:nvSpPr>
      <dsp:spPr>
        <a:xfrm>
          <a:off x="5866852" y="3500"/>
          <a:ext cx="2955927" cy="1627120"/>
        </a:xfrm>
        <a:prstGeom prst="roundRect">
          <a:avLst/>
        </a:prstGeom>
        <a:solidFill>
          <a:schemeClr val="lt1">
            <a:hueOff val="0"/>
            <a:satOff val="0"/>
            <a:lumOff val="0"/>
            <a:alphaOff val="0"/>
          </a:schemeClr>
        </a:solidFill>
        <a:ln w="28575">
          <a:solidFill>
            <a:srgbClr val="FF0000"/>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ru-RU" sz="3200" kern="1200" dirty="0"/>
            <a:t>Регрессия</a:t>
          </a:r>
          <a:endParaRPr lang="ru-RU" sz="4000" kern="1200" dirty="0"/>
        </a:p>
      </dsp:txBody>
      <dsp:txXfrm>
        <a:off x="5946281" y="82929"/>
        <a:ext cx="2797069" cy="1468262"/>
      </dsp:txXfrm>
    </dsp:sp>
    <dsp:sp modelId="{F1BB79B1-B954-4085-BD12-01373A4C7E72}">
      <dsp:nvSpPr>
        <dsp:cNvPr id="0" name=""/>
        <dsp:cNvSpPr/>
      </dsp:nvSpPr>
      <dsp:spPr>
        <a:xfrm>
          <a:off x="4094201" y="817061"/>
          <a:ext cx="6501229" cy="6501229"/>
        </a:xfrm>
        <a:custGeom>
          <a:avLst/>
          <a:gdLst/>
          <a:ahLst/>
          <a:cxnLst/>
          <a:rect l="0" t="0" r="0" b="0"/>
          <a:pathLst>
            <a:path>
              <a:moveTo>
                <a:pt x="4743032" y="362850"/>
              </a:moveTo>
              <a:arcTo wR="3250614" hR="3250614" stAng="17839815" swAng="1702572"/>
            </a:path>
          </a:pathLst>
        </a:custGeom>
        <a:noFill/>
        <a:ln w="28575">
          <a:solidFill>
            <a:schemeClr val="tx1"/>
          </a:solidFill>
        </a:ln>
        <a:effectLst/>
      </dsp:spPr>
      <dsp:style>
        <a:lnRef idx="1">
          <a:scrgbClr r="0" g="0" b="0"/>
        </a:lnRef>
        <a:fillRef idx="0">
          <a:scrgbClr r="0" g="0" b="0"/>
        </a:fillRef>
        <a:effectRef idx="0">
          <a:scrgbClr r="0" g="0" b="0"/>
        </a:effectRef>
        <a:fontRef idx="minor"/>
      </dsp:style>
    </dsp:sp>
    <dsp:sp modelId="{369746E4-94C2-4852-83C4-4F199C8D9819}">
      <dsp:nvSpPr>
        <dsp:cNvPr id="0" name=""/>
        <dsp:cNvSpPr/>
      </dsp:nvSpPr>
      <dsp:spPr>
        <a:xfrm>
          <a:off x="8958370" y="2249620"/>
          <a:ext cx="2955927" cy="1627120"/>
        </a:xfrm>
        <a:prstGeom prst="roundRect">
          <a:avLst/>
        </a:prstGeom>
        <a:solidFill>
          <a:schemeClr val="lt1">
            <a:hueOff val="0"/>
            <a:satOff val="0"/>
            <a:lumOff val="0"/>
            <a:alphaOff val="0"/>
          </a:schemeClr>
        </a:solidFill>
        <a:ln w="28575">
          <a:solidFill>
            <a:srgbClr val="FF0000"/>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ru-RU" sz="3200" kern="1200" dirty="0"/>
            <a:t>Сглаживание</a:t>
          </a:r>
        </a:p>
      </dsp:txBody>
      <dsp:txXfrm>
        <a:off x="9037799" y="2329049"/>
        <a:ext cx="2797069" cy="1468262"/>
      </dsp:txXfrm>
    </dsp:sp>
    <dsp:sp modelId="{F4DCA7A8-EF6E-4841-87D2-F3CCBBCEEB19}">
      <dsp:nvSpPr>
        <dsp:cNvPr id="0" name=""/>
        <dsp:cNvSpPr/>
      </dsp:nvSpPr>
      <dsp:spPr>
        <a:xfrm>
          <a:off x="4094201" y="817061"/>
          <a:ext cx="6501229" cy="6501229"/>
        </a:xfrm>
        <a:custGeom>
          <a:avLst/>
          <a:gdLst/>
          <a:ahLst/>
          <a:cxnLst/>
          <a:rect l="0" t="0" r="0" b="0"/>
          <a:pathLst>
            <a:path>
              <a:moveTo>
                <a:pt x="6496772" y="3080457"/>
              </a:moveTo>
              <a:arcTo wR="3250614" hR="3250614" stAng="21419964" swAng="2196143"/>
            </a:path>
          </a:pathLst>
        </a:custGeom>
        <a:noFill/>
        <a:ln w="28575">
          <a:solidFill>
            <a:schemeClr val="tx1"/>
          </a:solidFill>
        </a:ln>
        <a:effectLst/>
      </dsp:spPr>
      <dsp:style>
        <a:lnRef idx="1">
          <a:scrgbClr r="0" g="0" b="0"/>
        </a:lnRef>
        <a:fillRef idx="0">
          <a:scrgbClr r="0" g="0" b="0"/>
        </a:fillRef>
        <a:effectRef idx="0">
          <a:scrgbClr r="0" g="0" b="0"/>
        </a:effectRef>
        <a:fontRef idx="minor"/>
      </dsp:style>
    </dsp:sp>
    <dsp:sp modelId="{843C446E-DE82-41A9-ACAB-E479082F0E35}">
      <dsp:nvSpPr>
        <dsp:cNvPr id="0" name=""/>
        <dsp:cNvSpPr/>
      </dsp:nvSpPr>
      <dsp:spPr>
        <a:xfrm>
          <a:off x="7777515" y="5883918"/>
          <a:ext cx="2955927" cy="1627120"/>
        </a:xfrm>
        <a:prstGeom prst="roundRect">
          <a:avLst/>
        </a:prstGeom>
        <a:solidFill>
          <a:schemeClr val="lt1">
            <a:hueOff val="0"/>
            <a:satOff val="0"/>
            <a:lumOff val="0"/>
            <a:alphaOff val="0"/>
          </a:schemeClr>
        </a:solidFill>
        <a:ln w="28575">
          <a:solidFill>
            <a:schemeClr val="tx1"/>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ru-RU" sz="3200" kern="1200" dirty="0"/>
            <a:t>Прогноз</a:t>
          </a:r>
        </a:p>
      </dsp:txBody>
      <dsp:txXfrm>
        <a:off x="7856944" y="5963347"/>
        <a:ext cx="2797069" cy="1468262"/>
      </dsp:txXfrm>
    </dsp:sp>
    <dsp:sp modelId="{34F47C3B-4E8D-420C-A091-0E466CC52AB4}">
      <dsp:nvSpPr>
        <dsp:cNvPr id="0" name=""/>
        <dsp:cNvSpPr/>
      </dsp:nvSpPr>
      <dsp:spPr>
        <a:xfrm>
          <a:off x="4094201" y="817061"/>
          <a:ext cx="6501229" cy="6501229"/>
        </a:xfrm>
        <a:custGeom>
          <a:avLst/>
          <a:gdLst/>
          <a:ahLst/>
          <a:cxnLst/>
          <a:rect l="0" t="0" r="0" b="0"/>
          <a:pathLst>
            <a:path>
              <a:moveTo>
                <a:pt x="3674735" y="6473442"/>
              </a:moveTo>
              <a:arcTo wR="3250614" hR="3250614" stAng="4950181" swAng="899639"/>
            </a:path>
          </a:pathLst>
        </a:custGeom>
        <a:noFill/>
        <a:ln w="28575">
          <a:solidFill>
            <a:schemeClr val="tx1"/>
          </a:solidFill>
        </a:ln>
        <a:effectLst/>
      </dsp:spPr>
      <dsp:style>
        <a:lnRef idx="1">
          <a:scrgbClr r="0" g="0" b="0"/>
        </a:lnRef>
        <a:fillRef idx="0">
          <a:scrgbClr r="0" g="0" b="0"/>
        </a:fillRef>
        <a:effectRef idx="0">
          <a:scrgbClr r="0" g="0" b="0"/>
        </a:effectRef>
        <a:fontRef idx="minor"/>
      </dsp:style>
    </dsp:sp>
    <dsp:sp modelId="{F04C34C1-C0CB-4F4D-8F3A-3A3C6998FEF1}">
      <dsp:nvSpPr>
        <dsp:cNvPr id="0" name=""/>
        <dsp:cNvSpPr/>
      </dsp:nvSpPr>
      <dsp:spPr>
        <a:xfrm>
          <a:off x="3956188" y="5883918"/>
          <a:ext cx="2955927" cy="1627120"/>
        </a:xfrm>
        <a:prstGeom prst="roundRect">
          <a:avLst/>
        </a:prstGeom>
        <a:solidFill>
          <a:schemeClr val="lt1">
            <a:hueOff val="0"/>
            <a:satOff val="0"/>
            <a:lumOff val="0"/>
            <a:alphaOff val="0"/>
          </a:schemeClr>
        </a:solidFill>
        <a:ln w="28575">
          <a:solidFill>
            <a:schemeClr val="tx1"/>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ru-RU" sz="3200" kern="1200" dirty="0"/>
            <a:t>Корреляция</a:t>
          </a:r>
        </a:p>
      </dsp:txBody>
      <dsp:txXfrm>
        <a:off x="4035617" y="5963347"/>
        <a:ext cx="2797069" cy="1468262"/>
      </dsp:txXfrm>
    </dsp:sp>
    <dsp:sp modelId="{591D7883-A89D-49D0-A2FE-C75EAEAFF91E}">
      <dsp:nvSpPr>
        <dsp:cNvPr id="0" name=""/>
        <dsp:cNvSpPr/>
      </dsp:nvSpPr>
      <dsp:spPr>
        <a:xfrm>
          <a:off x="4094201" y="817061"/>
          <a:ext cx="6501229" cy="6501229"/>
        </a:xfrm>
        <a:custGeom>
          <a:avLst/>
          <a:gdLst/>
          <a:ahLst/>
          <a:cxnLst/>
          <a:rect l="0" t="0" r="0" b="0"/>
          <a:pathLst>
            <a:path>
              <a:moveTo>
                <a:pt x="543164" y="5049561"/>
              </a:moveTo>
              <a:arcTo wR="3250614" hR="3250614" stAng="8783893" swAng="2196143"/>
            </a:path>
          </a:pathLst>
        </a:custGeom>
        <a:noFill/>
        <a:ln w="28575">
          <a:solidFill>
            <a:schemeClr val="tx1"/>
          </a:solidFill>
        </a:ln>
        <a:effectLst/>
      </dsp:spPr>
      <dsp:style>
        <a:lnRef idx="1">
          <a:scrgbClr r="0" g="0" b="0"/>
        </a:lnRef>
        <a:fillRef idx="0">
          <a:scrgbClr r="0" g="0" b="0"/>
        </a:fillRef>
        <a:effectRef idx="0">
          <a:scrgbClr r="0" g="0" b="0"/>
        </a:effectRef>
        <a:fontRef idx="minor"/>
      </dsp:style>
    </dsp:sp>
    <dsp:sp modelId="{F38F5ABA-FEDC-4ACC-B95C-3A2D510C786D}">
      <dsp:nvSpPr>
        <dsp:cNvPr id="0" name=""/>
        <dsp:cNvSpPr/>
      </dsp:nvSpPr>
      <dsp:spPr>
        <a:xfrm>
          <a:off x="2775334" y="2249620"/>
          <a:ext cx="2955927" cy="1627120"/>
        </a:xfrm>
        <a:prstGeom prst="roundRect">
          <a:avLst/>
        </a:prstGeom>
        <a:solidFill>
          <a:schemeClr val="lt1">
            <a:hueOff val="0"/>
            <a:satOff val="0"/>
            <a:lumOff val="0"/>
            <a:alphaOff val="0"/>
          </a:schemeClr>
        </a:solidFill>
        <a:ln w="28575">
          <a:solidFill>
            <a:srgbClr val="FF0000"/>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ru-RU" sz="3200" kern="1200" dirty="0"/>
            <a:t>Минимальные, максимальные, средние</a:t>
          </a:r>
        </a:p>
      </dsp:txBody>
      <dsp:txXfrm>
        <a:off x="2854763" y="2329049"/>
        <a:ext cx="2797069" cy="1468262"/>
      </dsp:txXfrm>
    </dsp:sp>
    <dsp:sp modelId="{902E78D2-1484-4BD9-B315-662384175BF9}">
      <dsp:nvSpPr>
        <dsp:cNvPr id="0" name=""/>
        <dsp:cNvSpPr/>
      </dsp:nvSpPr>
      <dsp:spPr>
        <a:xfrm>
          <a:off x="4094201" y="817061"/>
          <a:ext cx="6501229" cy="6501229"/>
        </a:xfrm>
        <a:custGeom>
          <a:avLst/>
          <a:gdLst/>
          <a:ahLst/>
          <a:cxnLst/>
          <a:rect l="0" t="0" r="0" b="0"/>
          <a:pathLst>
            <a:path>
              <a:moveTo>
                <a:pt x="565080" y="1419111"/>
              </a:moveTo>
              <a:arcTo wR="3250614" hR="3250614" stAng="12857612" swAng="1702572"/>
            </a:path>
          </a:pathLst>
        </a:custGeom>
        <a:noFill/>
        <a:ln w="28575">
          <a:solidFill>
            <a:schemeClr val="tx1"/>
          </a:solidFill>
        </a:ln>
        <a:effectLst/>
      </dsp:spPr>
      <dsp:style>
        <a:lnRef idx="1">
          <a:scrgbClr r="0" g="0" b="0"/>
        </a:lnRef>
        <a:fillRef idx="0">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712FBD-0C60-4276-BFAB-AC3912C405F9}">
      <dsp:nvSpPr>
        <dsp:cNvPr id="0" name=""/>
        <dsp:cNvSpPr/>
      </dsp:nvSpPr>
      <dsp:spPr>
        <a:xfrm>
          <a:off x="6739577" y="1906802"/>
          <a:ext cx="817850" cy="91440"/>
        </a:xfrm>
        <a:custGeom>
          <a:avLst/>
          <a:gdLst/>
          <a:ahLst/>
          <a:cxnLst/>
          <a:rect l="0" t="0" r="0" b="0"/>
          <a:pathLst>
            <a:path>
              <a:moveTo>
                <a:pt x="0" y="52705"/>
              </a:moveTo>
              <a:lnTo>
                <a:pt x="426025" y="52705"/>
              </a:lnTo>
              <a:lnTo>
                <a:pt x="426025" y="45720"/>
              </a:lnTo>
              <a:lnTo>
                <a:pt x="817850" y="45720"/>
              </a:lnTo>
            </a:path>
          </a:pathLst>
        </a:custGeom>
        <a:noFill/>
        <a:ln>
          <a:solidFill>
            <a:schemeClr val="accent2">
              <a:hueOff val="0"/>
              <a:satOff val="0"/>
              <a:lumOff val="0"/>
              <a:alphaOff val="0"/>
            </a:schemeClr>
          </a:solidFill>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ru-RU" sz="2400" kern="1200"/>
        </a:p>
      </dsp:txBody>
      <dsp:txXfrm>
        <a:off x="7127291" y="1948356"/>
        <a:ext cx="42423" cy="8332"/>
      </dsp:txXfrm>
    </dsp:sp>
    <dsp:sp modelId="{F646279F-B31E-4BA8-AEED-197AE1F82A3A}">
      <dsp:nvSpPr>
        <dsp:cNvPr id="0" name=""/>
        <dsp:cNvSpPr/>
      </dsp:nvSpPr>
      <dsp:spPr>
        <a:xfrm>
          <a:off x="382665" y="6985"/>
          <a:ext cx="6358712" cy="3905045"/>
        </a:xfrm>
        <a:prstGeom prst="rect">
          <a:avLst/>
        </a:prstGeom>
        <a:solidFill>
          <a:schemeClr val="lt1">
            <a:hueOff val="0"/>
            <a:satOff val="0"/>
            <a:lumOff val="0"/>
            <a:alphaOff val="0"/>
          </a:schemeClr>
        </a:solidFill>
        <a:ln>
          <a:solidFill>
            <a:schemeClr val="accent2">
              <a:shade val="80000"/>
              <a:hueOff val="0"/>
              <a:satOff val="0"/>
              <a:lumOff val="0"/>
              <a:alphaOff val="0"/>
            </a:schemeClr>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312928" tIns="312928" rIns="312928" bIns="312928" numCol="1" spcCol="1270" anchor="t" anchorCtr="0">
          <a:noAutofit/>
        </a:bodyPr>
        <a:lstStyle/>
        <a:p>
          <a:pPr marL="0" lvl="0" indent="0" algn="l" defTabSz="1955800">
            <a:lnSpc>
              <a:spcPct val="90000"/>
            </a:lnSpc>
            <a:spcBef>
              <a:spcPct val="0"/>
            </a:spcBef>
            <a:spcAft>
              <a:spcPct val="35000"/>
            </a:spcAft>
            <a:buNone/>
          </a:pPr>
          <a:r>
            <a:rPr lang="ru-RU" sz="4400" b="1" kern="1200" dirty="0"/>
            <a:t>Выборка данных</a:t>
          </a:r>
        </a:p>
        <a:p>
          <a:pPr marL="228600" lvl="1" indent="-228600" algn="l" defTabSz="889000">
            <a:lnSpc>
              <a:spcPct val="90000"/>
            </a:lnSpc>
            <a:spcBef>
              <a:spcPct val="0"/>
            </a:spcBef>
            <a:spcAft>
              <a:spcPct val="15000"/>
            </a:spcAft>
            <a:buChar char="•"/>
          </a:pPr>
          <a:r>
            <a:rPr lang="ru-RU" sz="2000" kern="1200" dirty="0"/>
            <a:t>Файл: Данные для исследований.</a:t>
          </a:r>
          <a:r>
            <a:rPr lang="en-US" sz="2000" kern="1200" dirty="0"/>
            <a:t>xlsx</a:t>
          </a:r>
          <a:r>
            <a:rPr lang="ru-RU" sz="2000" kern="1200" dirty="0"/>
            <a:t>, информация о скважинах за 7 месяцев.</a:t>
          </a:r>
        </a:p>
        <a:p>
          <a:pPr marL="228600" lvl="1" indent="-228600" algn="l" defTabSz="889000">
            <a:lnSpc>
              <a:spcPct val="90000"/>
            </a:lnSpc>
            <a:spcBef>
              <a:spcPct val="0"/>
            </a:spcBef>
            <a:spcAft>
              <a:spcPct val="15000"/>
            </a:spcAft>
            <a:buChar char="•"/>
          </a:pPr>
          <a:r>
            <a:rPr lang="ru-RU" sz="2000" kern="1200" dirty="0"/>
            <a:t>Выбрать данные в соответствии с номером проекта (100 скважин на проект),</a:t>
          </a:r>
        </a:p>
        <a:p>
          <a:pPr marL="228600" lvl="1" indent="-228600" algn="l" defTabSz="889000">
            <a:lnSpc>
              <a:spcPct val="90000"/>
            </a:lnSpc>
            <a:spcBef>
              <a:spcPct val="0"/>
            </a:spcBef>
            <a:spcAft>
              <a:spcPct val="15000"/>
            </a:spcAft>
            <a:buChar char="•"/>
          </a:pPr>
          <a:r>
            <a:rPr lang="ru-RU" sz="2000" kern="1200" dirty="0"/>
            <a:t>Фильтрация данных в соответствии с задачами проекта (выбрать столбцы:</a:t>
          </a:r>
          <a:r>
            <a:rPr lang="ru-RU" sz="2400" kern="1200" dirty="0"/>
            <a:t> </a:t>
          </a:r>
          <a:r>
            <a:rPr lang="ru-RU" sz="2000" kern="1200" dirty="0">
              <a:solidFill>
                <a:srgbClr val="000000">
                  <a:hueOff val="0"/>
                  <a:satOff val="0"/>
                  <a:lumOff val="0"/>
                  <a:alphaOff val="0"/>
                </a:srgbClr>
              </a:solidFill>
              <a:latin typeface="Arial Narrow"/>
              <a:ea typeface="Arial Narrow"/>
              <a:cs typeface="Arial Narrow"/>
            </a:rPr>
            <a:t>Скважина, </a:t>
          </a:r>
          <a:r>
            <a:rPr lang="ru-RU" sz="2000" kern="1200" dirty="0">
              <a:solidFill>
                <a:srgbClr val="000000">
                  <a:hueOff val="0"/>
                  <a:satOff val="0"/>
                  <a:lumOff val="0"/>
                  <a:alphaOff val="0"/>
                </a:srgbClr>
              </a:solidFill>
              <a:latin typeface="Arial Narrow"/>
            </a:rPr>
            <a:t>Дата замера, Способ эксплуатации, Режим, и все столбцы с давлениями)</a:t>
          </a:r>
          <a:endParaRPr lang="ru-RU" sz="2000" kern="1200" dirty="0">
            <a:solidFill>
              <a:srgbClr val="000000">
                <a:hueOff val="0"/>
                <a:satOff val="0"/>
                <a:lumOff val="0"/>
                <a:alphaOff val="0"/>
              </a:srgbClr>
            </a:solidFill>
            <a:latin typeface="Arial Narrow"/>
            <a:ea typeface="Arial Narrow"/>
            <a:cs typeface="Arial Narrow"/>
          </a:endParaRPr>
        </a:p>
        <a:p>
          <a:pPr marL="228600" lvl="1" indent="-228600" algn="l" defTabSz="1066800">
            <a:lnSpc>
              <a:spcPct val="90000"/>
            </a:lnSpc>
            <a:spcBef>
              <a:spcPct val="0"/>
            </a:spcBef>
            <a:spcAft>
              <a:spcPct val="15000"/>
            </a:spcAft>
            <a:buChar char="•"/>
          </a:pPr>
          <a:endParaRPr lang="ru-RU" sz="2400" kern="1200" dirty="0"/>
        </a:p>
        <a:p>
          <a:pPr marL="114300" lvl="1" indent="-114300" algn="l" defTabSz="622300">
            <a:lnSpc>
              <a:spcPct val="90000"/>
            </a:lnSpc>
            <a:spcBef>
              <a:spcPct val="0"/>
            </a:spcBef>
            <a:spcAft>
              <a:spcPct val="15000"/>
            </a:spcAft>
            <a:buChar char="•"/>
          </a:pPr>
          <a:endParaRPr lang="ru-RU" sz="1400" kern="1200" dirty="0"/>
        </a:p>
      </dsp:txBody>
      <dsp:txXfrm>
        <a:off x="382665" y="6985"/>
        <a:ext cx="6358712" cy="3905045"/>
      </dsp:txXfrm>
    </dsp:sp>
    <dsp:sp modelId="{DB5B5C2A-A2DB-44D1-B376-FF35CB76AB50}">
      <dsp:nvSpPr>
        <dsp:cNvPr id="0" name=""/>
        <dsp:cNvSpPr/>
      </dsp:nvSpPr>
      <dsp:spPr>
        <a:xfrm>
          <a:off x="13946740" y="1906802"/>
          <a:ext cx="785855" cy="91440"/>
        </a:xfrm>
        <a:custGeom>
          <a:avLst/>
          <a:gdLst/>
          <a:ahLst/>
          <a:cxnLst/>
          <a:rect l="0" t="0" r="0" b="0"/>
          <a:pathLst>
            <a:path>
              <a:moveTo>
                <a:pt x="0" y="45720"/>
              </a:moveTo>
              <a:lnTo>
                <a:pt x="410027" y="45720"/>
              </a:lnTo>
              <a:lnTo>
                <a:pt x="410027" y="52705"/>
              </a:lnTo>
              <a:lnTo>
                <a:pt x="785855" y="52705"/>
              </a:lnTo>
            </a:path>
          </a:pathLst>
        </a:custGeom>
        <a:noFill/>
        <a:ln>
          <a:solidFill>
            <a:schemeClr val="accent2">
              <a:hueOff val="0"/>
              <a:satOff val="0"/>
              <a:lumOff val="0"/>
              <a:alphaOff val="0"/>
            </a:schemeClr>
          </a:solidFill>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ru-RU" sz="2400" kern="1200"/>
        </a:p>
      </dsp:txBody>
      <dsp:txXfrm>
        <a:off x="14319256" y="1948356"/>
        <a:ext cx="40824" cy="8332"/>
      </dsp:txXfrm>
    </dsp:sp>
    <dsp:sp modelId="{DA821A1B-4580-4B5D-A5E5-24C94A15FDC6}">
      <dsp:nvSpPr>
        <dsp:cNvPr id="0" name=""/>
        <dsp:cNvSpPr/>
      </dsp:nvSpPr>
      <dsp:spPr>
        <a:xfrm>
          <a:off x="7589828" y="0"/>
          <a:ext cx="6358712" cy="3905045"/>
        </a:xfrm>
        <a:prstGeom prst="rect">
          <a:avLst/>
        </a:prstGeom>
        <a:solidFill>
          <a:schemeClr val="lt1">
            <a:hueOff val="0"/>
            <a:satOff val="0"/>
            <a:lumOff val="0"/>
            <a:alphaOff val="0"/>
          </a:schemeClr>
        </a:solidFill>
        <a:ln>
          <a:solidFill>
            <a:schemeClr val="accent2">
              <a:shade val="80000"/>
              <a:hueOff val="0"/>
              <a:satOff val="0"/>
              <a:lumOff val="0"/>
              <a:alphaOff val="0"/>
            </a:schemeClr>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312928" tIns="312928" rIns="312928" bIns="312928" numCol="1" spcCol="1270" anchor="t" anchorCtr="0">
          <a:noAutofit/>
        </a:bodyPr>
        <a:lstStyle/>
        <a:p>
          <a:pPr marL="0" lvl="0" indent="0" algn="l" defTabSz="1955800">
            <a:lnSpc>
              <a:spcPct val="90000"/>
            </a:lnSpc>
            <a:spcBef>
              <a:spcPct val="0"/>
            </a:spcBef>
            <a:spcAft>
              <a:spcPct val="35000"/>
            </a:spcAft>
            <a:buNone/>
          </a:pPr>
          <a:r>
            <a:rPr lang="ru-RU" sz="4400" b="1" kern="1200" dirty="0"/>
            <a:t>Очистка</a:t>
          </a:r>
          <a:endParaRPr lang="ru-RU" sz="1600" b="1" kern="1200" dirty="0"/>
        </a:p>
        <a:p>
          <a:pPr marL="228600" lvl="1" indent="-228600" algn="l" defTabSz="1066800">
            <a:lnSpc>
              <a:spcPct val="90000"/>
            </a:lnSpc>
            <a:spcBef>
              <a:spcPct val="0"/>
            </a:spcBef>
            <a:spcAft>
              <a:spcPct val="15000"/>
            </a:spcAft>
            <a:buChar char="•"/>
          </a:pPr>
          <a:endParaRPr lang="ru-RU" sz="2400" kern="1200" dirty="0"/>
        </a:p>
        <a:p>
          <a:pPr marL="228600" lvl="1" indent="-228600" algn="l" defTabSz="1066800">
            <a:lnSpc>
              <a:spcPct val="90000"/>
            </a:lnSpc>
            <a:spcBef>
              <a:spcPct val="0"/>
            </a:spcBef>
            <a:spcAft>
              <a:spcPct val="15000"/>
            </a:spcAft>
            <a:buChar char="•"/>
          </a:pPr>
          <a:r>
            <a:rPr lang="ru-RU" sz="2400" kern="1200" dirty="0"/>
            <a:t>Заполнить пропуски</a:t>
          </a:r>
        </a:p>
        <a:p>
          <a:pPr marL="228600" lvl="1" indent="-228600" algn="l" defTabSz="1066800">
            <a:lnSpc>
              <a:spcPct val="90000"/>
            </a:lnSpc>
            <a:spcBef>
              <a:spcPct val="0"/>
            </a:spcBef>
            <a:spcAft>
              <a:spcPct val="15000"/>
            </a:spcAft>
            <a:buChar char="•"/>
          </a:pPr>
          <a:r>
            <a:rPr lang="ru-RU" sz="2400" kern="1200" dirty="0"/>
            <a:t>Удались аномалии</a:t>
          </a:r>
          <a:endParaRPr lang="ru-RU" sz="1400" kern="1200" dirty="0"/>
        </a:p>
      </dsp:txBody>
      <dsp:txXfrm>
        <a:off x="7589828" y="0"/>
        <a:ext cx="6358712" cy="3905045"/>
      </dsp:txXfrm>
    </dsp:sp>
    <dsp:sp modelId="{829F84DD-4986-4560-9827-88F1147398B7}">
      <dsp:nvSpPr>
        <dsp:cNvPr id="0" name=""/>
        <dsp:cNvSpPr/>
      </dsp:nvSpPr>
      <dsp:spPr>
        <a:xfrm>
          <a:off x="3562021" y="3910230"/>
          <a:ext cx="14382330" cy="801853"/>
        </a:xfrm>
        <a:custGeom>
          <a:avLst/>
          <a:gdLst/>
          <a:ahLst/>
          <a:cxnLst/>
          <a:rect l="0" t="0" r="0" b="0"/>
          <a:pathLst>
            <a:path>
              <a:moveTo>
                <a:pt x="14382330" y="0"/>
              </a:moveTo>
              <a:lnTo>
                <a:pt x="14382330" y="418026"/>
              </a:lnTo>
              <a:lnTo>
                <a:pt x="0" y="418026"/>
              </a:lnTo>
              <a:lnTo>
                <a:pt x="0" y="801853"/>
              </a:lnTo>
            </a:path>
          </a:pathLst>
        </a:custGeom>
        <a:noFill/>
        <a:ln>
          <a:solidFill>
            <a:schemeClr val="accent2">
              <a:hueOff val="0"/>
              <a:satOff val="0"/>
              <a:lumOff val="0"/>
              <a:alphaOff val="0"/>
            </a:schemeClr>
          </a:solidFill>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ru-RU" sz="2400" kern="1200"/>
        </a:p>
      </dsp:txBody>
      <dsp:txXfrm>
        <a:off x="10393026" y="4306991"/>
        <a:ext cx="720320" cy="8332"/>
      </dsp:txXfrm>
    </dsp:sp>
    <dsp:sp modelId="{6EC28538-65C7-4CB1-B199-A21A15876952}">
      <dsp:nvSpPr>
        <dsp:cNvPr id="0" name=""/>
        <dsp:cNvSpPr/>
      </dsp:nvSpPr>
      <dsp:spPr>
        <a:xfrm>
          <a:off x="14764996" y="6985"/>
          <a:ext cx="6358712" cy="3905045"/>
        </a:xfrm>
        <a:prstGeom prst="rect">
          <a:avLst/>
        </a:prstGeom>
        <a:solidFill>
          <a:schemeClr val="lt1">
            <a:hueOff val="0"/>
            <a:satOff val="0"/>
            <a:lumOff val="0"/>
            <a:alphaOff val="0"/>
          </a:schemeClr>
        </a:solidFill>
        <a:ln>
          <a:solidFill>
            <a:schemeClr val="accent2">
              <a:shade val="80000"/>
              <a:hueOff val="0"/>
              <a:satOff val="0"/>
              <a:lumOff val="0"/>
              <a:alphaOff val="0"/>
            </a:schemeClr>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312928" tIns="312928" rIns="312928" bIns="312928" numCol="1" spcCol="1270" anchor="t" anchorCtr="0">
          <a:noAutofit/>
        </a:bodyPr>
        <a:lstStyle/>
        <a:p>
          <a:pPr marL="0" lvl="0" indent="0" algn="l" defTabSz="1955800">
            <a:lnSpc>
              <a:spcPct val="90000"/>
            </a:lnSpc>
            <a:spcBef>
              <a:spcPct val="0"/>
            </a:spcBef>
            <a:spcAft>
              <a:spcPct val="35000"/>
            </a:spcAft>
            <a:buNone/>
          </a:pPr>
          <a:r>
            <a:rPr lang="ru-RU" sz="4400" b="1" kern="1200" dirty="0"/>
            <a:t>Трансформация</a:t>
          </a:r>
          <a:endParaRPr lang="ru-RU" sz="1600" b="1" kern="1200" dirty="0"/>
        </a:p>
        <a:p>
          <a:pPr marL="285750" lvl="1" indent="-285750" algn="l" defTabSz="1244600">
            <a:lnSpc>
              <a:spcPct val="90000"/>
            </a:lnSpc>
            <a:spcBef>
              <a:spcPct val="0"/>
            </a:spcBef>
            <a:spcAft>
              <a:spcPct val="15000"/>
            </a:spcAft>
            <a:buChar char="•"/>
          </a:pPr>
          <a:r>
            <a:rPr lang="ru-RU" sz="2800" kern="1200" dirty="0"/>
            <a:t>Группировка по скважинам</a:t>
          </a:r>
        </a:p>
        <a:p>
          <a:pPr marL="285750" lvl="1" indent="-285750" algn="l" defTabSz="1244600">
            <a:lnSpc>
              <a:spcPct val="90000"/>
            </a:lnSpc>
            <a:spcBef>
              <a:spcPct val="0"/>
            </a:spcBef>
            <a:spcAft>
              <a:spcPct val="15000"/>
            </a:spcAft>
            <a:buChar char="•"/>
          </a:pPr>
          <a:r>
            <a:rPr lang="ru-RU" sz="2800" kern="1200" dirty="0"/>
            <a:t>Скользящее окно</a:t>
          </a:r>
        </a:p>
      </dsp:txBody>
      <dsp:txXfrm>
        <a:off x="14764996" y="6985"/>
        <a:ext cx="6358712" cy="3905045"/>
      </dsp:txXfrm>
    </dsp:sp>
    <dsp:sp modelId="{9883E279-0B36-4BDC-BABB-A9FD15A56FED}">
      <dsp:nvSpPr>
        <dsp:cNvPr id="0" name=""/>
        <dsp:cNvSpPr/>
      </dsp:nvSpPr>
      <dsp:spPr>
        <a:xfrm>
          <a:off x="6739577" y="6651286"/>
          <a:ext cx="801853" cy="91440"/>
        </a:xfrm>
        <a:custGeom>
          <a:avLst/>
          <a:gdLst/>
          <a:ahLst/>
          <a:cxnLst/>
          <a:rect l="0" t="0" r="0" b="0"/>
          <a:pathLst>
            <a:path>
              <a:moveTo>
                <a:pt x="0" y="45720"/>
              </a:moveTo>
              <a:lnTo>
                <a:pt x="801853" y="45720"/>
              </a:lnTo>
            </a:path>
          </a:pathLst>
        </a:custGeom>
        <a:noFill/>
        <a:ln>
          <a:solidFill>
            <a:schemeClr val="accent2">
              <a:hueOff val="0"/>
              <a:satOff val="0"/>
              <a:lumOff val="0"/>
              <a:alphaOff val="0"/>
            </a:schemeClr>
          </a:solidFill>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ru-RU" sz="2400" kern="1200"/>
        </a:p>
      </dsp:txBody>
      <dsp:txXfrm>
        <a:off x="7119692" y="6692840"/>
        <a:ext cx="41622" cy="8332"/>
      </dsp:txXfrm>
    </dsp:sp>
    <dsp:sp modelId="{CE459DA1-D721-41FE-818F-3CCF37FCB2AD}">
      <dsp:nvSpPr>
        <dsp:cNvPr id="0" name=""/>
        <dsp:cNvSpPr/>
      </dsp:nvSpPr>
      <dsp:spPr>
        <a:xfrm>
          <a:off x="382665" y="4744484"/>
          <a:ext cx="6358712" cy="3905045"/>
        </a:xfrm>
        <a:prstGeom prst="rect">
          <a:avLst/>
        </a:prstGeom>
        <a:solidFill>
          <a:schemeClr val="lt1">
            <a:hueOff val="0"/>
            <a:satOff val="0"/>
            <a:lumOff val="0"/>
            <a:alphaOff val="0"/>
          </a:schemeClr>
        </a:solidFill>
        <a:ln>
          <a:solidFill>
            <a:schemeClr val="accent2">
              <a:shade val="80000"/>
              <a:hueOff val="0"/>
              <a:satOff val="0"/>
              <a:lumOff val="0"/>
              <a:alphaOff val="0"/>
            </a:schemeClr>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284480" rIns="284480" bIns="284480" numCol="1" spcCol="1270" anchor="t" anchorCtr="0">
          <a:noAutofit/>
        </a:bodyPr>
        <a:lstStyle/>
        <a:p>
          <a:pPr marL="0" lvl="0" indent="0" algn="l" defTabSz="1778000">
            <a:lnSpc>
              <a:spcPct val="90000"/>
            </a:lnSpc>
            <a:spcBef>
              <a:spcPct val="0"/>
            </a:spcBef>
            <a:spcAft>
              <a:spcPct val="35000"/>
            </a:spcAft>
            <a:buNone/>
          </a:pPr>
          <a:r>
            <a:rPr lang="en-US" sz="4000" b="1" kern="1200" dirty="0"/>
            <a:t>Data Mining</a:t>
          </a:r>
          <a:r>
            <a:rPr lang="ru-RU" sz="4000" b="1" kern="1200" dirty="0"/>
            <a:t>, </a:t>
          </a:r>
          <a:r>
            <a:rPr lang="ru-RU" sz="4000" b="1" kern="1200" dirty="0">
              <a:solidFill>
                <a:srgbClr val="000000">
                  <a:hueOff val="0"/>
                  <a:satOff val="0"/>
                  <a:lumOff val="0"/>
                  <a:alphaOff val="0"/>
                </a:srgbClr>
              </a:solidFill>
              <a:latin typeface="Arial Narrow"/>
              <a:ea typeface="Arial Narrow"/>
              <a:cs typeface="Arial Narrow"/>
            </a:rPr>
            <a:t>статистическая обработка </a:t>
          </a:r>
        </a:p>
        <a:p>
          <a:pPr marL="228600" lvl="1" indent="-228600" algn="l" defTabSz="1066800">
            <a:lnSpc>
              <a:spcPct val="90000"/>
            </a:lnSpc>
            <a:spcBef>
              <a:spcPct val="0"/>
            </a:spcBef>
            <a:spcAft>
              <a:spcPct val="15000"/>
            </a:spcAft>
            <a:buChar char="•"/>
          </a:pPr>
          <a:r>
            <a:rPr lang="ru-RU" sz="2400" kern="1200" dirty="0"/>
            <a:t>Минимальные, максимальные, средние значения давлений по скважинам, сгруппированные по месяцам и за 7 месяцев</a:t>
          </a:r>
        </a:p>
        <a:p>
          <a:pPr marL="228600" lvl="1" indent="-228600" algn="l" defTabSz="1066800">
            <a:lnSpc>
              <a:spcPct val="90000"/>
            </a:lnSpc>
            <a:spcBef>
              <a:spcPct val="0"/>
            </a:spcBef>
            <a:spcAft>
              <a:spcPct val="15000"/>
            </a:spcAft>
            <a:buChar char="•"/>
          </a:pPr>
          <a:r>
            <a:rPr lang="ru-RU" sz="2400" kern="1200" dirty="0"/>
            <a:t>линейная регрессия способа и режима добычи на виды давления по скважинам </a:t>
          </a:r>
        </a:p>
      </dsp:txBody>
      <dsp:txXfrm>
        <a:off x="382665" y="4744484"/>
        <a:ext cx="6358712" cy="3905045"/>
      </dsp:txXfrm>
    </dsp:sp>
    <dsp:sp modelId="{EC5EBDC4-E918-44E2-A85C-9A43B9A50447}">
      <dsp:nvSpPr>
        <dsp:cNvPr id="0" name=""/>
        <dsp:cNvSpPr/>
      </dsp:nvSpPr>
      <dsp:spPr>
        <a:xfrm>
          <a:off x="7573830" y="4744484"/>
          <a:ext cx="7328845" cy="3905045"/>
        </a:xfrm>
        <a:prstGeom prst="rect">
          <a:avLst/>
        </a:prstGeom>
        <a:solidFill>
          <a:schemeClr val="lt1">
            <a:hueOff val="0"/>
            <a:satOff val="0"/>
            <a:lumOff val="0"/>
            <a:alphaOff val="0"/>
          </a:schemeClr>
        </a:solidFill>
        <a:ln>
          <a:solidFill>
            <a:schemeClr val="accent2">
              <a:shade val="80000"/>
              <a:hueOff val="0"/>
              <a:satOff val="0"/>
              <a:lumOff val="0"/>
              <a:alphaOff val="0"/>
            </a:schemeClr>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312928" tIns="312928" rIns="312928" bIns="312928" numCol="1" spcCol="1270" anchor="t" anchorCtr="0">
          <a:noAutofit/>
        </a:bodyPr>
        <a:lstStyle/>
        <a:p>
          <a:pPr marL="0" lvl="0" indent="0" algn="l" defTabSz="1955800">
            <a:lnSpc>
              <a:spcPct val="90000"/>
            </a:lnSpc>
            <a:spcBef>
              <a:spcPct val="0"/>
            </a:spcBef>
            <a:spcAft>
              <a:spcPct val="35000"/>
            </a:spcAft>
            <a:buNone/>
          </a:pPr>
          <a:r>
            <a:rPr lang="ru-RU" sz="4400" b="1" kern="1200" dirty="0"/>
            <a:t>Визуализация, интерпретация результатов</a:t>
          </a:r>
        </a:p>
        <a:p>
          <a:pPr marL="228600" lvl="1" indent="-228600" algn="l" defTabSz="1066800">
            <a:lnSpc>
              <a:spcPct val="90000"/>
            </a:lnSpc>
            <a:spcBef>
              <a:spcPct val="0"/>
            </a:spcBef>
            <a:spcAft>
              <a:spcPct val="15000"/>
            </a:spcAft>
            <a:buChar char="•"/>
          </a:pPr>
          <a:r>
            <a:rPr lang="ru-RU" sz="2400" kern="1200" dirty="0"/>
            <a:t>Построить дашборды в программе </a:t>
          </a:r>
          <a:r>
            <a:rPr lang="en-US" sz="2400" kern="1200" dirty="0"/>
            <a:t>Grafana</a:t>
          </a:r>
          <a:r>
            <a:rPr lang="ru-RU" sz="2400" kern="1200" dirty="0"/>
            <a:t>, поясняющие модель влияния способа и режима на различные виды давления</a:t>
          </a:r>
        </a:p>
      </dsp:txBody>
      <dsp:txXfrm>
        <a:off x="7573830" y="4744484"/>
        <a:ext cx="7328845" cy="3905045"/>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633265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090211" y="5008439"/>
            <a:ext cx="16524750" cy="11732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ru-RU" dirty="0"/>
              <a:t>ПРЕЗЕНТАЦИЯ проекта АНАЛИТИКА </a:t>
            </a:r>
            <a:r>
              <a:rPr lang="en-US" dirty="0"/>
              <a:t>IoT</a:t>
            </a:r>
            <a:r>
              <a:rPr lang="ru-RU" dirty="0"/>
              <a:t> </a:t>
            </a:r>
            <a:endParaRPr dirty="0"/>
          </a:p>
        </p:txBody>
      </p:sp>
      <p:sp>
        <p:nvSpPr>
          <p:cNvPr id="53" name="Очень крутой подзаголовок презентации"/>
          <p:cNvSpPr txBox="1"/>
          <p:nvPr/>
        </p:nvSpPr>
        <p:spPr>
          <a:xfrm>
            <a:off x="7116915" y="8929563"/>
            <a:ext cx="9443424" cy="11732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ru-RU" dirty="0"/>
              <a:t>Основные положения</a:t>
            </a:r>
            <a:endParaRPr dirty="0"/>
          </a:p>
        </p:txBody>
      </p:sp>
      <p:sp>
        <p:nvSpPr>
          <p:cNvPr id="54" name="Название подразделения,  лаборатории, факультета и т.д."/>
          <p:cNvSpPr txBox="1"/>
          <p:nvPr/>
        </p:nvSpPr>
        <p:spPr>
          <a:xfrm>
            <a:off x="7116914" y="1524282"/>
            <a:ext cx="12851947" cy="1436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algn="l">
              <a:defRPr sz="4200">
                <a:solidFill>
                  <a:srgbClr val="253957"/>
                </a:solidFill>
                <a:latin typeface="+mn-lt"/>
                <a:ea typeface="+mn-ea"/>
                <a:cs typeface="+mn-cs"/>
                <a:sym typeface="Arial Narrow"/>
              </a:defRPr>
            </a:pPr>
            <a:r>
              <a:rPr lang="ru-RU" dirty="0"/>
              <a:t>ИТ-университет, НИУ ВШЭ, ООО </a:t>
            </a:r>
            <a:r>
              <a:rPr lang="en-US" dirty="0"/>
              <a:t>SIMPL</a:t>
            </a:r>
            <a:r>
              <a:rPr lang="ru-RU" dirty="0"/>
              <a:t>(группа компаний)</a:t>
            </a:r>
            <a:r>
              <a:rPr lang="en-US" dirty="0"/>
              <a:t>,  </a:t>
            </a:r>
            <a:r>
              <a:rPr lang="ru-RU" dirty="0"/>
              <a:t>Кафедра информационных технологий в бизнесе</a:t>
            </a:r>
            <a:endParaRPr dirty="0"/>
          </a:p>
        </p:txBody>
      </p:sp>
      <p:sp>
        <p:nvSpPr>
          <p:cNvPr id="55" name="Москва, 2017"/>
          <p:cNvSpPr txBox="1"/>
          <p:nvPr/>
        </p:nvSpPr>
        <p:spPr>
          <a:xfrm>
            <a:off x="7116915" y="11892516"/>
            <a:ext cx="9443424" cy="5751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lang="ru-RU" dirty="0"/>
              <a:t>Пермь</a:t>
            </a:r>
            <a:r>
              <a:rPr dirty="0"/>
              <a:t>, 201</a:t>
            </a:r>
            <a:r>
              <a:rPr lang="ru-RU" dirty="0"/>
              <a:t>9</a:t>
            </a:r>
            <a:endParaRPr dirty="0"/>
          </a:p>
        </p:txBody>
      </p:sp>
      <p:pic>
        <p:nvPicPr>
          <p:cNvPr id="56" name="Изображение" descr="Изображение"/>
          <p:cNvPicPr>
            <a:picLocks noChangeAspect="1"/>
          </p:cNvPicPr>
          <p:nvPr/>
        </p:nvPicPr>
        <p:blipFill>
          <a:blip r:embed="rId2">
            <a:extLst/>
          </a:blip>
          <a:stretch>
            <a:fillRect/>
          </a:stretch>
        </p:blipFill>
        <p:spPr>
          <a:xfrm>
            <a:off x="1221970" y="1330739"/>
            <a:ext cx="2736119" cy="2645547"/>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endParaRPr dirty="0"/>
          </a:p>
        </p:txBody>
      </p:sp>
      <p:sp>
        <p:nvSpPr>
          <p:cNvPr id="66" name="Очень крутой заголовок…"/>
          <p:cNvSpPr txBox="1"/>
          <p:nvPr/>
        </p:nvSpPr>
        <p:spPr>
          <a:xfrm>
            <a:off x="1236246" y="2051520"/>
            <a:ext cx="21506374" cy="14711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lvl="0" algn="l">
              <a:defRPr sz="7000" b="1" cap="all">
                <a:solidFill>
                  <a:srgbClr val="253957"/>
                </a:solidFill>
                <a:latin typeface="+mn-lt"/>
                <a:ea typeface="+mn-ea"/>
                <a:cs typeface="+mn-cs"/>
                <a:sym typeface="Arial Narrow"/>
              </a:defRPr>
            </a:pPr>
            <a:r>
              <a:rPr lang="ru-RU" sz="8000" b="1" cap="all" dirty="0">
                <a:solidFill>
                  <a:srgbClr val="253957"/>
                </a:solidFill>
                <a:latin typeface="+mn-lt"/>
                <a:ea typeface="+mn-ea"/>
                <a:cs typeface="+mn-cs"/>
              </a:rPr>
              <a:t>Формирование проектных групп</a:t>
            </a:r>
          </a:p>
        </p:txBody>
      </p:sp>
      <p:sp>
        <p:nvSpPr>
          <p:cNvPr id="67" name="Заголовок основного текста"/>
          <p:cNvSpPr txBox="1"/>
          <p:nvPr/>
        </p:nvSpPr>
        <p:spPr>
          <a:xfrm>
            <a:off x="1107280" y="3916337"/>
            <a:ext cx="16073439" cy="6769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68" name="Линия"/>
          <p:cNvSpPr/>
          <p:nvPr/>
        </p:nvSpPr>
        <p:spPr>
          <a:xfrm>
            <a:off x="1166465" y="1536886"/>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69" name="Название подразделения, лаборатории, факультета и т.д."/>
          <p:cNvSpPr txBox="1"/>
          <p:nvPr/>
        </p:nvSpPr>
        <p:spPr>
          <a:xfrm>
            <a:off x="10751840" y="629582"/>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Кафедра информационных технологий в бизнесе</a:t>
            </a:r>
            <a:r>
              <a:rPr dirty="0"/>
              <a:t>.</a:t>
            </a:r>
          </a:p>
        </p:txBody>
      </p:sp>
      <p:pic>
        <p:nvPicPr>
          <p:cNvPr id="70" name="Изображение" descr="Изображение"/>
          <p:cNvPicPr>
            <a:picLocks noChangeAspect="1"/>
          </p:cNvPicPr>
          <p:nvPr/>
        </p:nvPicPr>
        <p:blipFill>
          <a:blip r:embed="rId2">
            <a:extLst/>
          </a:blip>
          <a:stretch>
            <a:fillRect/>
          </a:stretch>
        </p:blipFill>
        <p:spPr>
          <a:xfrm>
            <a:off x="1236246" y="156334"/>
            <a:ext cx="1199579" cy="1199579"/>
          </a:xfrm>
          <a:prstGeom prst="rect">
            <a:avLst/>
          </a:prstGeom>
          <a:ln w="12700">
            <a:miter lim="400000"/>
          </a:ln>
        </p:spPr>
      </p:pic>
      <p:sp>
        <p:nvSpPr>
          <p:cNvPr id="2" name="TextBox 1">
            <a:extLst>
              <a:ext uri="{FF2B5EF4-FFF2-40B4-BE49-F238E27FC236}">
                <a16:creationId xmlns:a16="http://schemas.microsoft.com/office/drawing/2014/main" id="{EC55FEEE-EEE2-4DDB-AC73-58C07209964E}"/>
              </a:ext>
            </a:extLst>
          </p:cNvPr>
          <p:cNvSpPr txBox="1"/>
          <p:nvPr/>
        </p:nvSpPr>
        <p:spPr>
          <a:xfrm>
            <a:off x="1236246" y="4218317"/>
            <a:ext cx="21436593" cy="3837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457200" marR="0" indent="-457200" algn="l" defTabSz="821531" rtl="0" fontAlgn="auto" latinLnBrk="0" hangingPunct="0">
              <a:lnSpc>
                <a:spcPct val="100000"/>
              </a:lnSpc>
              <a:spcBef>
                <a:spcPts val="0"/>
              </a:spcBef>
              <a:spcAft>
                <a:spcPts val="0"/>
              </a:spcAft>
              <a:buClrTx/>
              <a:buSzTx/>
              <a:buFont typeface="+mj-lt"/>
              <a:buAutoNum type="arabicPeriod"/>
              <a:tabLst/>
            </a:pPr>
            <a:r>
              <a:rPr kumimoji="0" lang="ru-RU" sz="5400" b="0" i="0" u="none" strike="noStrike" cap="none" spc="0" normalizeH="0" baseline="0" dirty="0">
                <a:ln>
                  <a:noFill/>
                </a:ln>
                <a:solidFill>
                  <a:srgbClr val="000000"/>
                </a:solidFill>
                <a:effectLst/>
                <a:uFillTx/>
                <a:latin typeface="+mj-lt"/>
                <a:ea typeface="+mj-ea"/>
                <a:cs typeface="+mj-cs"/>
                <a:sym typeface="Helvetica Light"/>
              </a:rPr>
              <a:t>Всего 9 проектных групп по 3 человека(5 основных, 4 дополнительных);</a:t>
            </a:r>
          </a:p>
          <a:p>
            <a:pPr marL="457200" marR="0" indent="-457200" algn="l" defTabSz="821531" rtl="0" fontAlgn="auto" latinLnBrk="0" hangingPunct="0">
              <a:lnSpc>
                <a:spcPct val="100000"/>
              </a:lnSpc>
              <a:spcBef>
                <a:spcPts val="0"/>
              </a:spcBef>
              <a:spcAft>
                <a:spcPts val="0"/>
              </a:spcAft>
              <a:buClrTx/>
              <a:buSzTx/>
              <a:buFont typeface="+mj-lt"/>
              <a:buAutoNum type="arabicPeriod"/>
              <a:tabLst/>
            </a:pPr>
            <a:r>
              <a:rPr kumimoji="0" lang="ru-RU" sz="5400" b="0" i="0" u="none" strike="noStrike" cap="none" spc="0" normalizeH="0" baseline="0" dirty="0">
                <a:ln>
                  <a:noFill/>
                </a:ln>
                <a:solidFill>
                  <a:srgbClr val="000000"/>
                </a:solidFill>
                <a:effectLst/>
                <a:uFillTx/>
                <a:latin typeface="+mj-lt"/>
                <a:ea typeface="+mj-ea"/>
                <a:cs typeface="+mj-cs"/>
                <a:sym typeface="Helvetica Light"/>
              </a:rPr>
              <a:t>Состав проектной группы: программист, математик, дизайнер;</a:t>
            </a:r>
          </a:p>
          <a:p>
            <a:pPr marL="457200" marR="0" indent="-457200" algn="l" defTabSz="821531" rtl="0" fontAlgn="auto" latinLnBrk="0" hangingPunct="0">
              <a:lnSpc>
                <a:spcPct val="100000"/>
              </a:lnSpc>
              <a:spcBef>
                <a:spcPts val="0"/>
              </a:spcBef>
              <a:spcAft>
                <a:spcPts val="0"/>
              </a:spcAft>
              <a:buClrTx/>
              <a:buSzTx/>
              <a:buFont typeface="+mj-lt"/>
              <a:buAutoNum type="arabicPeriod"/>
              <a:tabLst/>
            </a:pPr>
            <a:r>
              <a:rPr lang="ru-RU" sz="5400" dirty="0"/>
              <a:t>Подбор в группы – случайный.</a:t>
            </a:r>
          </a:p>
          <a:p>
            <a:pPr marL="457200" marR="0" indent="-457200" algn="l" defTabSz="821531" rtl="0" fontAlgn="auto" latinLnBrk="0" hangingPunct="0">
              <a:lnSpc>
                <a:spcPct val="100000"/>
              </a:lnSpc>
              <a:spcBef>
                <a:spcPts val="0"/>
              </a:spcBef>
              <a:spcAft>
                <a:spcPts val="0"/>
              </a:spcAft>
              <a:buClrTx/>
              <a:buSzTx/>
              <a:buFont typeface="+mj-lt"/>
              <a:buAutoNum type="arabicPeriod"/>
              <a:tabLst/>
            </a:pPr>
            <a:endParaRPr kumimoji="0" lang="ru-RU" sz="2400" b="0" i="0" u="none" strike="noStrike" cap="none" spc="0" normalizeH="0" baseline="0" dirty="0">
              <a:ln>
                <a:noFill/>
              </a:ln>
              <a:solidFill>
                <a:srgbClr val="000000"/>
              </a:solidFill>
              <a:effectLst/>
              <a:uFillTx/>
              <a:latin typeface="+mj-lt"/>
              <a:ea typeface="+mj-ea"/>
              <a:cs typeface="+mj-cs"/>
              <a:sym typeface="Helvetica Light"/>
            </a:endParaRPr>
          </a:p>
        </p:txBody>
      </p:sp>
      <p:graphicFrame>
        <p:nvGraphicFramePr>
          <p:cNvPr id="3" name="Таблица 2">
            <a:extLst>
              <a:ext uri="{FF2B5EF4-FFF2-40B4-BE49-F238E27FC236}">
                <a16:creationId xmlns:a16="http://schemas.microsoft.com/office/drawing/2014/main" id="{3F6D8BB6-1B3F-4257-B7E7-0546DEA27134}"/>
              </a:ext>
            </a:extLst>
          </p:cNvPr>
          <p:cNvGraphicFramePr>
            <a:graphicFrameLocks noGrp="1"/>
          </p:cNvGraphicFramePr>
          <p:nvPr>
            <p:extLst>
              <p:ext uri="{D42A27DB-BD31-4B8C-83A1-F6EECF244321}">
                <p14:modId xmlns:p14="http://schemas.microsoft.com/office/powerpoint/2010/main" val="4010004223"/>
              </p:ext>
            </p:extLst>
          </p:nvPr>
        </p:nvGraphicFramePr>
        <p:xfrm>
          <a:off x="1787586" y="9531992"/>
          <a:ext cx="19010110" cy="2133600"/>
        </p:xfrm>
        <a:graphic>
          <a:graphicData uri="http://schemas.openxmlformats.org/drawingml/2006/table">
            <a:tbl>
              <a:tblPr firstRow="1" bandRow="1">
                <a:tableStyleId>{5940675A-B579-460E-94D1-54222C63F5DA}</a:tableStyleId>
              </a:tblPr>
              <a:tblGrid>
                <a:gridCol w="2160240">
                  <a:extLst>
                    <a:ext uri="{9D8B030D-6E8A-4147-A177-3AD203B41FA5}">
                      <a16:colId xmlns:a16="http://schemas.microsoft.com/office/drawing/2014/main" val="2236477043"/>
                    </a:ext>
                  </a:extLst>
                </a:gridCol>
                <a:gridCol w="1641782">
                  <a:extLst>
                    <a:ext uri="{9D8B030D-6E8A-4147-A177-3AD203B41FA5}">
                      <a16:colId xmlns:a16="http://schemas.microsoft.com/office/drawing/2014/main" val="4042487482"/>
                    </a:ext>
                  </a:extLst>
                </a:gridCol>
                <a:gridCol w="1901011">
                  <a:extLst>
                    <a:ext uri="{9D8B030D-6E8A-4147-A177-3AD203B41FA5}">
                      <a16:colId xmlns:a16="http://schemas.microsoft.com/office/drawing/2014/main" val="957779432"/>
                    </a:ext>
                  </a:extLst>
                </a:gridCol>
                <a:gridCol w="1901011">
                  <a:extLst>
                    <a:ext uri="{9D8B030D-6E8A-4147-A177-3AD203B41FA5}">
                      <a16:colId xmlns:a16="http://schemas.microsoft.com/office/drawing/2014/main" val="3565070328"/>
                    </a:ext>
                  </a:extLst>
                </a:gridCol>
                <a:gridCol w="1901011">
                  <a:extLst>
                    <a:ext uri="{9D8B030D-6E8A-4147-A177-3AD203B41FA5}">
                      <a16:colId xmlns:a16="http://schemas.microsoft.com/office/drawing/2014/main" val="3239612144"/>
                    </a:ext>
                  </a:extLst>
                </a:gridCol>
                <a:gridCol w="1872209">
                  <a:extLst>
                    <a:ext uri="{9D8B030D-6E8A-4147-A177-3AD203B41FA5}">
                      <a16:colId xmlns:a16="http://schemas.microsoft.com/office/drawing/2014/main" val="3805773386"/>
                    </a:ext>
                  </a:extLst>
                </a:gridCol>
                <a:gridCol w="1929813">
                  <a:extLst>
                    <a:ext uri="{9D8B030D-6E8A-4147-A177-3AD203B41FA5}">
                      <a16:colId xmlns:a16="http://schemas.microsoft.com/office/drawing/2014/main" val="1902204757"/>
                    </a:ext>
                  </a:extLst>
                </a:gridCol>
                <a:gridCol w="1901011">
                  <a:extLst>
                    <a:ext uri="{9D8B030D-6E8A-4147-A177-3AD203B41FA5}">
                      <a16:colId xmlns:a16="http://schemas.microsoft.com/office/drawing/2014/main" val="4118242704"/>
                    </a:ext>
                  </a:extLst>
                </a:gridCol>
                <a:gridCol w="1901011">
                  <a:extLst>
                    <a:ext uri="{9D8B030D-6E8A-4147-A177-3AD203B41FA5}">
                      <a16:colId xmlns:a16="http://schemas.microsoft.com/office/drawing/2014/main" val="1860920367"/>
                    </a:ext>
                  </a:extLst>
                </a:gridCol>
                <a:gridCol w="1901011">
                  <a:extLst>
                    <a:ext uri="{9D8B030D-6E8A-4147-A177-3AD203B41FA5}">
                      <a16:colId xmlns:a16="http://schemas.microsoft.com/office/drawing/2014/main" val="3104639811"/>
                    </a:ext>
                  </a:extLst>
                </a:gridCol>
              </a:tblGrid>
              <a:tr h="370840">
                <a:tc>
                  <a:txBody>
                    <a:bodyPr/>
                    <a:lstStyle/>
                    <a:p>
                      <a:r>
                        <a:rPr lang="ru-RU" sz="3200" b="1" dirty="0"/>
                        <a:t>Проектная группа</a:t>
                      </a:r>
                    </a:p>
                  </a:txBody>
                  <a:tcPr/>
                </a:tc>
                <a:tc>
                  <a:txBody>
                    <a:bodyPr/>
                    <a:lstStyle/>
                    <a:p>
                      <a:r>
                        <a:rPr lang="ru-RU" sz="3200" b="1" dirty="0"/>
                        <a:t>1</a:t>
                      </a:r>
                    </a:p>
                  </a:txBody>
                  <a:tcPr/>
                </a:tc>
                <a:tc>
                  <a:txBody>
                    <a:bodyPr/>
                    <a:lstStyle/>
                    <a:p>
                      <a:r>
                        <a:rPr lang="ru-RU" sz="3200" b="1" dirty="0"/>
                        <a:t>2</a:t>
                      </a:r>
                    </a:p>
                  </a:txBody>
                  <a:tcPr/>
                </a:tc>
                <a:tc>
                  <a:txBody>
                    <a:bodyPr/>
                    <a:lstStyle/>
                    <a:p>
                      <a:r>
                        <a:rPr lang="ru-RU" sz="3200" b="1" dirty="0"/>
                        <a:t>3</a:t>
                      </a:r>
                    </a:p>
                  </a:txBody>
                  <a:tcPr/>
                </a:tc>
                <a:tc>
                  <a:txBody>
                    <a:bodyPr/>
                    <a:lstStyle/>
                    <a:p>
                      <a:r>
                        <a:rPr lang="ru-RU" sz="3200" b="1" dirty="0"/>
                        <a:t>4</a:t>
                      </a:r>
                    </a:p>
                  </a:txBody>
                  <a:tcPr/>
                </a:tc>
                <a:tc>
                  <a:txBody>
                    <a:bodyPr/>
                    <a:lstStyle/>
                    <a:p>
                      <a:r>
                        <a:rPr lang="ru-RU" sz="3200" b="1" dirty="0"/>
                        <a:t>5</a:t>
                      </a:r>
                    </a:p>
                  </a:txBody>
                  <a:tcPr/>
                </a:tc>
                <a:tc>
                  <a:txBody>
                    <a:bodyPr/>
                    <a:lstStyle/>
                    <a:p>
                      <a:r>
                        <a:rPr lang="ru-RU" sz="3200" b="1" dirty="0"/>
                        <a:t>6</a:t>
                      </a:r>
                    </a:p>
                  </a:txBody>
                  <a:tcPr/>
                </a:tc>
                <a:tc>
                  <a:txBody>
                    <a:bodyPr/>
                    <a:lstStyle/>
                    <a:p>
                      <a:r>
                        <a:rPr lang="ru-RU" sz="3200" b="1" dirty="0"/>
                        <a:t>7</a:t>
                      </a:r>
                    </a:p>
                  </a:txBody>
                  <a:tcPr/>
                </a:tc>
                <a:tc>
                  <a:txBody>
                    <a:bodyPr/>
                    <a:lstStyle/>
                    <a:p>
                      <a:r>
                        <a:rPr lang="ru-RU" sz="3200" b="1" dirty="0"/>
                        <a:t>8</a:t>
                      </a:r>
                    </a:p>
                  </a:txBody>
                  <a:tcPr/>
                </a:tc>
                <a:tc>
                  <a:txBody>
                    <a:bodyPr/>
                    <a:lstStyle/>
                    <a:p>
                      <a:r>
                        <a:rPr lang="ru-RU" sz="3200" b="1" dirty="0"/>
                        <a:t>9</a:t>
                      </a:r>
                    </a:p>
                  </a:txBody>
                  <a:tcPr/>
                </a:tc>
                <a:extLst>
                  <a:ext uri="{0D108BD9-81ED-4DB2-BD59-A6C34878D82A}">
                    <a16:rowId xmlns:a16="http://schemas.microsoft.com/office/drawing/2014/main" val="2447418758"/>
                  </a:ext>
                </a:extLst>
              </a:tr>
              <a:tr h="370840">
                <a:tc>
                  <a:txBody>
                    <a:bodyPr/>
                    <a:lstStyle/>
                    <a:p>
                      <a:r>
                        <a:rPr lang="ru-RU" sz="3200" b="1" dirty="0"/>
                        <a:t>№№ скважин</a:t>
                      </a:r>
                    </a:p>
                  </a:txBody>
                  <a:tcPr/>
                </a:tc>
                <a:tc>
                  <a:txBody>
                    <a:bodyPr/>
                    <a:lstStyle/>
                    <a:p>
                      <a:r>
                        <a:rPr lang="ru-RU" sz="3200" dirty="0"/>
                        <a:t>1- 100</a:t>
                      </a:r>
                    </a:p>
                  </a:txBody>
                  <a:tcPr/>
                </a:tc>
                <a:tc>
                  <a:txBody>
                    <a:bodyPr/>
                    <a:lstStyle/>
                    <a:p>
                      <a:r>
                        <a:rPr lang="ru-RU" sz="3200" dirty="0"/>
                        <a:t>101- 200</a:t>
                      </a:r>
                    </a:p>
                  </a:txBody>
                  <a:tcPr/>
                </a:tc>
                <a:tc>
                  <a:txBody>
                    <a:bodyPr/>
                    <a:lstStyle/>
                    <a:p>
                      <a:r>
                        <a:rPr lang="ru-RU" sz="3200" dirty="0"/>
                        <a:t>201 - 300</a:t>
                      </a:r>
                    </a:p>
                  </a:txBody>
                  <a:tcPr/>
                </a:tc>
                <a:tc>
                  <a:txBody>
                    <a:bodyPr/>
                    <a:lstStyle/>
                    <a:p>
                      <a:r>
                        <a:rPr lang="ru-RU" sz="3200" dirty="0"/>
                        <a:t>301 - 400</a:t>
                      </a:r>
                    </a:p>
                  </a:txBody>
                  <a:tcPr/>
                </a:tc>
                <a:tc>
                  <a:txBody>
                    <a:bodyPr/>
                    <a:lstStyle/>
                    <a:p>
                      <a:r>
                        <a:rPr lang="ru-RU" sz="3200" dirty="0"/>
                        <a:t>401 - 500</a:t>
                      </a:r>
                    </a:p>
                  </a:txBody>
                  <a:tcPr/>
                </a:tc>
                <a:tc>
                  <a:txBody>
                    <a:bodyPr/>
                    <a:lstStyle/>
                    <a:p>
                      <a:r>
                        <a:rPr lang="ru-RU" sz="3200" dirty="0"/>
                        <a:t>50 - 150</a:t>
                      </a:r>
                    </a:p>
                  </a:txBody>
                  <a:tcPr/>
                </a:tc>
                <a:tc>
                  <a:txBody>
                    <a:bodyPr/>
                    <a:lstStyle/>
                    <a:p>
                      <a:r>
                        <a:rPr lang="ru-RU" sz="3200" dirty="0"/>
                        <a:t>151 - 250</a:t>
                      </a:r>
                    </a:p>
                  </a:txBody>
                  <a:tcPr/>
                </a:tc>
                <a:tc>
                  <a:txBody>
                    <a:bodyPr/>
                    <a:lstStyle/>
                    <a:p>
                      <a:r>
                        <a:rPr lang="ru-RU" sz="3200" dirty="0"/>
                        <a:t>251- 350</a:t>
                      </a:r>
                    </a:p>
                  </a:txBody>
                  <a:tcPr/>
                </a:tc>
                <a:tc>
                  <a:txBody>
                    <a:bodyPr/>
                    <a:lstStyle/>
                    <a:p>
                      <a:r>
                        <a:rPr lang="ru-RU" sz="3200" dirty="0"/>
                        <a:t>351 - 450</a:t>
                      </a:r>
                    </a:p>
                  </a:txBody>
                  <a:tcPr/>
                </a:tc>
                <a:extLst>
                  <a:ext uri="{0D108BD9-81ED-4DB2-BD59-A6C34878D82A}">
                    <a16:rowId xmlns:a16="http://schemas.microsoft.com/office/drawing/2014/main" val="731132993"/>
                  </a:ext>
                </a:extLst>
              </a:tr>
            </a:tbl>
          </a:graphicData>
        </a:graphic>
      </p:graphicFrame>
    </p:spTree>
    <p:extLst>
      <p:ext uri="{BB962C8B-B14F-4D97-AF65-F5344CB8AC3E}">
        <p14:creationId xmlns:p14="http://schemas.microsoft.com/office/powerpoint/2010/main" val="382284135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endParaRPr dirty="0"/>
          </a:p>
        </p:txBody>
      </p:sp>
      <p:sp>
        <p:nvSpPr>
          <p:cNvPr id="66" name="Очень крутой заголовок…"/>
          <p:cNvSpPr txBox="1"/>
          <p:nvPr/>
        </p:nvSpPr>
        <p:spPr>
          <a:xfrm>
            <a:off x="1166465" y="1597351"/>
            <a:ext cx="21506374" cy="14711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lvl="0" algn="l">
              <a:defRPr sz="7000" b="1" cap="all">
                <a:solidFill>
                  <a:srgbClr val="253957"/>
                </a:solidFill>
                <a:latin typeface="+mn-lt"/>
                <a:ea typeface="+mn-ea"/>
                <a:cs typeface="+mn-cs"/>
                <a:sym typeface="Arial Narrow"/>
              </a:defRPr>
            </a:pPr>
            <a:r>
              <a:rPr lang="ru-RU" sz="8000" b="1" cap="all" dirty="0">
                <a:solidFill>
                  <a:srgbClr val="253957"/>
                </a:solidFill>
                <a:latin typeface="+mn-lt"/>
                <a:ea typeface="+mn-ea"/>
                <a:cs typeface="+mn-cs"/>
              </a:rPr>
              <a:t>Формирование проектных групп</a:t>
            </a:r>
          </a:p>
        </p:txBody>
      </p:sp>
      <p:sp>
        <p:nvSpPr>
          <p:cNvPr id="67" name="Заголовок основного текста"/>
          <p:cNvSpPr txBox="1"/>
          <p:nvPr/>
        </p:nvSpPr>
        <p:spPr>
          <a:xfrm>
            <a:off x="1107280" y="3916337"/>
            <a:ext cx="16073439" cy="6769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68" name="Линия"/>
          <p:cNvSpPr/>
          <p:nvPr/>
        </p:nvSpPr>
        <p:spPr>
          <a:xfrm>
            <a:off x="1166465" y="1536886"/>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69" name="Название подразделения, лаборатории, факультета и т.д."/>
          <p:cNvSpPr txBox="1"/>
          <p:nvPr/>
        </p:nvSpPr>
        <p:spPr>
          <a:xfrm>
            <a:off x="10751840" y="629582"/>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Кафедра информационных технологий в бизнесе</a:t>
            </a:r>
            <a:r>
              <a:rPr dirty="0"/>
              <a:t>.</a:t>
            </a:r>
          </a:p>
        </p:txBody>
      </p:sp>
      <p:pic>
        <p:nvPicPr>
          <p:cNvPr id="70" name="Изображение" descr="Изображение"/>
          <p:cNvPicPr>
            <a:picLocks noChangeAspect="1"/>
          </p:cNvPicPr>
          <p:nvPr/>
        </p:nvPicPr>
        <p:blipFill>
          <a:blip r:embed="rId2">
            <a:extLst/>
          </a:blip>
          <a:stretch>
            <a:fillRect/>
          </a:stretch>
        </p:blipFill>
        <p:spPr>
          <a:xfrm>
            <a:off x="1236246" y="156334"/>
            <a:ext cx="1199579" cy="1199579"/>
          </a:xfrm>
          <a:prstGeom prst="rect">
            <a:avLst/>
          </a:prstGeom>
          <a:ln w="12700">
            <a:miter lim="400000"/>
          </a:ln>
        </p:spPr>
      </p:pic>
      <p:sp>
        <p:nvSpPr>
          <p:cNvPr id="2" name="TextBox 1">
            <a:extLst>
              <a:ext uri="{FF2B5EF4-FFF2-40B4-BE49-F238E27FC236}">
                <a16:creationId xmlns:a16="http://schemas.microsoft.com/office/drawing/2014/main" id="{EC55FEEE-EEE2-4DDB-AC73-58C07209964E}"/>
              </a:ext>
            </a:extLst>
          </p:cNvPr>
          <p:cNvSpPr txBox="1"/>
          <p:nvPr/>
        </p:nvSpPr>
        <p:spPr>
          <a:xfrm>
            <a:off x="1150554" y="3162352"/>
            <a:ext cx="19610397" cy="62382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R="0" algn="l" defTabSz="821531" rtl="0" fontAlgn="auto" latinLnBrk="0" hangingPunct="0">
              <a:lnSpc>
                <a:spcPct val="100000"/>
              </a:lnSpc>
              <a:spcBef>
                <a:spcPts val="0"/>
              </a:spcBef>
              <a:spcAft>
                <a:spcPts val="0"/>
              </a:spcAft>
              <a:buClrTx/>
              <a:buSzTx/>
              <a:tabLst/>
            </a:pPr>
            <a:r>
              <a:rPr kumimoji="0" lang="ru-RU" sz="6600" b="1" i="0" u="none" strike="noStrike" cap="none" spc="0" normalizeH="0" baseline="0" dirty="0">
                <a:ln>
                  <a:noFill/>
                </a:ln>
                <a:solidFill>
                  <a:srgbClr val="000000"/>
                </a:solidFill>
                <a:effectLst/>
                <a:uFillTx/>
                <a:latin typeface="+mj-lt"/>
                <a:ea typeface="+mj-ea"/>
                <a:cs typeface="+mj-cs"/>
                <a:sym typeface="Helvetica Light"/>
              </a:rPr>
              <a:t>Распределение программистов</a:t>
            </a:r>
            <a:r>
              <a:rPr kumimoji="0" lang="en-CA" sz="6600" b="1" i="0" u="none" strike="noStrike" cap="none" spc="0" normalizeH="0" baseline="0" dirty="0">
                <a:ln>
                  <a:noFill/>
                </a:ln>
                <a:solidFill>
                  <a:srgbClr val="000000"/>
                </a:solidFill>
                <a:effectLst/>
                <a:uFillTx/>
                <a:latin typeface="+mj-lt"/>
                <a:ea typeface="+mj-ea"/>
                <a:cs typeface="+mj-cs"/>
                <a:sym typeface="Helvetica Light"/>
              </a:rPr>
              <a:t> </a:t>
            </a:r>
            <a:r>
              <a:rPr lang="ru-RU" sz="6600" b="1" dirty="0"/>
              <a:t>по проектным группам</a:t>
            </a:r>
            <a:endParaRPr kumimoji="0" lang="ru-RU" sz="6600" b="1" i="0" u="none" strike="noStrike" cap="none" spc="0" normalizeH="0" baseline="0" dirty="0">
              <a:ln>
                <a:noFill/>
              </a:ln>
              <a:solidFill>
                <a:srgbClr val="000000"/>
              </a:solidFill>
              <a:effectLst/>
              <a:uFillTx/>
              <a:latin typeface="+mj-lt"/>
              <a:ea typeface="+mj-ea"/>
              <a:cs typeface="+mj-cs"/>
              <a:sym typeface="Helvetica Light"/>
            </a:endParaRPr>
          </a:p>
          <a:p>
            <a:pPr marR="0" algn="l" defTabSz="821531" rtl="0" fontAlgn="auto" latinLnBrk="0" hangingPunct="0">
              <a:lnSpc>
                <a:spcPct val="100000"/>
              </a:lnSpc>
              <a:spcBef>
                <a:spcPts val="0"/>
              </a:spcBef>
              <a:spcAft>
                <a:spcPts val="0"/>
              </a:spcAft>
              <a:buClrTx/>
              <a:buSzTx/>
              <a:tabLst/>
            </a:pPr>
            <a:endParaRPr lang="ru-RU" sz="4400" dirty="0"/>
          </a:p>
          <a:p>
            <a:pPr marL="742950" lvl="0" indent="-742950" algn="l">
              <a:buFont typeface="+mj-lt"/>
              <a:buAutoNum type="arabicPeriod"/>
            </a:pPr>
            <a:r>
              <a:rPr lang="ru-RU" sz="4400" dirty="0"/>
              <a:t>Пыхов Александр Александрович </a:t>
            </a:r>
          </a:p>
          <a:p>
            <a:pPr marL="742950" lvl="0" indent="-742950" algn="l">
              <a:buFont typeface="+mj-lt"/>
              <a:buAutoNum type="arabicPeriod"/>
            </a:pPr>
            <a:r>
              <a:rPr lang="ru-RU" sz="4400" dirty="0"/>
              <a:t>Захарова Наталья Иркиновна </a:t>
            </a:r>
          </a:p>
          <a:p>
            <a:pPr marL="742950" lvl="0" indent="-742950" algn="l">
              <a:buFont typeface="+mj-lt"/>
              <a:buAutoNum type="arabicPeriod"/>
            </a:pPr>
            <a:r>
              <a:rPr lang="ru-RU" sz="4400" dirty="0"/>
              <a:t>Хасанов Радмир Альферович</a:t>
            </a:r>
          </a:p>
          <a:p>
            <a:pPr marL="742950" lvl="0" indent="-742950" algn="l">
              <a:buFont typeface="+mj-lt"/>
              <a:buAutoNum type="arabicPeriod"/>
            </a:pPr>
            <a:r>
              <a:rPr lang="ru-RU" sz="4400" dirty="0"/>
              <a:t>Гизатулина Динара Альбертовна</a:t>
            </a:r>
          </a:p>
          <a:p>
            <a:pPr marL="742950" indent="-742950" algn="l">
              <a:buFont typeface="+mj-lt"/>
              <a:buAutoNum type="arabicPeriod"/>
            </a:pPr>
            <a:r>
              <a:rPr lang="ru-RU" sz="4400" dirty="0"/>
              <a:t>Волобоев Сергей Владимирович</a:t>
            </a:r>
            <a:endParaRPr lang="ru-RU" sz="2400" dirty="0"/>
          </a:p>
        </p:txBody>
      </p:sp>
    </p:spTree>
    <p:extLst>
      <p:ext uri="{BB962C8B-B14F-4D97-AF65-F5344CB8AC3E}">
        <p14:creationId xmlns:p14="http://schemas.microsoft.com/office/powerpoint/2010/main" val="55584395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endParaRPr dirty="0"/>
          </a:p>
        </p:txBody>
      </p:sp>
      <p:sp>
        <p:nvSpPr>
          <p:cNvPr id="66" name="Очень крутой заголовок…"/>
          <p:cNvSpPr txBox="1"/>
          <p:nvPr/>
        </p:nvSpPr>
        <p:spPr>
          <a:xfrm>
            <a:off x="1166465" y="1597351"/>
            <a:ext cx="21506374" cy="14711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lvl="0" algn="l">
              <a:defRPr sz="7000" b="1" cap="all">
                <a:solidFill>
                  <a:srgbClr val="253957"/>
                </a:solidFill>
                <a:latin typeface="+mn-lt"/>
                <a:ea typeface="+mn-ea"/>
                <a:cs typeface="+mn-cs"/>
                <a:sym typeface="Arial Narrow"/>
              </a:defRPr>
            </a:pPr>
            <a:r>
              <a:rPr lang="ru-RU" sz="8000" b="1" cap="all" dirty="0">
                <a:solidFill>
                  <a:srgbClr val="253957"/>
                </a:solidFill>
                <a:latin typeface="+mn-lt"/>
                <a:ea typeface="+mn-ea"/>
                <a:cs typeface="+mn-cs"/>
              </a:rPr>
              <a:t>Формирование проектных групп</a:t>
            </a:r>
          </a:p>
        </p:txBody>
      </p:sp>
      <p:sp>
        <p:nvSpPr>
          <p:cNvPr id="67" name="Заголовок основного текста"/>
          <p:cNvSpPr txBox="1"/>
          <p:nvPr/>
        </p:nvSpPr>
        <p:spPr>
          <a:xfrm>
            <a:off x="1107280" y="3916337"/>
            <a:ext cx="16073439" cy="6769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68" name="Линия"/>
          <p:cNvSpPr/>
          <p:nvPr/>
        </p:nvSpPr>
        <p:spPr>
          <a:xfrm>
            <a:off x="1166465" y="1536886"/>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69" name="Название подразделения, лаборатории, факультета и т.д."/>
          <p:cNvSpPr txBox="1"/>
          <p:nvPr/>
        </p:nvSpPr>
        <p:spPr>
          <a:xfrm>
            <a:off x="10751840" y="629582"/>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Кафедра информационных технологий в бизнесе</a:t>
            </a:r>
            <a:r>
              <a:rPr dirty="0"/>
              <a:t>.</a:t>
            </a:r>
          </a:p>
        </p:txBody>
      </p:sp>
      <p:pic>
        <p:nvPicPr>
          <p:cNvPr id="70" name="Изображение" descr="Изображение"/>
          <p:cNvPicPr>
            <a:picLocks noChangeAspect="1"/>
          </p:cNvPicPr>
          <p:nvPr/>
        </p:nvPicPr>
        <p:blipFill>
          <a:blip r:embed="rId2">
            <a:extLst/>
          </a:blip>
          <a:stretch>
            <a:fillRect/>
          </a:stretch>
        </p:blipFill>
        <p:spPr>
          <a:xfrm>
            <a:off x="1236246" y="156334"/>
            <a:ext cx="1199579" cy="1199579"/>
          </a:xfrm>
          <a:prstGeom prst="rect">
            <a:avLst/>
          </a:prstGeom>
          <a:ln w="12700">
            <a:miter lim="400000"/>
          </a:ln>
        </p:spPr>
      </p:pic>
      <p:sp>
        <p:nvSpPr>
          <p:cNvPr id="2" name="TextBox 1">
            <a:extLst>
              <a:ext uri="{FF2B5EF4-FFF2-40B4-BE49-F238E27FC236}">
                <a16:creationId xmlns:a16="http://schemas.microsoft.com/office/drawing/2014/main" id="{EC55FEEE-EEE2-4DDB-AC73-58C07209964E}"/>
              </a:ext>
            </a:extLst>
          </p:cNvPr>
          <p:cNvSpPr txBox="1"/>
          <p:nvPr/>
        </p:nvSpPr>
        <p:spPr>
          <a:xfrm>
            <a:off x="1150554" y="3093101"/>
            <a:ext cx="16658070" cy="63767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kumimoji="0" lang="ru-RU" sz="6600" b="1" i="0" u="none" strike="noStrike" cap="none" spc="0" normalizeH="0" baseline="0" dirty="0">
                <a:ln>
                  <a:noFill/>
                </a:ln>
                <a:solidFill>
                  <a:srgbClr val="000000"/>
                </a:solidFill>
                <a:effectLst/>
                <a:uFillTx/>
                <a:latin typeface="+mj-lt"/>
                <a:ea typeface="+mj-ea"/>
                <a:cs typeface="+mj-cs"/>
                <a:sym typeface="Helvetica Light"/>
              </a:rPr>
              <a:t>Распределение математиков </a:t>
            </a:r>
            <a:r>
              <a:rPr lang="ru-RU" sz="6600" b="1" dirty="0"/>
              <a:t>по проектным группам</a:t>
            </a:r>
            <a:r>
              <a:rPr kumimoji="0" lang="ru-RU" sz="6600" b="1" i="0" u="none" strike="noStrike" cap="none" spc="0" normalizeH="0" baseline="0" dirty="0">
                <a:ln>
                  <a:noFill/>
                </a:ln>
                <a:solidFill>
                  <a:srgbClr val="000000"/>
                </a:solidFill>
                <a:effectLst/>
                <a:uFillTx/>
                <a:latin typeface="+mj-lt"/>
                <a:ea typeface="+mj-ea"/>
                <a:cs typeface="+mj-cs"/>
                <a:sym typeface="Helvetica Light"/>
              </a:rPr>
              <a:t> </a:t>
            </a:r>
          </a:p>
          <a:p>
            <a:pPr marR="0" algn="l" defTabSz="821531" rtl="0" fontAlgn="auto" latinLnBrk="0" hangingPunct="0">
              <a:lnSpc>
                <a:spcPct val="100000"/>
              </a:lnSpc>
              <a:spcBef>
                <a:spcPts val="0"/>
              </a:spcBef>
              <a:spcAft>
                <a:spcPts val="0"/>
              </a:spcAft>
              <a:buClrTx/>
              <a:buSzTx/>
              <a:tabLst/>
            </a:pPr>
            <a:endParaRPr kumimoji="0" lang="ru-RU" sz="2000" b="1" i="0" u="none" strike="noStrike" cap="none" spc="0" normalizeH="0" baseline="0" dirty="0">
              <a:ln>
                <a:noFill/>
              </a:ln>
              <a:solidFill>
                <a:srgbClr val="000000"/>
              </a:solidFill>
              <a:effectLst/>
              <a:uFillTx/>
              <a:latin typeface="+mj-lt"/>
              <a:ea typeface="+mj-ea"/>
              <a:cs typeface="+mj-cs"/>
              <a:sym typeface="Helvetica Light"/>
            </a:endParaRPr>
          </a:p>
          <a:p>
            <a:pPr marL="342900" lvl="0" indent="-342900" algn="l">
              <a:lnSpc>
                <a:spcPct val="115000"/>
              </a:lnSpc>
              <a:buFont typeface="+mj-lt"/>
              <a:buAutoNum type="arabicPeriod"/>
            </a:pPr>
            <a:r>
              <a:rPr lang="ru-RU" sz="4400" dirty="0"/>
              <a:t>Гордеев Иван Михайлович</a:t>
            </a:r>
          </a:p>
          <a:p>
            <a:pPr marL="342900" lvl="0" indent="-342900" algn="l">
              <a:lnSpc>
                <a:spcPct val="115000"/>
              </a:lnSpc>
              <a:buFont typeface="+mj-lt"/>
              <a:buAutoNum type="arabicPeriod"/>
            </a:pPr>
            <a:r>
              <a:rPr lang="ru-RU" sz="4400" dirty="0"/>
              <a:t>Бобкова Анна Алексеевна</a:t>
            </a:r>
          </a:p>
          <a:p>
            <a:pPr marL="342900" lvl="0" indent="-342900" algn="l">
              <a:lnSpc>
                <a:spcPct val="115000"/>
              </a:lnSpc>
              <a:buFont typeface="+mj-lt"/>
              <a:buAutoNum type="arabicPeriod"/>
            </a:pPr>
            <a:r>
              <a:rPr lang="ru-RU" sz="4400" dirty="0"/>
              <a:t>Колеватов Никита Владимирович</a:t>
            </a:r>
          </a:p>
          <a:p>
            <a:pPr marL="342900" lvl="0" indent="-342900" algn="l">
              <a:lnSpc>
                <a:spcPct val="115000"/>
              </a:lnSpc>
              <a:buFont typeface="+mj-lt"/>
              <a:buAutoNum type="arabicPeriod"/>
            </a:pPr>
            <a:r>
              <a:rPr lang="ru-RU" sz="4400" dirty="0"/>
              <a:t>Макарычев Никита Сергеевич</a:t>
            </a:r>
          </a:p>
          <a:p>
            <a:pPr marL="342900" lvl="0" indent="-342900" algn="l">
              <a:lnSpc>
                <a:spcPct val="115000"/>
              </a:lnSpc>
              <a:buFont typeface="+mj-lt"/>
              <a:buAutoNum type="arabicPeriod"/>
            </a:pPr>
            <a:r>
              <a:rPr lang="ru-RU" sz="4400" dirty="0"/>
              <a:t>Ивачев Алексей Владимирович</a:t>
            </a:r>
          </a:p>
        </p:txBody>
      </p:sp>
    </p:spTree>
    <p:extLst>
      <p:ext uri="{BB962C8B-B14F-4D97-AF65-F5344CB8AC3E}">
        <p14:creationId xmlns:p14="http://schemas.microsoft.com/office/powerpoint/2010/main" val="48694120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endParaRPr dirty="0"/>
          </a:p>
        </p:txBody>
      </p:sp>
      <p:sp>
        <p:nvSpPr>
          <p:cNvPr id="66" name="Очень крутой заголовок…"/>
          <p:cNvSpPr txBox="1"/>
          <p:nvPr/>
        </p:nvSpPr>
        <p:spPr>
          <a:xfrm>
            <a:off x="1166465" y="1597351"/>
            <a:ext cx="21506374" cy="14711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lvl="0" algn="l">
              <a:defRPr sz="7000" b="1" cap="all">
                <a:solidFill>
                  <a:srgbClr val="253957"/>
                </a:solidFill>
                <a:latin typeface="+mn-lt"/>
                <a:ea typeface="+mn-ea"/>
                <a:cs typeface="+mn-cs"/>
                <a:sym typeface="Arial Narrow"/>
              </a:defRPr>
            </a:pPr>
            <a:r>
              <a:rPr lang="ru-RU" sz="8000" b="1" cap="all" dirty="0">
                <a:solidFill>
                  <a:srgbClr val="253957"/>
                </a:solidFill>
                <a:latin typeface="+mn-lt"/>
                <a:ea typeface="+mn-ea"/>
                <a:cs typeface="+mn-cs"/>
              </a:rPr>
              <a:t>Формирование проектных групп</a:t>
            </a:r>
          </a:p>
        </p:txBody>
      </p:sp>
      <p:sp>
        <p:nvSpPr>
          <p:cNvPr id="67" name="Заголовок основного текста"/>
          <p:cNvSpPr txBox="1"/>
          <p:nvPr/>
        </p:nvSpPr>
        <p:spPr>
          <a:xfrm>
            <a:off x="1107280" y="3916337"/>
            <a:ext cx="16073439" cy="6769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68" name="Линия"/>
          <p:cNvSpPr/>
          <p:nvPr/>
        </p:nvSpPr>
        <p:spPr>
          <a:xfrm>
            <a:off x="1166465" y="1536886"/>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69" name="Название подразделения, лаборатории, факультета и т.д."/>
          <p:cNvSpPr txBox="1"/>
          <p:nvPr/>
        </p:nvSpPr>
        <p:spPr>
          <a:xfrm>
            <a:off x="10751840" y="629582"/>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Кафедра информационных технологий в бизнесе</a:t>
            </a:r>
            <a:r>
              <a:rPr dirty="0"/>
              <a:t>.</a:t>
            </a:r>
          </a:p>
        </p:txBody>
      </p:sp>
      <p:pic>
        <p:nvPicPr>
          <p:cNvPr id="70" name="Изображение" descr="Изображение"/>
          <p:cNvPicPr>
            <a:picLocks noChangeAspect="1"/>
          </p:cNvPicPr>
          <p:nvPr/>
        </p:nvPicPr>
        <p:blipFill>
          <a:blip r:embed="rId2">
            <a:extLst/>
          </a:blip>
          <a:stretch>
            <a:fillRect/>
          </a:stretch>
        </p:blipFill>
        <p:spPr>
          <a:xfrm>
            <a:off x="1236246" y="156334"/>
            <a:ext cx="1199579" cy="1199579"/>
          </a:xfrm>
          <a:prstGeom prst="rect">
            <a:avLst/>
          </a:prstGeom>
          <a:ln w="12700">
            <a:miter lim="400000"/>
          </a:ln>
        </p:spPr>
      </p:pic>
      <p:sp>
        <p:nvSpPr>
          <p:cNvPr id="2" name="TextBox 1">
            <a:extLst>
              <a:ext uri="{FF2B5EF4-FFF2-40B4-BE49-F238E27FC236}">
                <a16:creationId xmlns:a16="http://schemas.microsoft.com/office/drawing/2014/main" id="{EC55FEEE-EEE2-4DDB-AC73-58C07209964E}"/>
              </a:ext>
            </a:extLst>
          </p:cNvPr>
          <p:cNvSpPr txBox="1"/>
          <p:nvPr/>
        </p:nvSpPr>
        <p:spPr>
          <a:xfrm>
            <a:off x="1193624" y="3202654"/>
            <a:ext cx="17407087" cy="58689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kumimoji="0" lang="ru-RU" sz="6600" b="1" i="0" u="none" strike="noStrike" cap="none" spc="0" normalizeH="0" baseline="0" dirty="0">
                <a:ln>
                  <a:noFill/>
                </a:ln>
                <a:solidFill>
                  <a:srgbClr val="000000"/>
                </a:solidFill>
                <a:effectLst/>
                <a:uFillTx/>
                <a:latin typeface="+mj-lt"/>
                <a:ea typeface="+mj-ea"/>
                <a:cs typeface="+mj-cs"/>
                <a:sym typeface="Helvetica Light"/>
              </a:rPr>
              <a:t>Распределение дизайнеров </a:t>
            </a:r>
            <a:r>
              <a:rPr lang="ru-RU" sz="6600" b="1" dirty="0"/>
              <a:t>по проектным группам</a:t>
            </a:r>
            <a:endParaRPr kumimoji="0" lang="ru-RU" sz="6600" b="1" i="0" u="none" strike="noStrike" cap="none" spc="0" normalizeH="0" baseline="0" dirty="0">
              <a:ln>
                <a:noFill/>
              </a:ln>
              <a:solidFill>
                <a:srgbClr val="000000"/>
              </a:solidFill>
              <a:effectLst/>
              <a:uFillTx/>
              <a:latin typeface="+mj-lt"/>
              <a:ea typeface="+mj-ea"/>
              <a:cs typeface="+mj-cs"/>
              <a:sym typeface="Helvetica Light"/>
            </a:endParaRPr>
          </a:p>
          <a:p>
            <a:pPr marR="0" algn="l" defTabSz="821531" rtl="0" fontAlgn="auto" latinLnBrk="0" hangingPunct="0">
              <a:lnSpc>
                <a:spcPct val="100000"/>
              </a:lnSpc>
              <a:spcBef>
                <a:spcPts val="0"/>
              </a:spcBef>
              <a:spcAft>
                <a:spcPts val="0"/>
              </a:spcAft>
              <a:buClrTx/>
              <a:buSzTx/>
              <a:tabLst/>
            </a:pPr>
            <a:endParaRPr kumimoji="0" lang="ru-RU" sz="2000" b="1" i="0" u="none" strike="noStrike" cap="none" spc="0" normalizeH="0" baseline="0" dirty="0">
              <a:ln>
                <a:noFill/>
              </a:ln>
              <a:solidFill>
                <a:srgbClr val="000000"/>
              </a:solidFill>
              <a:effectLst/>
              <a:uFillTx/>
              <a:latin typeface="+mj-lt"/>
              <a:ea typeface="+mj-ea"/>
              <a:cs typeface="+mj-cs"/>
              <a:sym typeface="Helvetica Light"/>
            </a:endParaRPr>
          </a:p>
          <a:p>
            <a:pPr marL="742950" indent="-742950" algn="l">
              <a:buFont typeface="+mj-lt"/>
              <a:buAutoNum type="arabicPeriod"/>
            </a:pPr>
            <a:r>
              <a:rPr lang="ru-RU" sz="4400" dirty="0"/>
              <a:t>Кир Константин</a:t>
            </a:r>
          </a:p>
          <a:p>
            <a:pPr marL="742950" indent="-742950" algn="l">
              <a:buFont typeface="+mj-lt"/>
              <a:buAutoNum type="arabicPeriod"/>
            </a:pPr>
            <a:r>
              <a:rPr lang="ru-RU" sz="4400" dirty="0"/>
              <a:t>Невоструев Владислав Александрович</a:t>
            </a:r>
          </a:p>
          <a:p>
            <a:pPr marL="742950" indent="-742950" algn="l">
              <a:buFont typeface="+mj-lt"/>
              <a:buAutoNum type="arabicPeriod"/>
            </a:pPr>
            <a:r>
              <a:rPr lang="ru-RU" sz="4400" dirty="0"/>
              <a:t>Козьминых Оксана Эдуардовна</a:t>
            </a:r>
          </a:p>
          <a:p>
            <a:pPr marL="742950" indent="-742950" algn="l">
              <a:buFont typeface="+mj-lt"/>
              <a:buAutoNum type="arabicPeriod"/>
            </a:pPr>
            <a:r>
              <a:rPr lang="ru-RU" sz="4400" dirty="0"/>
              <a:t>Мельникова Виктория Александровна </a:t>
            </a:r>
          </a:p>
          <a:p>
            <a:pPr marL="742950" indent="-742950" algn="l">
              <a:buFont typeface="+mj-lt"/>
              <a:buAutoNum type="arabicPeriod"/>
            </a:pPr>
            <a:r>
              <a:rPr lang="ru-RU" sz="4400" dirty="0"/>
              <a:t>Криницын Алексей Владимирович</a:t>
            </a:r>
          </a:p>
        </p:txBody>
      </p:sp>
    </p:spTree>
    <p:extLst>
      <p:ext uri="{BB962C8B-B14F-4D97-AF65-F5344CB8AC3E}">
        <p14:creationId xmlns:p14="http://schemas.microsoft.com/office/powerpoint/2010/main" val="135496985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endParaRPr dirty="0"/>
          </a:p>
        </p:txBody>
      </p:sp>
      <p:sp>
        <p:nvSpPr>
          <p:cNvPr id="66" name="Очень крутой заголовок…"/>
          <p:cNvSpPr txBox="1"/>
          <p:nvPr/>
        </p:nvSpPr>
        <p:spPr>
          <a:xfrm>
            <a:off x="1166465" y="1597351"/>
            <a:ext cx="21506374" cy="14711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lvl="0" algn="l">
              <a:defRPr sz="7000" b="1" cap="all">
                <a:solidFill>
                  <a:srgbClr val="253957"/>
                </a:solidFill>
                <a:latin typeface="+mn-lt"/>
                <a:ea typeface="+mn-ea"/>
                <a:cs typeface="+mn-cs"/>
                <a:sym typeface="Arial Narrow"/>
              </a:defRPr>
            </a:pPr>
            <a:r>
              <a:rPr lang="ru-RU" sz="8000" b="1" cap="all" dirty="0">
                <a:solidFill>
                  <a:srgbClr val="253957"/>
                </a:solidFill>
                <a:latin typeface="+mn-lt"/>
                <a:ea typeface="+mn-ea"/>
                <a:cs typeface="+mn-cs"/>
              </a:rPr>
              <a:t>Формирование проектных групп</a:t>
            </a:r>
          </a:p>
        </p:txBody>
      </p:sp>
      <p:sp>
        <p:nvSpPr>
          <p:cNvPr id="67" name="Заголовок основного текста"/>
          <p:cNvSpPr txBox="1"/>
          <p:nvPr/>
        </p:nvSpPr>
        <p:spPr>
          <a:xfrm>
            <a:off x="1107280" y="3916337"/>
            <a:ext cx="16073439" cy="6769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68" name="Линия"/>
          <p:cNvSpPr/>
          <p:nvPr/>
        </p:nvSpPr>
        <p:spPr>
          <a:xfrm>
            <a:off x="1166465" y="1536886"/>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69" name="Название подразделения, лаборатории, факультета и т.д."/>
          <p:cNvSpPr txBox="1"/>
          <p:nvPr/>
        </p:nvSpPr>
        <p:spPr>
          <a:xfrm>
            <a:off x="10751840" y="629582"/>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Кафедра информационных технологий в бизнесе</a:t>
            </a:r>
            <a:r>
              <a:rPr dirty="0"/>
              <a:t>.</a:t>
            </a:r>
          </a:p>
        </p:txBody>
      </p:sp>
      <p:pic>
        <p:nvPicPr>
          <p:cNvPr id="70" name="Изображение" descr="Изображение"/>
          <p:cNvPicPr>
            <a:picLocks noChangeAspect="1"/>
          </p:cNvPicPr>
          <p:nvPr/>
        </p:nvPicPr>
        <p:blipFill>
          <a:blip r:embed="rId2">
            <a:extLst/>
          </a:blip>
          <a:stretch>
            <a:fillRect/>
          </a:stretch>
        </p:blipFill>
        <p:spPr>
          <a:xfrm>
            <a:off x="1236246" y="156334"/>
            <a:ext cx="1199579" cy="1199579"/>
          </a:xfrm>
          <a:prstGeom prst="rect">
            <a:avLst/>
          </a:prstGeom>
          <a:ln w="12700">
            <a:miter lim="400000"/>
          </a:ln>
        </p:spPr>
      </p:pic>
      <p:sp>
        <p:nvSpPr>
          <p:cNvPr id="2" name="TextBox 1">
            <a:extLst>
              <a:ext uri="{FF2B5EF4-FFF2-40B4-BE49-F238E27FC236}">
                <a16:creationId xmlns:a16="http://schemas.microsoft.com/office/drawing/2014/main" id="{EC55FEEE-EEE2-4DDB-AC73-58C07209964E}"/>
              </a:ext>
            </a:extLst>
          </p:cNvPr>
          <p:cNvSpPr txBox="1"/>
          <p:nvPr/>
        </p:nvSpPr>
        <p:spPr>
          <a:xfrm>
            <a:off x="1251998" y="3127585"/>
            <a:ext cx="19652970" cy="98084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R="0" algn="l" defTabSz="821531" rtl="0" fontAlgn="auto" latinLnBrk="0" hangingPunct="0">
              <a:lnSpc>
                <a:spcPct val="100000"/>
              </a:lnSpc>
              <a:spcBef>
                <a:spcPts val="0"/>
              </a:spcBef>
              <a:spcAft>
                <a:spcPts val="0"/>
              </a:spcAft>
              <a:buClrTx/>
              <a:buSzTx/>
              <a:tabLst/>
            </a:pPr>
            <a:r>
              <a:rPr kumimoji="0" lang="ru-RU" sz="6000" b="1" i="0" u="none" strike="noStrike" cap="none" spc="0" normalizeH="0" baseline="0" dirty="0">
                <a:ln>
                  <a:noFill/>
                </a:ln>
                <a:solidFill>
                  <a:srgbClr val="000000"/>
                </a:solidFill>
                <a:effectLst/>
                <a:uFillTx/>
                <a:latin typeface="+mj-lt"/>
                <a:ea typeface="+mj-ea"/>
                <a:cs typeface="+mj-cs"/>
                <a:sym typeface="Helvetica Light"/>
              </a:rPr>
              <a:t>Списки участников дополнительных проектных групп</a:t>
            </a:r>
          </a:p>
          <a:p>
            <a:pPr marR="0" algn="l" defTabSz="821531" rtl="0" fontAlgn="auto" latinLnBrk="0" hangingPunct="0">
              <a:lnSpc>
                <a:spcPct val="100000"/>
              </a:lnSpc>
              <a:spcBef>
                <a:spcPts val="0"/>
              </a:spcBef>
              <a:spcAft>
                <a:spcPts val="0"/>
              </a:spcAft>
              <a:buClrTx/>
              <a:buSzTx/>
              <a:tabLst/>
            </a:pPr>
            <a:endParaRPr kumimoji="0" lang="ru-RU" sz="2000" b="1" i="0" u="none" strike="noStrike" cap="none" spc="0" normalizeH="0" baseline="0" dirty="0">
              <a:ln>
                <a:noFill/>
              </a:ln>
              <a:solidFill>
                <a:srgbClr val="000000"/>
              </a:solidFill>
              <a:effectLst/>
              <a:uFillTx/>
              <a:latin typeface="+mj-lt"/>
              <a:ea typeface="+mj-ea"/>
              <a:cs typeface="+mj-cs"/>
              <a:sym typeface="Helvetica Light"/>
            </a:endParaRPr>
          </a:p>
          <a:p>
            <a:pPr algn="l"/>
            <a:r>
              <a:rPr lang="ru-RU" sz="4400" b="1" dirty="0"/>
              <a:t>Галимзянов Даниил</a:t>
            </a:r>
          </a:p>
          <a:p>
            <a:pPr algn="l"/>
            <a:r>
              <a:rPr lang="ru-RU" sz="4400" b="1" dirty="0"/>
              <a:t>Иван Володин</a:t>
            </a:r>
            <a:endParaRPr lang="ru-RU" sz="4400" i="1" dirty="0">
              <a:latin typeface="Times New Roman" panose="02020603050405020304" pitchFamily="18" charset="0"/>
              <a:cs typeface="Times New Roman" panose="02020603050405020304" pitchFamily="18" charset="0"/>
            </a:endParaRPr>
          </a:p>
          <a:p>
            <a:pPr algn="l"/>
            <a:r>
              <a:rPr lang="ru-RU" sz="4400" b="1" dirty="0"/>
              <a:t>Валентина Горбенко</a:t>
            </a:r>
          </a:p>
          <a:p>
            <a:pPr algn="l"/>
            <a:r>
              <a:rPr lang="ru-RU" sz="4400" b="1" dirty="0"/>
              <a:t>Александр Витковский</a:t>
            </a:r>
          </a:p>
          <a:p>
            <a:pPr algn="l"/>
            <a:r>
              <a:rPr lang="ru-RU" sz="4400" b="1" dirty="0"/>
              <a:t>Семен Голубков</a:t>
            </a:r>
          </a:p>
          <a:p>
            <a:pPr algn="l"/>
            <a:r>
              <a:rPr lang="ru-RU" sz="4400" b="1" dirty="0"/>
              <a:t>Евгений Сафонов</a:t>
            </a:r>
          </a:p>
          <a:p>
            <a:pPr algn="l"/>
            <a:r>
              <a:rPr lang="ru-RU" sz="4400" b="1" dirty="0"/>
              <a:t>Всеволод Клюшев</a:t>
            </a:r>
          </a:p>
          <a:p>
            <a:pPr algn="l"/>
            <a:r>
              <a:rPr lang="ru-RU" sz="4400" b="1" dirty="0"/>
              <a:t>Максим Ишматов</a:t>
            </a:r>
          </a:p>
          <a:p>
            <a:pPr algn="l"/>
            <a:r>
              <a:rPr lang="ru-RU" sz="4400" b="1" dirty="0"/>
              <a:t>Святослав Суханов</a:t>
            </a:r>
          </a:p>
          <a:p>
            <a:pPr algn="l"/>
            <a:r>
              <a:rPr lang="ru-RU" sz="4400" i="1" dirty="0">
                <a:latin typeface="Times New Roman" panose="02020603050405020304" pitchFamily="18" charset="0"/>
                <a:cs typeface="Times New Roman" panose="02020603050405020304" pitchFamily="18" charset="0"/>
              </a:rPr>
              <a:t>Георгий Мочалов</a:t>
            </a:r>
          </a:p>
          <a:p>
            <a:pPr algn="l"/>
            <a:r>
              <a:rPr lang="ru-RU" sz="4400" i="1" dirty="0">
                <a:latin typeface="Times New Roman" panose="02020603050405020304" pitchFamily="18" charset="0"/>
                <a:cs typeface="Times New Roman" panose="02020603050405020304" pitchFamily="18" charset="0"/>
              </a:rPr>
              <a:t>Кирилл Филимонов</a:t>
            </a:r>
          </a:p>
          <a:p>
            <a:pPr algn="l"/>
            <a:r>
              <a:rPr lang="ru-RU" sz="4400" i="1" dirty="0">
                <a:latin typeface="Times New Roman" panose="02020603050405020304" pitchFamily="18" charset="0"/>
                <a:cs typeface="Times New Roman" panose="02020603050405020304" pitchFamily="18" charset="0"/>
              </a:rPr>
              <a:t>Вадим Бахтин</a:t>
            </a:r>
            <a:endParaRPr lang="ru-RU" sz="4400" b="1" dirty="0"/>
          </a:p>
          <a:p>
            <a:pPr marR="0" algn="l" defTabSz="821531" rtl="0" fontAlgn="auto" latinLnBrk="0" hangingPunct="0">
              <a:lnSpc>
                <a:spcPct val="100000"/>
              </a:lnSpc>
              <a:spcBef>
                <a:spcPts val="0"/>
              </a:spcBef>
              <a:spcAft>
                <a:spcPts val="0"/>
              </a:spcAft>
              <a:buClrTx/>
              <a:buSzTx/>
              <a:tabLst/>
            </a:pPr>
            <a:endParaRPr kumimoji="0" lang="ru-RU" sz="2000" b="1" i="0" u="none" strike="noStrike" cap="none" spc="0" normalizeH="0" baseline="0" dirty="0">
              <a:ln>
                <a:noFill/>
              </a:ln>
              <a:solidFill>
                <a:srgbClr val="000000"/>
              </a:solidFill>
              <a:effectLst/>
              <a:uFillTx/>
              <a:latin typeface="+mj-lt"/>
              <a:ea typeface="+mj-ea"/>
              <a:cs typeface="+mj-cs"/>
              <a:sym typeface="Helvetica Light"/>
            </a:endParaRPr>
          </a:p>
        </p:txBody>
      </p:sp>
      <p:cxnSp>
        <p:nvCxnSpPr>
          <p:cNvPr id="4" name="Прямая соединительная линия 3">
            <a:extLst>
              <a:ext uri="{FF2B5EF4-FFF2-40B4-BE49-F238E27FC236}">
                <a16:creationId xmlns:a16="http://schemas.microsoft.com/office/drawing/2014/main" id="{834535BF-CF54-462A-A83A-E089562EE9B8}"/>
              </a:ext>
            </a:extLst>
          </p:cNvPr>
          <p:cNvCxnSpPr/>
          <p:nvPr/>
        </p:nvCxnSpPr>
        <p:spPr>
          <a:xfrm>
            <a:off x="1107280" y="6497960"/>
            <a:ext cx="7571378" cy="0"/>
          </a:xfrm>
          <a:prstGeom prst="line">
            <a:avLst/>
          </a:prstGeom>
          <a:noFill/>
          <a:ln w="28575" cap="flat">
            <a:solidFill>
              <a:srgbClr val="FF0000"/>
            </a:solidFill>
            <a:prstDash val="solid"/>
            <a:miter lim="400000"/>
          </a:ln>
          <a:effectLst/>
          <a:sp3d/>
        </p:spPr>
        <p:style>
          <a:lnRef idx="0">
            <a:scrgbClr r="0" g="0" b="0"/>
          </a:lnRef>
          <a:fillRef idx="0">
            <a:scrgbClr r="0" g="0" b="0"/>
          </a:fillRef>
          <a:effectRef idx="0">
            <a:scrgbClr r="0" g="0" b="0"/>
          </a:effectRef>
          <a:fontRef idx="none"/>
        </p:style>
      </p:cxnSp>
      <p:cxnSp>
        <p:nvCxnSpPr>
          <p:cNvPr id="11" name="Прямая соединительная линия 10">
            <a:extLst>
              <a:ext uri="{FF2B5EF4-FFF2-40B4-BE49-F238E27FC236}">
                <a16:creationId xmlns:a16="http://schemas.microsoft.com/office/drawing/2014/main" id="{312A687D-7F82-4BC8-B318-5A329EF7767A}"/>
              </a:ext>
            </a:extLst>
          </p:cNvPr>
          <p:cNvCxnSpPr/>
          <p:nvPr/>
        </p:nvCxnSpPr>
        <p:spPr>
          <a:xfrm>
            <a:off x="1166465" y="8514184"/>
            <a:ext cx="7571378" cy="0"/>
          </a:xfrm>
          <a:prstGeom prst="line">
            <a:avLst/>
          </a:prstGeom>
          <a:noFill/>
          <a:ln w="28575" cap="flat">
            <a:solidFill>
              <a:srgbClr val="FF0000"/>
            </a:solidFill>
            <a:prstDash val="solid"/>
            <a:miter lim="400000"/>
          </a:ln>
          <a:effectLst/>
          <a:sp3d/>
        </p:spPr>
        <p:style>
          <a:lnRef idx="0">
            <a:scrgbClr r="0" g="0" b="0"/>
          </a:lnRef>
          <a:fillRef idx="0">
            <a:scrgbClr r="0" g="0" b="0"/>
          </a:fillRef>
          <a:effectRef idx="0">
            <a:scrgbClr r="0" g="0" b="0"/>
          </a:effectRef>
          <a:fontRef idx="none"/>
        </p:style>
      </p:cxnSp>
      <p:sp>
        <p:nvSpPr>
          <p:cNvPr id="5" name="TextBox 4">
            <a:extLst>
              <a:ext uri="{FF2B5EF4-FFF2-40B4-BE49-F238E27FC236}">
                <a16:creationId xmlns:a16="http://schemas.microsoft.com/office/drawing/2014/main" id="{1362F169-9421-4529-8C5A-F40977B75471}"/>
              </a:ext>
            </a:extLst>
          </p:cNvPr>
          <p:cNvSpPr txBox="1"/>
          <p:nvPr/>
        </p:nvSpPr>
        <p:spPr>
          <a:xfrm>
            <a:off x="8895316" y="4917835"/>
            <a:ext cx="6048672"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000000"/>
                </a:solidFill>
                <a:effectLst/>
                <a:uFillTx/>
                <a:latin typeface="+mj-lt"/>
                <a:ea typeface="+mj-ea"/>
                <a:cs typeface="+mj-cs"/>
                <a:sym typeface="Helvetica Light"/>
              </a:rPr>
              <a:t>Проектная группа 6</a:t>
            </a:r>
          </a:p>
        </p:txBody>
      </p:sp>
      <p:sp>
        <p:nvSpPr>
          <p:cNvPr id="13" name="TextBox 12">
            <a:extLst>
              <a:ext uri="{FF2B5EF4-FFF2-40B4-BE49-F238E27FC236}">
                <a16:creationId xmlns:a16="http://schemas.microsoft.com/office/drawing/2014/main" id="{AB4F4E2D-6A5F-457C-9E2E-BAE4E298A6D8}"/>
              </a:ext>
            </a:extLst>
          </p:cNvPr>
          <p:cNvSpPr txBox="1"/>
          <p:nvPr/>
        </p:nvSpPr>
        <p:spPr>
          <a:xfrm>
            <a:off x="8844515" y="7118100"/>
            <a:ext cx="6048672"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000000"/>
                </a:solidFill>
                <a:effectLst/>
                <a:uFillTx/>
                <a:latin typeface="+mj-lt"/>
                <a:ea typeface="+mj-ea"/>
                <a:cs typeface="+mj-cs"/>
                <a:sym typeface="Helvetica Light"/>
              </a:rPr>
              <a:t>Проектная группа 7</a:t>
            </a:r>
          </a:p>
        </p:txBody>
      </p:sp>
      <p:sp>
        <p:nvSpPr>
          <p:cNvPr id="14" name="TextBox 13">
            <a:extLst>
              <a:ext uri="{FF2B5EF4-FFF2-40B4-BE49-F238E27FC236}">
                <a16:creationId xmlns:a16="http://schemas.microsoft.com/office/drawing/2014/main" id="{D77287E6-B4E0-4A7F-B3E4-B924D6E68790}"/>
              </a:ext>
            </a:extLst>
          </p:cNvPr>
          <p:cNvSpPr txBox="1"/>
          <p:nvPr/>
        </p:nvSpPr>
        <p:spPr>
          <a:xfrm>
            <a:off x="8895316" y="9094766"/>
            <a:ext cx="6048672"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000000"/>
                </a:solidFill>
                <a:effectLst/>
                <a:uFillTx/>
                <a:latin typeface="+mj-lt"/>
                <a:ea typeface="+mj-ea"/>
                <a:cs typeface="+mj-cs"/>
                <a:sym typeface="Helvetica Light"/>
              </a:rPr>
              <a:t>Проектная группа 8</a:t>
            </a:r>
          </a:p>
        </p:txBody>
      </p:sp>
      <p:cxnSp>
        <p:nvCxnSpPr>
          <p:cNvPr id="15" name="Прямая соединительная линия 14">
            <a:extLst>
              <a:ext uri="{FF2B5EF4-FFF2-40B4-BE49-F238E27FC236}">
                <a16:creationId xmlns:a16="http://schemas.microsoft.com/office/drawing/2014/main" id="{F0139F21-88CD-4F2D-9413-25CFA2ACFDBB}"/>
              </a:ext>
            </a:extLst>
          </p:cNvPr>
          <p:cNvCxnSpPr/>
          <p:nvPr/>
        </p:nvCxnSpPr>
        <p:spPr>
          <a:xfrm>
            <a:off x="1236246" y="10530408"/>
            <a:ext cx="7571378" cy="0"/>
          </a:xfrm>
          <a:prstGeom prst="line">
            <a:avLst/>
          </a:prstGeom>
          <a:noFill/>
          <a:ln w="28575" cap="flat">
            <a:solidFill>
              <a:srgbClr val="FF0000"/>
            </a:solidFill>
            <a:prstDash val="solid"/>
            <a:miter lim="400000"/>
          </a:ln>
          <a:effectLst/>
          <a:sp3d/>
        </p:spPr>
        <p:style>
          <a:lnRef idx="0">
            <a:scrgbClr r="0" g="0" b="0"/>
          </a:lnRef>
          <a:fillRef idx="0">
            <a:scrgbClr r="0" g="0" b="0"/>
          </a:fillRef>
          <a:effectRef idx="0">
            <a:scrgbClr r="0" g="0" b="0"/>
          </a:effectRef>
          <a:fontRef idx="none"/>
        </p:style>
      </p:cxnSp>
      <p:sp>
        <p:nvSpPr>
          <p:cNvPr id="16" name="TextBox 15">
            <a:extLst>
              <a:ext uri="{FF2B5EF4-FFF2-40B4-BE49-F238E27FC236}">
                <a16:creationId xmlns:a16="http://schemas.microsoft.com/office/drawing/2014/main" id="{B838D728-C2DA-4268-86FA-38A7F37C0CF1}"/>
              </a:ext>
            </a:extLst>
          </p:cNvPr>
          <p:cNvSpPr txBox="1"/>
          <p:nvPr/>
        </p:nvSpPr>
        <p:spPr>
          <a:xfrm>
            <a:off x="8895316" y="11265403"/>
            <a:ext cx="6048672"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000000"/>
                </a:solidFill>
                <a:effectLst/>
                <a:uFillTx/>
                <a:latin typeface="+mj-lt"/>
                <a:ea typeface="+mj-ea"/>
                <a:cs typeface="+mj-cs"/>
                <a:sym typeface="Helvetica Light"/>
              </a:rPr>
              <a:t>Проектная группа 9</a:t>
            </a:r>
          </a:p>
        </p:txBody>
      </p:sp>
    </p:spTree>
    <p:extLst>
      <p:ext uri="{BB962C8B-B14F-4D97-AF65-F5344CB8AC3E}">
        <p14:creationId xmlns:p14="http://schemas.microsoft.com/office/powerpoint/2010/main" val="193466785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19344" y="7649039"/>
            <a:ext cx="2152314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endParaRPr dirty="0"/>
          </a:p>
        </p:txBody>
      </p:sp>
      <p:sp>
        <p:nvSpPr>
          <p:cNvPr id="66" name="Очень крутой заголовок…"/>
          <p:cNvSpPr txBox="1"/>
          <p:nvPr/>
        </p:nvSpPr>
        <p:spPr>
          <a:xfrm>
            <a:off x="1233694" y="1177264"/>
            <a:ext cx="21506374" cy="10121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b="1" cap="all" dirty="0">
                <a:solidFill>
                  <a:srgbClr val="253957"/>
                </a:solidFill>
                <a:sym typeface="Arial Narrow"/>
              </a:rPr>
              <a:t>Задачи проекта</a:t>
            </a:r>
            <a:endParaRPr sz="4400" dirty="0"/>
          </a:p>
        </p:txBody>
      </p:sp>
      <p:sp>
        <p:nvSpPr>
          <p:cNvPr id="67" name="Заголовок основного текста"/>
          <p:cNvSpPr txBox="1"/>
          <p:nvPr/>
        </p:nvSpPr>
        <p:spPr>
          <a:xfrm>
            <a:off x="1107280" y="3916337"/>
            <a:ext cx="16073439" cy="6769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68" name="Линия"/>
          <p:cNvSpPr/>
          <p:nvPr/>
        </p:nvSpPr>
        <p:spPr>
          <a:xfrm>
            <a:off x="1233694" y="1224279"/>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69" name="Название подразделения, лаборатории, факультета и т.д."/>
          <p:cNvSpPr txBox="1"/>
          <p:nvPr/>
        </p:nvSpPr>
        <p:spPr>
          <a:xfrm>
            <a:off x="10823848" y="409960"/>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Кафедра информационных технологий в бизнесе</a:t>
            </a:r>
            <a:r>
              <a:rPr dirty="0"/>
              <a:t>.</a:t>
            </a:r>
          </a:p>
        </p:txBody>
      </p:sp>
      <p:pic>
        <p:nvPicPr>
          <p:cNvPr id="70" name="Изображение" descr="Изображение"/>
          <p:cNvPicPr>
            <a:picLocks noChangeAspect="1"/>
          </p:cNvPicPr>
          <p:nvPr/>
        </p:nvPicPr>
        <p:blipFill>
          <a:blip r:embed="rId2">
            <a:extLst/>
          </a:blip>
          <a:stretch>
            <a:fillRect/>
          </a:stretch>
        </p:blipFill>
        <p:spPr>
          <a:xfrm>
            <a:off x="1236247" y="156335"/>
            <a:ext cx="1029498" cy="1029498"/>
          </a:xfrm>
          <a:prstGeom prst="rect">
            <a:avLst/>
          </a:prstGeom>
          <a:ln w="12700">
            <a:miter lim="400000"/>
          </a:ln>
        </p:spPr>
      </p:pic>
      <p:sp>
        <p:nvSpPr>
          <p:cNvPr id="2" name="TextBox 1">
            <a:extLst>
              <a:ext uri="{FF2B5EF4-FFF2-40B4-BE49-F238E27FC236}">
                <a16:creationId xmlns:a16="http://schemas.microsoft.com/office/drawing/2014/main" id="{EB9E9C57-6E2F-4E59-985D-BD0D73FC344F}"/>
              </a:ext>
            </a:extLst>
          </p:cNvPr>
          <p:cNvSpPr txBox="1"/>
          <p:nvPr/>
        </p:nvSpPr>
        <p:spPr>
          <a:xfrm>
            <a:off x="742728" y="2245655"/>
            <a:ext cx="23330592" cy="111318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14350" lvl="0" indent="-514350" algn="l">
              <a:buFont typeface="+mj-lt"/>
              <a:buAutoNum type="arabicPeriod"/>
            </a:pPr>
            <a:r>
              <a:rPr lang="ru-RU" sz="3300" kern="1200" dirty="0"/>
              <a:t>Исследовать файл «Данные для исследований.</a:t>
            </a:r>
            <a:r>
              <a:rPr lang="en-US" sz="3300" kern="1200" dirty="0"/>
              <a:t>xlsx</a:t>
            </a:r>
            <a:r>
              <a:rPr lang="ru-RU" sz="3300" kern="1200" dirty="0"/>
              <a:t>» с информацией о скважинах за 6 месяцев.</a:t>
            </a:r>
          </a:p>
          <a:p>
            <a:pPr marL="514350" lvl="0" indent="-514350" algn="l">
              <a:buFont typeface="+mj-lt"/>
              <a:buAutoNum type="arabicPeriod"/>
            </a:pPr>
            <a:r>
              <a:rPr lang="ru-RU" sz="3300" kern="1200" dirty="0"/>
              <a:t>Выбрать данные о скважинах в соответствии с номером проекта (</a:t>
            </a:r>
            <a:r>
              <a:rPr lang="en-CA" sz="3300" kern="1200" dirty="0"/>
              <a:t>~</a:t>
            </a:r>
            <a:r>
              <a:rPr lang="ru-RU" sz="3300" kern="1200" dirty="0"/>
              <a:t>100 скважин на проект),</a:t>
            </a:r>
          </a:p>
          <a:p>
            <a:pPr marL="514350" lvl="0" indent="-514350" algn="l">
              <a:buFont typeface="+mj-lt"/>
              <a:buAutoNum type="arabicPeriod"/>
            </a:pPr>
            <a:r>
              <a:rPr lang="ru-RU" sz="3300" kern="1200" dirty="0"/>
              <a:t>Выполнить фильтрацию данных в соответствии с задачами проекта (выбрать столбцы: </a:t>
            </a:r>
            <a:r>
              <a:rPr lang="ru-RU" sz="3300" kern="1200" dirty="0">
                <a:solidFill>
                  <a:srgbClr val="000000">
                    <a:hueOff val="0"/>
                    <a:satOff val="0"/>
                    <a:lumOff val="0"/>
                    <a:alphaOff val="0"/>
                  </a:srgbClr>
                </a:solidFill>
                <a:latin typeface="Arial Narrow"/>
                <a:ea typeface="Arial Narrow"/>
                <a:cs typeface="Arial Narrow"/>
              </a:rPr>
              <a:t>Скважина, </a:t>
            </a:r>
            <a:r>
              <a:rPr lang="ru-RU" sz="3300" kern="1200" dirty="0">
                <a:solidFill>
                  <a:srgbClr val="000000">
                    <a:hueOff val="0"/>
                    <a:satOff val="0"/>
                    <a:lumOff val="0"/>
                    <a:alphaOff val="0"/>
                  </a:srgbClr>
                </a:solidFill>
                <a:latin typeface="Arial Narrow"/>
              </a:rPr>
              <a:t>Дата замера, Способ эксплуатации, Режим, и все столбцы с давлениями), сохранить информацию в файле с расширением .</a:t>
            </a:r>
            <a:r>
              <a:rPr lang="en-CA" sz="3300" kern="1200" dirty="0">
                <a:solidFill>
                  <a:srgbClr val="000000">
                    <a:hueOff val="0"/>
                    <a:satOff val="0"/>
                    <a:lumOff val="0"/>
                    <a:alphaOff val="0"/>
                  </a:srgbClr>
                </a:solidFill>
                <a:latin typeface="Arial Narrow"/>
              </a:rPr>
              <a:t>csv</a:t>
            </a:r>
            <a:r>
              <a:rPr lang="ru-RU" sz="3300" kern="1200" dirty="0">
                <a:solidFill>
                  <a:srgbClr val="000000">
                    <a:hueOff val="0"/>
                    <a:satOff val="0"/>
                    <a:lumOff val="0"/>
                    <a:alphaOff val="0"/>
                  </a:srgbClr>
                </a:solidFill>
                <a:latin typeface="Arial Narrow"/>
              </a:rPr>
              <a:t>.</a:t>
            </a:r>
            <a:endParaRPr lang="ru-RU" sz="3300" kern="1200" dirty="0">
              <a:solidFill>
                <a:srgbClr val="000000">
                  <a:hueOff val="0"/>
                  <a:satOff val="0"/>
                  <a:lumOff val="0"/>
                  <a:alphaOff val="0"/>
                </a:srgbClr>
              </a:solidFill>
              <a:latin typeface="Arial Narrow"/>
              <a:ea typeface="Arial Narrow"/>
              <a:cs typeface="Arial Narrow"/>
            </a:endParaRPr>
          </a:p>
          <a:p>
            <a:pPr marL="514350" lvl="0" indent="-514350" algn="l">
              <a:buFont typeface="+mj-lt"/>
              <a:buAutoNum type="arabicPeriod"/>
            </a:pPr>
            <a:r>
              <a:rPr lang="ru-RU" sz="3300" dirty="0"/>
              <a:t>Используя средства системы </a:t>
            </a:r>
            <a:r>
              <a:rPr lang="en-CA" sz="3300" dirty="0"/>
              <a:t>Python</a:t>
            </a:r>
            <a:r>
              <a:rPr lang="ru-RU" sz="3300" dirty="0"/>
              <a:t>, произвести очистку данных. Заполнить пропуски, устранить выбросы (аномалии) и т.д. Результат сохранить в новом файле.</a:t>
            </a:r>
          </a:p>
          <a:p>
            <a:pPr marL="514350" lvl="0" indent="-514350" algn="l">
              <a:buFont typeface="+mj-lt"/>
              <a:buAutoNum type="arabicPeriod"/>
            </a:pPr>
            <a:r>
              <a:rPr lang="ru-RU" sz="3300" dirty="0"/>
              <a:t>Используя средства системы </a:t>
            </a:r>
            <a:r>
              <a:rPr lang="en-CA" sz="3300" dirty="0"/>
              <a:t>Python</a:t>
            </a:r>
            <a:r>
              <a:rPr lang="ru-RU" sz="3300" dirty="0"/>
              <a:t>, выполнить трансформацию данных. Значения давлений привести при помощи нормализации (деления на мах. значение) к диапазону: от 0  до 1. Сгруппировать данные по отдельным скважинам. </a:t>
            </a:r>
          </a:p>
          <a:p>
            <a:pPr marL="514350" lvl="0" indent="-514350" algn="l">
              <a:buFont typeface="+mj-lt"/>
              <a:buAutoNum type="arabicPeriod"/>
            </a:pPr>
            <a:r>
              <a:rPr lang="ru-RU" sz="3300" dirty="0"/>
              <a:t>Обработанные данные поместить в отдельные файлы. Используя средства системы </a:t>
            </a:r>
            <a:r>
              <a:rPr lang="en-CA" sz="3300" dirty="0"/>
              <a:t>Python</a:t>
            </a:r>
            <a:r>
              <a:rPr lang="ru-RU" sz="3300" dirty="0"/>
              <a:t>, загрузить данные в базу данных временных рядов </a:t>
            </a:r>
            <a:r>
              <a:rPr lang="en-CA" sz="3300" dirty="0"/>
              <a:t>InfluxDB</a:t>
            </a:r>
            <a:r>
              <a:rPr lang="ru-RU" sz="3300" dirty="0"/>
              <a:t>.</a:t>
            </a:r>
          </a:p>
          <a:p>
            <a:pPr marL="514350" lvl="0" indent="-514350" algn="l">
              <a:buFont typeface="+mj-lt"/>
              <a:buAutoNum type="arabicPeriod"/>
            </a:pPr>
            <a:r>
              <a:rPr lang="ru-RU" sz="3300" dirty="0"/>
              <a:t>Выполнить обработку данных статистическими методами применяя средства </a:t>
            </a:r>
            <a:r>
              <a:rPr lang="en-CA" sz="3300" dirty="0"/>
              <a:t>Python </a:t>
            </a:r>
            <a:r>
              <a:rPr lang="ru-RU" sz="3300" dirty="0"/>
              <a:t>и </a:t>
            </a:r>
            <a:r>
              <a:rPr lang="en-CA" sz="3300" dirty="0"/>
              <a:t>InfluxDB.</a:t>
            </a:r>
            <a:endParaRPr lang="ru-RU" sz="3300" dirty="0"/>
          </a:p>
          <a:p>
            <a:pPr marL="514350" lvl="0" indent="-514350" algn="l">
              <a:buFont typeface="+mj-lt"/>
              <a:buAutoNum type="arabicPeriod"/>
            </a:pPr>
            <a:r>
              <a:rPr lang="ru-RU" sz="3300" dirty="0"/>
              <a:t>Используя метод «Скользящего  окна» выполнить сглаживание данных. </a:t>
            </a:r>
          </a:p>
          <a:p>
            <a:pPr marL="514350" lvl="0" indent="-514350" algn="l">
              <a:buFont typeface="+mj-lt"/>
              <a:buAutoNum type="arabicPeriod"/>
            </a:pPr>
            <a:r>
              <a:rPr lang="ru-RU" sz="3300" kern="1200" dirty="0"/>
              <a:t>Вычислить минимальные, максимальные, средние значения давлений по скважинам, сгруппированные по месяцам и за 7 месяцев</a:t>
            </a:r>
          </a:p>
          <a:p>
            <a:pPr marL="514350" lvl="0" indent="-514350" algn="l">
              <a:buFont typeface="+mj-lt"/>
              <a:buAutoNum type="arabicPeriod"/>
            </a:pPr>
            <a:r>
              <a:rPr lang="ru-RU" sz="3300" kern="1200" dirty="0"/>
              <a:t>Определить влияние  способа и режима добычи на виды давления по скважинам при помощи метода линейной регрессии, </a:t>
            </a:r>
            <a:r>
              <a:rPr lang="ru-RU" sz="3300" dirty="0"/>
              <a:t>применяя средства </a:t>
            </a:r>
            <a:r>
              <a:rPr lang="en-CA" sz="3300" dirty="0"/>
              <a:t>Python</a:t>
            </a:r>
            <a:r>
              <a:rPr lang="ru-RU" sz="3300" kern="1200" dirty="0"/>
              <a:t>.</a:t>
            </a:r>
          </a:p>
          <a:p>
            <a:pPr marL="514350" lvl="0" indent="-514350" algn="l">
              <a:buFont typeface="+mj-lt"/>
              <a:buAutoNum type="arabicPeriod"/>
            </a:pPr>
            <a:r>
              <a:rPr lang="ru-RU" sz="3300" kern="1200" dirty="0"/>
              <a:t>Полученные данные сохранить в базе данных </a:t>
            </a:r>
            <a:r>
              <a:rPr lang="en-CA" sz="3300" kern="1200" dirty="0"/>
              <a:t>InfluxDB</a:t>
            </a:r>
            <a:r>
              <a:rPr lang="en-US" sz="3300" kern="1200" dirty="0"/>
              <a:t>.</a:t>
            </a:r>
            <a:endParaRPr lang="ru-RU" sz="3300" kern="1200" dirty="0"/>
          </a:p>
          <a:p>
            <a:pPr marL="514350" indent="-514350" algn="l">
              <a:buFont typeface="+mj-lt"/>
              <a:buAutoNum type="arabicPeriod"/>
            </a:pPr>
            <a:r>
              <a:rPr lang="ru-RU" sz="3300" dirty="0"/>
              <a:t>Построить дашборды в программе </a:t>
            </a:r>
            <a:r>
              <a:rPr lang="en-US" sz="3300" dirty="0"/>
              <a:t>Grafana</a:t>
            </a:r>
            <a:r>
              <a:rPr lang="ru-RU" sz="3300" dirty="0"/>
              <a:t>, поясняющие модель влияния способа и режима на различные виды давления.</a:t>
            </a:r>
          </a:p>
          <a:p>
            <a:pPr marL="514350" indent="-514350" algn="l">
              <a:buFont typeface="+mj-lt"/>
              <a:buAutoNum type="arabicPeriod"/>
            </a:pPr>
            <a:r>
              <a:rPr lang="ru-RU" sz="3300" dirty="0"/>
              <a:t>Оформить результаты работы.</a:t>
            </a:r>
          </a:p>
          <a:p>
            <a:pPr marL="514350" indent="-514350" algn="l">
              <a:buFont typeface="+mj-lt"/>
              <a:buAutoNum type="arabicPeriod"/>
            </a:pPr>
            <a:r>
              <a:rPr lang="ru-RU" sz="3300" dirty="0"/>
              <a:t>Предьявить результаты проектной работы экспертам для оценки.</a:t>
            </a:r>
          </a:p>
        </p:txBody>
      </p:sp>
    </p:spTree>
    <p:extLst>
      <p:ext uri="{BB962C8B-B14F-4D97-AF65-F5344CB8AC3E}">
        <p14:creationId xmlns:p14="http://schemas.microsoft.com/office/powerpoint/2010/main" val="174797410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Адрес: ТехтТехтТехтТехтТехтТехтТехтТехтТехтТехтТехтТехтТехт"/>
          <p:cNvSpPr txBox="1"/>
          <p:nvPr/>
        </p:nvSpPr>
        <p:spPr>
          <a:xfrm>
            <a:off x="11368363" y="11494669"/>
            <a:ext cx="8579502"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defTabSz="642937">
              <a:defRPr sz="2400">
                <a:solidFill>
                  <a:srgbClr val="FFFFFF"/>
                </a:solidFill>
                <a:latin typeface="+mn-lt"/>
                <a:ea typeface="+mn-ea"/>
                <a:cs typeface="+mn-cs"/>
                <a:sym typeface="Arial Narrow"/>
              </a:defRPr>
            </a:lvl1pPr>
          </a:lstStyle>
          <a:p>
            <a:r>
              <a:rPr dirty="0" err="1"/>
              <a:t>Адрес</a:t>
            </a:r>
            <a:r>
              <a:rPr dirty="0"/>
              <a:t>: </a:t>
            </a:r>
            <a:r>
              <a:rPr lang="ru-RU" dirty="0"/>
              <a:t>Пермь, Бульвар Гагарина 37а-507</a:t>
            </a:r>
            <a:endParaRPr dirty="0"/>
          </a:p>
        </p:txBody>
      </p:sp>
      <p:sp>
        <p:nvSpPr>
          <p:cNvPr id="101" name="www.text"/>
          <p:cNvSpPr txBox="1"/>
          <p:nvPr/>
        </p:nvSpPr>
        <p:spPr>
          <a:xfrm>
            <a:off x="2110881" y="11494669"/>
            <a:ext cx="3732828"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lvl1pPr algn="l" defTabSz="642937">
              <a:defRPr sz="2400">
                <a:solidFill>
                  <a:srgbClr val="FFFFFF"/>
                </a:solidFill>
                <a:latin typeface="+mn-lt"/>
                <a:ea typeface="+mn-ea"/>
                <a:cs typeface="+mn-cs"/>
                <a:sym typeface="Arial Narrow"/>
              </a:defRPr>
            </a:lvl1pPr>
          </a:lstStyle>
          <a:p>
            <a:r>
              <a:rPr lang="en-US" dirty="0"/>
              <a:t>https://perm.hse.ru/ma/iaem/</a:t>
            </a:r>
            <a:endParaRPr dirty="0"/>
          </a:p>
        </p:txBody>
      </p:sp>
      <p:sp>
        <p:nvSpPr>
          <p:cNvPr id="102" name="Телефон.: +Х (ХХХ) ХХХ ХХХХ"/>
          <p:cNvSpPr txBox="1"/>
          <p:nvPr/>
        </p:nvSpPr>
        <p:spPr>
          <a:xfrm>
            <a:off x="6620083" y="11494669"/>
            <a:ext cx="4328255"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defTabSz="642937">
              <a:defRPr sz="2400">
                <a:solidFill>
                  <a:srgbClr val="FFFFFF"/>
                </a:solidFill>
                <a:latin typeface="+mn-lt"/>
                <a:ea typeface="+mn-ea"/>
                <a:cs typeface="+mn-cs"/>
                <a:sym typeface="Arial Narrow"/>
              </a:defRPr>
            </a:lvl1pPr>
          </a:lstStyle>
          <a:p>
            <a:r>
              <a:rPr dirty="0" err="1"/>
              <a:t>Телефон</a:t>
            </a:r>
            <a:r>
              <a:rPr dirty="0"/>
              <a:t>.: +</a:t>
            </a:r>
            <a:r>
              <a:rPr lang="ru-RU" dirty="0"/>
              <a:t>7 (342) 254-56-16</a:t>
            </a:r>
            <a:r>
              <a:rPr dirty="0"/>
              <a:t> </a:t>
            </a:r>
          </a:p>
        </p:txBody>
      </p:sp>
      <p:pic>
        <p:nvPicPr>
          <p:cNvPr id="103" name="Изображение" descr="Изображение"/>
          <p:cNvPicPr>
            <a:picLocks noChangeAspect="1"/>
          </p:cNvPicPr>
          <p:nvPr/>
        </p:nvPicPr>
        <p:blipFill>
          <a:blip r:embed="rId2">
            <a:extLst/>
          </a:blip>
          <a:stretch>
            <a:fillRect/>
          </a:stretch>
        </p:blipFill>
        <p:spPr>
          <a:xfrm>
            <a:off x="10594075" y="4920064"/>
            <a:ext cx="3195850" cy="3090059"/>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endParaRPr dirty="0"/>
          </a:p>
        </p:txBody>
      </p:sp>
      <p:sp>
        <p:nvSpPr>
          <p:cNvPr id="66" name="Очень крутой заголовок…"/>
          <p:cNvSpPr txBox="1"/>
          <p:nvPr/>
        </p:nvSpPr>
        <p:spPr>
          <a:xfrm>
            <a:off x="1107280" y="1444844"/>
            <a:ext cx="21506374" cy="14711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8800" b="1" cap="all" dirty="0">
                <a:solidFill>
                  <a:srgbClr val="253957"/>
                </a:solidFill>
                <a:sym typeface="Arial Narrow"/>
              </a:rPr>
              <a:t>Характеристика проекта</a:t>
            </a:r>
            <a:endParaRPr sz="6600" dirty="0"/>
          </a:p>
        </p:txBody>
      </p:sp>
      <p:sp>
        <p:nvSpPr>
          <p:cNvPr id="68" name="Линия"/>
          <p:cNvSpPr/>
          <p:nvPr/>
        </p:nvSpPr>
        <p:spPr>
          <a:xfrm>
            <a:off x="1232663" y="1498159"/>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69" name="Название подразделения, лаборатории, факультета и т.д."/>
          <p:cNvSpPr txBox="1"/>
          <p:nvPr/>
        </p:nvSpPr>
        <p:spPr>
          <a:xfrm>
            <a:off x="10823848" y="563677"/>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Кафедра информационных технологий в бизнесе</a:t>
            </a:r>
            <a:r>
              <a:rPr dirty="0"/>
              <a:t>.</a:t>
            </a:r>
          </a:p>
        </p:txBody>
      </p:sp>
      <p:pic>
        <p:nvPicPr>
          <p:cNvPr id="70" name="Изображение" descr="Изображение"/>
          <p:cNvPicPr>
            <a:picLocks noChangeAspect="1"/>
          </p:cNvPicPr>
          <p:nvPr/>
        </p:nvPicPr>
        <p:blipFill>
          <a:blip r:embed="rId3">
            <a:extLst/>
          </a:blip>
          <a:stretch>
            <a:fillRect/>
          </a:stretch>
        </p:blipFill>
        <p:spPr>
          <a:xfrm>
            <a:off x="1236246" y="156334"/>
            <a:ext cx="1199579" cy="1199579"/>
          </a:xfrm>
          <a:prstGeom prst="rect">
            <a:avLst/>
          </a:prstGeom>
          <a:ln w="12700">
            <a:miter lim="400000"/>
          </a:ln>
        </p:spPr>
      </p:pic>
      <p:sp>
        <p:nvSpPr>
          <p:cNvPr id="2" name="TextBox 1">
            <a:extLst>
              <a:ext uri="{FF2B5EF4-FFF2-40B4-BE49-F238E27FC236}">
                <a16:creationId xmlns:a16="http://schemas.microsoft.com/office/drawing/2014/main" id="{52871EF1-8CF2-4641-9C62-6E82F1B5947D}"/>
              </a:ext>
            </a:extLst>
          </p:cNvPr>
          <p:cNvSpPr txBox="1"/>
          <p:nvPr/>
        </p:nvSpPr>
        <p:spPr>
          <a:xfrm>
            <a:off x="1209359" y="2982703"/>
            <a:ext cx="22478264" cy="103008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1200"/>
              </a:spcAft>
              <a:buClrTx/>
              <a:buSzTx/>
              <a:buFontTx/>
              <a:buNone/>
              <a:tabLst/>
            </a:pPr>
            <a:r>
              <a:rPr kumimoji="0" lang="ru-RU" sz="3600" b="1" i="1" u="none" strike="noStrike" cap="none" spc="0" normalizeH="0" baseline="0" dirty="0">
                <a:ln>
                  <a:noFill/>
                </a:ln>
                <a:solidFill>
                  <a:srgbClr val="000000"/>
                </a:solidFill>
                <a:effectLst/>
                <a:uFillTx/>
                <a:latin typeface="+mj-lt"/>
                <a:ea typeface="+mj-ea"/>
                <a:cs typeface="+mj-cs"/>
                <a:sym typeface="Helvetica Light"/>
              </a:rPr>
              <a:t>Заказчик проекта:</a:t>
            </a:r>
            <a:r>
              <a:rPr kumimoji="0" lang="ru-RU" sz="3600" b="0" i="0" u="none" strike="noStrike" cap="none" spc="0" normalizeH="0" baseline="0" dirty="0">
                <a:ln>
                  <a:noFill/>
                </a:ln>
                <a:solidFill>
                  <a:srgbClr val="000000"/>
                </a:solidFill>
                <a:effectLst/>
                <a:uFillTx/>
                <a:latin typeface="+mj-lt"/>
                <a:ea typeface="+mj-ea"/>
                <a:cs typeface="+mj-cs"/>
                <a:sym typeface="Helvetica Light"/>
              </a:rPr>
              <a:t> </a:t>
            </a:r>
            <a:r>
              <a:rPr kumimoji="0" lang="en-CA" sz="3600" b="0" i="0" u="none" strike="noStrike" cap="none" spc="0" normalizeH="0" baseline="0" dirty="0">
                <a:ln>
                  <a:noFill/>
                </a:ln>
                <a:solidFill>
                  <a:srgbClr val="000000"/>
                </a:solidFill>
                <a:effectLst/>
                <a:uFillTx/>
                <a:latin typeface="+mj-lt"/>
                <a:ea typeface="+mj-ea"/>
                <a:cs typeface="+mj-cs"/>
                <a:sym typeface="Helvetica Light"/>
              </a:rPr>
              <a:t>  </a:t>
            </a:r>
          </a:p>
          <a:p>
            <a:pPr marL="0" marR="0" indent="0" algn="l" defTabSz="821531" rtl="0" fontAlgn="auto" latinLnBrk="0" hangingPunct="0">
              <a:lnSpc>
                <a:spcPct val="100000"/>
              </a:lnSpc>
              <a:spcBef>
                <a:spcPts val="0"/>
              </a:spcBef>
              <a:spcAft>
                <a:spcPts val="1200"/>
              </a:spcAft>
              <a:buClrTx/>
              <a:buSzTx/>
              <a:buFontTx/>
              <a:buNone/>
              <a:tabLst/>
            </a:pPr>
            <a:r>
              <a:rPr lang="en-CA" sz="3600" dirty="0"/>
              <a:t>               </a:t>
            </a:r>
            <a:r>
              <a:rPr kumimoji="0" lang="en-CA" sz="3600" b="1" i="0" u="none" strike="noStrike" cap="none" spc="0" normalizeH="0" baseline="0" dirty="0">
                <a:ln>
                  <a:noFill/>
                </a:ln>
                <a:solidFill>
                  <a:srgbClr val="000000"/>
                </a:solidFill>
                <a:effectLst/>
                <a:uFillTx/>
                <a:latin typeface="+mj-lt"/>
                <a:ea typeface="+mj-ea"/>
                <a:cs typeface="+mj-cs"/>
                <a:sym typeface="Helvetica Light"/>
              </a:rPr>
              <a:t>Simpl</a:t>
            </a:r>
            <a:r>
              <a:rPr kumimoji="0" lang="en-CA" sz="3600" b="0" i="0" u="none" strike="noStrike" cap="none" spc="0" normalizeH="0" baseline="0" dirty="0">
                <a:ln>
                  <a:noFill/>
                </a:ln>
                <a:solidFill>
                  <a:srgbClr val="000000"/>
                </a:solidFill>
                <a:effectLst/>
                <a:uFillTx/>
                <a:latin typeface="+mj-lt"/>
                <a:ea typeface="+mj-ea"/>
                <a:cs typeface="+mj-cs"/>
                <a:sym typeface="Helvetica Light"/>
              </a:rPr>
              <a:t> (</a:t>
            </a:r>
            <a:r>
              <a:rPr kumimoji="0" lang="ru-RU" sz="3600" b="0" i="0" u="none" strike="noStrike" cap="none" spc="0" normalizeH="0" baseline="0" dirty="0">
                <a:ln>
                  <a:noFill/>
                </a:ln>
                <a:solidFill>
                  <a:srgbClr val="000000"/>
                </a:solidFill>
                <a:effectLst/>
                <a:uFillTx/>
                <a:latin typeface="+mj-lt"/>
                <a:ea typeface="+mj-ea"/>
                <a:cs typeface="+mj-cs"/>
                <a:sym typeface="Helvetica Light"/>
              </a:rPr>
              <a:t>группа компаний)</a:t>
            </a:r>
          </a:p>
          <a:p>
            <a:pPr marL="0" marR="0" indent="0" algn="l" defTabSz="821531" rtl="0" fontAlgn="auto" latinLnBrk="0" hangingPunct="0">
              <a:lnSpc>
                <a:spcPct val="100000"/>
              </a:lnSpc>
              <a:spcBef>
                <a:spcPts val="0"/>
              </a:spcBef>
              <a:spcAft>
                <a:spcPts val="1200"/>
              </a:spcAft>
              <a:buClrTx/>
              <a:buSzTx/>
              <a:buFontTx/>
              <a:buNone/>
              <a:tabLst/>
            </a:pPr>
            <a:r>
              <a:rPr lang="ru-RU" sz="3600" b="1" i="1" dirty="0"/>
              <a:t>Цели проекта: </a:t>
            </a:r>
          </a:p>
          <a:p>
            <a:pPr marL="0" marR="0" indent="0" algn="l" defTabSz="821531" rtl="0" fontAlgn="auto" latinLnBrk="0" hangingPunct="0">
              <a:lnSpc>
                <a:spcPct val="100000"/>
              </a:lnSpc>
              <a:spcBef>
                <a:spcPts val="0"/>
              </a:spcBef>
              <a:spcAft>
                <a:spcPts val="1200"/>
              </a:spcAft>
              <a:buClrTx/>
              <a:buSzTx/>
              <a:buFontTx/>
              <a:buNone/>
              <a:tabLst/>
            </a:pPr>
            <a:r>
              <a:rPr lang="ru-RU" sz="3600" b="1" i="1" dirty="0"/>
              <a:t>              учебные:</a:t>
            </a:r>
          </a:p>
          <a:p>
            <a:pPr marL="3076575" marR="0" indent="-571500" algn="l" defTabSz="821531" rtl="0" fontAlgn="auto" latinLnBrk="0" hangingPunct="0">
              <a:lnSpc>
                <a:spcPct val="100000"/>
              </a:lnSpc>
              <a:spcBef>
                <a:spcPts val="0"/>
              </a:spcBef>
              <a:spcAft>
                <a:spcPts val="1200"/>
              </a:spcAft>
              <a:buClrTx/>
              <a:buSzTx/>
              <a:buFont typeface="Arial" panose="020B0604020202020204" pitchFamily="34" charset="0"/>
              <a:buChar char="•"/>
              <a:tabLst/>
            </a:pPr>
            <a:r>
              <a:rPr lang="ru-RU" sz="4000" dirty="0"/>
              <a:t>приобрести умение работать в малой проектной группе;</a:t>
            </a:r>
          </a:p>
          <a:p>
            <a:pPr marL="3076575" marR="0" indent="-571500" algn="l" defTabSz="821531" rtl="0" fontAlgn="auto" latinLnBrk="0" hangingPunct="0">
              <a:lnSpc>
                <a:spcPct val="100000"/>
              </a:lnSpc>
              <a:spcBef>
                <a:spcPts val="0"/>
              </a:spcBef>
              <a:spcAft>
                <a:spcPts val="1200"/>
              </a:spcAft>
              <a:buClrTx/>
              <a:buSzTx/>
              <a:buFont typeface="Arial" panose="020B0604020202020204" pitchFamily="34" charset="0"/>
              <a:buChar char="•"/>
              <a:tabLst/>
            </a:pPr>
            <a:r>
              <a:rPr lang="ru-RU" sz="4000" dirty="0"/>
              <a:t>систематизировать  полученные знания по аналитике </a:t>
            </a:r>
            <a:r>
              <a:rPr lang="en-CA" sz="4000" dirty="0"/>
              <a:t>IoT</a:t>
            </a:r>
            <a:r>
              <a:rPr lang="ru-RU" sz="4000" dirty="0"/>
              <a:t>;</a:t>
            </a:r>
          </a:p>
          <a:p>
            <a:pPr marR="0" algn="l" defTabSz="821531" rtl="0" fontAlgn="auto" latinLnBrk="0" hangingPunct="0">
              <a:lnSpc>
                <a:spcPct val="100000"/>
              </a:lnSpc>
              <a:spcBef>
                <a:spcPts val="0"/>
              </a:spcBef>
              <a:spcAft>
                <a:spcPts val="1200"/>
              </a:spcAft>
              <a:buClrTx/>
              <a:buSzTx/>
              <a:tabLst/>
            </a:pPr>
            <a:r>
              <a:rPr lang="ru-RU" sz="3600" dirty="0"/>
              <a:t>             </a:t>
            </a:r>
            <a:r>
              <a:rPr lang="ru-RU" sz="3600" b="1" i="1" dirty="0"/>
              <a:t>практические:</a:t>
            </a:r>
          </a:p>
          <a:p>
            <a:pPr marL="3076575" marR="0" indent="-571500" algn="l" defTabSz="821531" rtl="0" fontAlgn="auto" latinLnBrk="0" hangingPunct="0">
              <a:lnSpc>
                <a:spcPct val="100000"/>
              </a:lnSpc>
              <a:spcBef>
                <a:spcPts val="0"/>
              </a:spcBef>
              <a:spcAft>
                <a:spcPts val="1200"/>
              </a:spcAft>
              <a:buClrTx/>
              <a:buSzTx/>
              <a:buFont typeface="Arial" panose="020B0604020202020204" pitchFamily="34" charset="0"/>
              <a:buChar char="•"/>
              <a:tabLst/>
            </a:pPr>
            <a:r>
              <a:rPr lang="ru-RU" sz="4000" dirty="0"/>
              <a:t>и</a:t>
            </a:r>
            <a:r>
              <a:rPr kumimoji="0" lang="ru-RU" sz="4000" b="0" i="0" u="none" strike="noStrike" cap="none" spc="0" normalizeH="0" baseline="0" dirty="0">
                <a:ln>
                  <a:noFill/>
                </a:ln>
                <a:solidFill>
                  <a:srgbClr val="000000"/>
                </a:solidFill>
                <a:effectLst/>
                <a:uFillTx/>
                <a:latin typeface="+mj-lt"/>
                <a:ea typeface="+mj-ea"/>
                <a:cs typeface="+mj-cs"/>
                <a:sym typeface="Helvetica Light"/>
              </a:rPr>
              <a:t>сследовать влияние </a:t>
            </a:r>
            <a:r>
              <a:rPr lang="ru-RU" sz="4000" dirty="0"/>
              <a:t>способа и режима эксплуатации на давления в скважине;</a:t>
            </a:r>
          </a:p>
          <a:p>
            <a:pPr marL="3076575" indent="-571500" algn="l">
              <a:spcAft>
                <a:spcPts val="1200"/>
              </a:spcAft>
              <a:buFont typeface="Arial" panose="020B0604020202020204" pitchFamily="34" charset="0"/>
              <a:buChar char="•"/>
            </a:pPr>
            <a:r>
              <a:rPr kumimoji="0" lang="ru-RU" sz="4000" b="0" i="0" u="none" strike="noStrike" cap="none" spc="0" normalizeH="0" baseline="0" dirty="0">
                <a:ln>
                  <a:noFill/>
                </a:ln>
                <a:solidFill>
                  <a:srgbClr val="000000"/>
                </a:solidFill>
                <a:effectLst/>
                <a:uFillTx/>
                <a:latin typeface="+mj-lt"/>
                <a:ea typeface="+mj-ea"/>
                <a:cs typeface="+mj-cs"/>
                <a:sym typeface="Helvetica Light"/>
              </a:rPr>
              <a:t>визуализировать результаты исследований при помощи </a:t>
            </a:r>
            <a:r>
              <a:rPr lang="en-CA" sz="4000" dirty="0"/>
              <a:t>Dashboard</a:t>
            </a:r>
            <a:r>
              <a:rPr lang="ru-RU" sz="4000" dirty="0"/>
              <a:t> в </a:t>
            </a:r>
            <a:r>
              <a:rPr lang="en-CA" sz="4000" dirty="0"/>
              <a:t>Grafana</a:t>
            </a:r>
            <a:r>
              <a:rPr kumimoji="0" lang="ru-RU" sz="4000" b="0" i="0" u="none" strike="noStrike" cap="none" spc="0" normalizeH="0" baseline="0" dirty="0">
                <a:ln>
                  <a:noFill/>
                </a:ln>
                <a:solidFill>
                  <a:srgbClr val="000000"/>
                </a:solidFill>
                <a:effectLst/>
                <a:uFillTx/>
                <a:latin typeface="+mj-lt"/>
                <a:ea typeface="+mj-ea"/>
                <a:cs typeface="+mj-cs"/>
                <a:sym typeface="Helvetica Light"/>
              </a:rPr>
              <a:t>.</a:t>
            </a:r>
          </a:p>
          <a:p>
            <a:pPr marL="0" marR="0" indent="0" algn="l" defTabSz="821531" rtl="0" fontAlgn="auto" latinLnBrk="0" hangingPunct="0">
              <a:lnSpc>
                <a:spcPct val="100000"/>
              </a:lnSpc>
              <a:spcBef>
                <a:spcPts val="0"/>
              </a:spcBef>
              <a:spcAft>
                <a:spcPts val="1200"/>
              </a:spcAft>
              <a:buClrTx/>
              <a:buSzTx/>
              <a:buFontTx/>
              <a:buNone/>
              <a:tabLst/>
            </a:pPr>
            <a:r>
              <a:rPr lang="ru-RU" sz="3600" b="1" i="1" dirty="0"/>
              <a:t>Обеспечение:</a:t>
            </a:r>
          </a:p>
          <a:p>
            <a:pPr marL="3190875" marR="0" indent="-685800" algn="l" defTabSz="821531" rtl="0" fontAlgn="auto" latinLnBrk="0" hangingPunct="0">
              <a:lnSpc>
                <a:spcPct val="100000"/>
              </a:lnSpc>
              <a:spcBef>
                <a:spcPts val="0"/>
              </a:spcBef>
              <a:spcAft>
                <a:spcPts val="1200"/>
              </a:spcAft>
              <a:buClrTx/>
              <a:buSzTx/>
              <a:buFont typeface="Arial" panose="020B0604020202020204" pitchFamily="34" charset="0"/>
              <a:buChar char="•"/>
              <a:tabLst/>
            </a:pPr>
            <a:r>
              <a:rPr lang="ru-RU" sz="3600" dirty="0"/>
              <a:t>компьютерный класс;</a:t>
            </a:r>
          </a:p>
          <a:p>
            <a:pPr marL="3190875" marR="0" indent="-685800" algn="l" defTabSz="821531" rtl="0" fontAlgn="auto" latinLnBrk="0" hangingPunct="0">
              <a:lnSpc>
                <a:spcPct val="100000"/>
              </a:lnSpc>
              <a:spcBef>
                <a:spcPts val="0"/>
              </a:spcBef>
              <a:spcAft>
                <a:spcPts val="1200"/>
              </a:spcAft>
              <a:buClrTx/>
              <a:buSzTx/>
              <a:buFont typeface="Arial" panose="020B0604020202020204" pitchFamily="34" charset="0"/>
              <a:buChar char="•"/>
              <a:tabLst/>
            </a:pPr>
            <a:r>
              <a:rPr lang="ru-RU" sz="3600" dirty="0"/>
              <a:t>программное обеспечение: </a:t>
            </a:r>
            <a:r>
              <a:rPr lang="en-CA" sz="3600" dirty="0"/>
              <a:t>Excel, Word, Python 3.xx, InfluxDB, Grafana</a:t>
            </a:r>
          </a:p>
          <a:p>
            <a:pPr marL="3190875" marR="0" indent="-685800" algn="l" defTabSz="821531" rtl="0" fontAlgn="auto" latinLnBrk="0" hangingPunct="0">
              <a:lnSpc>
                <a:spcPct val="100000"/>
              </a:lnSpc>
              <a:spcBef>
                <a:spcPts val="0"/>
              </a:spcBef>
              <a:spcAft>
                <a:spcPts val="1200"/>
              </a:spcAft>
              <a:buClrTx/>
              <a:buSzTx/>
              <a:buFont typeface="Arial" panose="020B0604020202020204" pitchFamily="34" charset="0"/>
              <a:buChar char="•"/>
              <a:tabLst/>
            </a:pPr>
            <a:r>
              <a:rPr lang="ru-RU" sz="3600" dirty="0"/>
              <a:t>файлы с исходными данными от компании</a:t>
            </a:r>
            <a:r>
              <a:rPr lang="en-CA" sz="3600" dirty="0"/>
              <a:t> Simpl</a:t>
            </a:r>
            <a:endParaRPr lang="ru-RU" sz="3600" dirty="0"/>
          </a:p>
          <a:p>
            <a:pPr marR="0" algn="l" defTabSz="821531" rtl="0" fontAlgn="auto" latinLnBrk="0" hangingPunct="0">
              <a:lnSpc>
                <a:spcPct val="100000"/>
              </a:lnSpc>
              <a:spcBef>
                <a:spcPts val="0"/>
              </a:spcBef>
              <a:spcAft>
                <a:spcPts val="1200"/>
              </a:spcAft>
              <a:buClrTx/>
              <a:buSzTx/>
              <a:tabLst/>
            </a:pPr>
            <a:r>
              <a:rPr lang="ru-RU" sz="3600" b="1" i="1" dirty="0"/>
              <a:t>Время:   </a:t>
            </a:r>
            <a:r>
              <a:rPr lang="ru-RU" sz="3600" b="1" dirty="0"/>
              <a:t>8 часов </a:t>
            </a:r>
            <a:r>
              <a:rPr lang="ru-RU" sz="3600" dirty="0"/>
              <a:t>(21.05 и 23.05)</a:t>
            </a:r>
          </a:p>
        </p:txBody>
      </p:sp>
    </p:spTree>
    <p:extLst>
      <p:ext uri="{BB962C8B-B14F-4D97-AF65-F5344CB8AC3E}">
        <p14:creationId xmlns:p14="http://schemas.microsoft.com/office/powerpoint/2010/main" val="344238470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endParaRPr dirty="0"/>
          </a:p>
        </p:txBody>
      </p:sp>
      <p:sp>
        <p:nvSpPr>
          <p:cNvPr id="66" name="Очень крутой заголовок…"/>
          <p:cNvSpPr txBox="1"/>
          <p:nvPr/>
        </p:nvSpPr>
        <p:spPr>
          <a:xfrm>
            <a:off x="1236246" y="1514494"/>
            <a:ext cx="21506374" cy="33413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9600" b="1" cap="all" dirty="0">
                <a:solidFill>
                  <a:srgbClr val="253957"/>
                </a:solidFill>
                <a:sym typeface="Arial Narrow"/>
              </a:rPr>
              <a:t>Процесс анализа, применяемый в проекте</a:t>
            </a:r>
            <a:endParaRPr dirty="0"/>
          </a:p>
        </p:txBody>
      </p:sp>
      <p:sp>
        <p:nvSpPr>
          <p:cNvPr id="68" name="Линия"/>
          <p:cNvSpPr/>
          <p:nvPr/>
        </p:nvSpPr>
        <p:spPr>
          <a:xfrm>
            <a:off x="1166465" y="1536886"/>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69" name="Название подразделения, лаборатории, факультета и т.д."/>
          <p:cNvSpPr txBox="1"/>
          <p:nvPr/>
        </p:nvSpPr>
        <p:spPr>
          <a:xfrm>
            <a:off x="10823848" y="563677"/>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Кафедра информационных технологий в бизнесе</a:t>
            </a:r>
            <a:r>
              <a:rPr dirty="0"/>
              <a:t>.</a:t>
            </a:r>
          </a:p>
        </p:txBody>
      </p:sp>
      <p:pic>
        <p:nvPicPr>
          <p:cNvPr id="70" name="Изображение" descr="Изображение"/>
          <p:cNvPicPr>
            <a:picLocks noChangeAspect="1"/>
          </p:cNvPicPr>
          <p:nvPr/>
        </p:nvPicPr>
        <p:blipFill>
          <a:blip r:embed="rId2">
            <a:extLst/>
          </a:blip>
          <a:stretch>
            <a:fillRect/>
          </a:stretch>
        </p:blipFill>
        <p:spPr>
          <a:xfrm>
            <a:off x="1236246" y="156334"/>
            <a:ext cx="1199579" cy="1199579"/>
          </a:xfrm>
          <a:prstGeom prst="rect">
            <a:avLst/>
          </a:prstGeom>
          <a:ln w="12700">
            <a:miter lim="400000"/>
          </a:ln>
        </p:spPr>
      </p:pic>
      <p:graphicFrame>
        <p:nvGraphicFramePr>
          <p:cNvPr id="8" name="Объект 3">
            <a:extLst>
              <a:ext uri="{FF2B5EF4-FFF2-40B4-BE49-F238E27FC236}">
                <a16:creationId xmlns:a16="http://schemas.microsoft.com/office/drawing/2014/main" id="{A18BB581-655C-4D72-A1D5-7DAAEFE87C50}"/>
              </a:ext>
            </a:extLst>
          </p:cNvPr>
          <p:cNvGraphicFramePr>
            <a:graphicFrameLocks/>
          </p:cNvGraphicFramePr>
          <p:nvPr>
            <p:extLst>
              <p:ext uri="{D42A27DB-BD31-4B8C-83A1-F6EECF244321}">
                <p14:modId xmlns:p14="http://schemas.microsoft.com/office/powerpoint/2010/main" val="4090868706"/>
              </p:ext>
            </p:extLst>
          </p:nvPr>
        </p:nvGraphicFramePr>
        <p:xfrm>
          <a:off x="3191000" y="5293045"/>
          <a:ext cx="16777864" cy="72081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endParaRPr dirty="0"/>
          </a:p>
        </p:txBody>
      </p:sp>
      <p:sp>
        <p:nvSpPr>
          <p:cNvPr id="66" name="Очень крутой заголовок…"/>
          <p:cNvSpPr txBox="1"/>
          <p:nvPr/>
        </p:nvSpPr>
        <p:spPr>
          <a:xfrm>
            <a:off x="1166465" y="1597351"/>
            <a:ext cx="21506374" cy="14711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9600" b="1" cap="all" dirty="0">
                <a:solidFill>
                  <a:srgbClr val="253957"/>
                </a:solidFill>
                <a:sym typeface="Arial Narrow"/>
              </a:rPr>
              <a:t>Трудоемкость этапов проекта</a:t>
            </a:r>
            <a:endParaRPr dirty="0"/>
          </a:p>
        </p:txBody>
      </p:sp>
      <p:sp>
        <p:nvSpPr>
          <p:cNvPr id="67" name="Заголовок основного текста"/>
          <p:cNvSpPr txBox="1"/>
          <p:nvPr/>
        </p:nvSpPr>
        <p:spPr>
          <a:xfrm>
            <a:off x="1107280" y="3916337"/>
            <a:ext cx="16073439" cy="6769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68" name="Линия"/>
          <p:cNvSpPr/>
          <p:nvPr/>
        </p:nvSpPr>
        <p:spPr>
          <a:xfrm>
            <a:off x="1166465" y="1536886"/>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69" name="Название подразделения, лаборатории, факультета и т.д."/>
          <p:cNvSpPr txBox="1"/>
          <p:nvPr/>
        </p:nvSpPr>
        <p:spPr>
          <a:xfrm>
            <a:off x="10751840" y="629582"/>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Кафедра информационных технологий в бизнесе</a:t>
            </a:r>
            <a:r>
              <a:rPr dirty="0"/>
              <a:t>.</a:t>
            </a:r>
          </a:p>
        </p:txBody>
      </p:sp>
      <p:pic>
        <p:nvPicPr>
          <p:cNvPr id="70" name="Изображение" descr="Изображение"/>
          <p:cNvPicPr>
            <a:picLocks noChangeAspect="1"/>
          </p:cNvPicPr>
          <p:nvPr/>
        </p:nvPicPr>
        <p:blipFill>
          <a:blip r:embed="rId2">
            <a:extLst/>
          </a:blip>
          <a:stretch>
            <a:fillRect/>
          </a:stretch>
        </p:blipFill>
        <p:spPr>
          <a:xfrm>
            <a:off x="1236246" y="156334"/>
            <a:ext cx="1199579" cy="1199579"/>
          </a:xfrm>
          <a:prstGeom prst="rect">
            <a:avLst/>
          </a:prstGeom>
          <a:ln w="12700">
            <a:miter lim="400000"/>
          </a:ln>
        </p:spPr>
      </p:pic>
      <p:graphicFrame>
        <p:nvGraphicFramePr>
          <p:cNvPr id="10" name="Объект 3">
            <a:extLst>
              <a:ext uri="{FF2B5EF4-FFF2-40B4-BE49-F238E27FC236}">
                <a16:creationId xmlns:a16="http://schemas.microsoft.com/office/drawing/2014/main" id="{431B943F-1CB5-4D64-8807-1B42A1FC87AF}"/>
              </a:ext>
            </a:extLst>
          </p:cNvPr>
          <p:cNvGraphicFramePr>
            <a:graphicFrameLocks/>
          </p:cNvGraphicFramePr>
          <p:nvPr>
            <p:extLst>
              <p:ext uri="{D42A27DB-BD31-4B8C-83A1-F6EECF244321}">
                <p14:modId xmlns:p14="http://schemas.microsoft.com/office/powerpoint/2010/main" val="4256840306"/>
              </p:ext>
            </p:extLst>
          </p:nvPr>
        </p:nvGraphicFramePr>
        <p:xfrm>
          <a:off x="4055096" y="3955618"/>
          <a:ext cx="15769752" cy="8936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7671811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endParaRPr dirty="0"/>
          </a:p>
        </p:txBody>
      </p:sp>
      <p:sp>
        <p:nvSpPr>
          <p:cNvPr id="66" name="Очень крутой заголовок…"/>
          <p:cNvSpPr txBox="1"/>
          <p:nvPr/>
        </p:nvSpPr>
        <p:spPr>
          <a:xfrm>
            <a:off x="1198719" y="1714476"/>
            <a:ext cx="21506374" cy="14711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8800" b="1" cap="all" dirty="0">
                <a:solidFill>
                  <a:srgbClr val="253957"/>
                </a:solidFill>
                <a:sym typeface="Arial Narrow"/>
              </a:rPr>
              <a:t>ИСТОЧНИКИ данных, </a:t>
            </a:r>
            <a:r>
              <a:rPr lang="ru-RU" sz="8800" b="1" cap="all" dirty="0">
                <a:solidFill>
                  <a:srgbClr val="253957"/>
                </a:solidFill>
                <a:latin typeface="+mn-lt"/>
                <a:ea typeface="+mn-ea"/>
                <a:cs typeface="+mn-cs"/>
                <a:sym typeface="Arial Narrow"/>
              </a:rPr>
              <a:t>Выборка ДАННЫХ</a:t>
            </a:r>
            <a:endParaRPr sz="8800" b="1" cap="all" dirty="0">
              <a:solidFill>
                <a:srgbClr val="253957"/>
              </a:solidFill>
              <a:latin typeface="+mn-lt"/>
              <a:ea typeface="+mn-ea"/>
              <a:cs typeface="+mn-cs"/>
            </a:endParaRPr>
          </a:p>
        </p:txBody>
      </p:sp>
      <p:sp>
        <p:nvSpPr>
          <p:cNvPr id="68" name="Линия"/>
          <p:cNvSpPr/>
          <p:nvPr/>
        </p:nvSpPr>
        <p:spPr>
          <a:xfrm>
            <a:off x="1166465" y="1536886"/>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69" name="Название подразделения, лаборатории, факультета и т.д."/>
          <p:cNvSpPr txBox="1"/>
          <p:nvPr/>
        </p:nvSpPr>
        <p:spPr>
          <a:xfrm>
            <a:off x="10751840" y="629582"/>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Кафедра информационных технологий в бизнесе</a:t>
            </a:r>
            <a:r>
              <a:rPr dirty="0"/>
              <a:t>.</a:t>
            </a:r>
          </a:p>
        </p:txBody>
      </p:sp>
      <p:pic>
        <p:nvPicPr>
          <p:cNvPr id="70" name="Изображение" descr="Изображение"/>
          <p:cNvPicPr>
            <a:picLocks noChangeAspect="1"/>
          </p:cNvPicPr>
          <p:nvPr/>
        </p:nvPicPr>
        <p:blipFill>
          <a:blip r:embed="rId2">
            <a:extLst/>
          </a:blip>
          <a:stretch>
            <a:fillRect/>
          </a:stretch>
        </p:blipFill>
        <p:spPr>
          <a:xfrm>
            <a:off x="1236246" y="156334"/>
            <a:ext cx="1199579" cy="1199579"/>
          </a:xfrm>
          <a:prstGeom prst="rect">
            <a:avLst/>
          </a:prstGeom>
          <a:ln w="12700">
            <a:miter lim="400000"/>
          </a:ln>
        </p:spPr>
      </p:pic>
      <p:graphicFrame>
        <p:nvGraphicFramePr>
          <p:cNvPr id="9" name="Объект 3">
            <a:extLst>
              <a:ext uri="{FF2B5EF4-FFF2-40B4-BE49-F238E27FC236}">
                <a16:creationId xmlns:a16="http://schemas.microsoft.com/office/drawing/2014/main" id="{43FDD4BD-3D12-48EE-B3EC-A4C7B157CF48}"/>
              </a:ext>
            </a:extLst>
          </p:cNvPr>
          <p:cNvGraphicFramePr>
            <a:graphicFrameLocks/>
          </p:cNvGraphicFramePr>
          <p:nvPr>
            <p:extLst>
              <p:ext uri="{D42A27DB-BD31-4B8C-83A1-F6EECF244321}">
                <p14:modId xmlns:p14="http://schemas.microsoft.com/office/powerpoint/2010/main" val="656631550"/>
              </p:ext>
            </p:extLst>
          </p:nvPr>
        </p:nvGraphicFramePr>
        <p:xfrm>
          <a:off x="4777910" y="3689648"/>
          <a:ext cx="14347991" cy="76818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Группа 4">
            <a:extLst>
              <a:ext uri="{FF2B5EF4-FFF2-40B4-BE49-F238E27FC236}">
                <a16:creationId xmlns:a16="http://schemas.microsoft.com/office/drawing/2014/main" id="{3CB9A624-4AB7-4DC0-84D6-9A6D3CB377EF}"/>
              </a:ext>
            </a:extLst>
          </p:cNvPr>
          <p:cNvGrpSpPr/>
          <p:nvPr/>
        </p:nvGrpSpPr>
        <p:grpSpPr>
          <a:xfrm>
            <a:off x="9527704" y="12001524"/>
            <a:ext cx="6480720" cy="1252265"/>
            <a:chOff x="7007424" y="12054275"/>
            <a:chExt cx="6480720" cy="1252265"/>
          </a:xfrm>
        </p:grpSpPr>
        <p:sp>
          <p:nvSpPr>
            <p:cNvPr id="2" name="TextBox 1">
              <a:extLst>
                <a:ext uri="{FF2B5EF4-FFF2-40B4-BE49-F238E27FC236}">
                  <a16:creationId xmlns:a16="http://schemas.microsoft.com/office/drawing/2014/main" id="{0891E43A-15B7-460F-9820-703098FFD052}"/>
                </a:ext>
              </a:extLst>
            </p:cNvPr>
            <p:cNvSpPr txBox="1"/>
            <p:nvPr/>
          </p:nvSpPr>
          <p:spPr>
            <a:xfrm>
              <a:off x="8735616" y="12054275"/>
              <a:ext cx="4752528" cy="12522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ru-RU" sz="2400" b="0" i="0" u="none" strike="noStrike" cap="none" spc="0" normalizeH="0" baseline="0" dirty="0">
                  <a:ln>
                    <a:noFill/>
                  </a:ln>
                  <a:solidFill>
                    <a:srgbClr val="000000"/>
                  </a:solidFill>
                  <a:effectLst/>
                  <a:uFillTx/>
                  <a:latin typeface="+mj-lt"/>
                  <a:ea typeface="+mj-ea"/>
                  <a:cs typeface="+mj-cs"/>
                  <a:sym typeface="Helvetica Light"/>
                </a:rPr>
                <a:t>Существующие</a:t>
              </a:r>
            </a:p>
            <a:p>
              <a:pPr marL="0" marR="0" indent="0" algn="l" defTabSz="821531" rtl="0" fontAlgn="auto" latinLnBrk="0" hangingPunct="0">
                <a:lnSpc>
                  <a:spcPct val="100000"/>
                </a:lnSpc>
                <a:spcBef>
                  <a:spcPts val="0"/>
                </a:spcBef>
                <a:spcAft>
                  <a:spcPts val="0"/>
                </a:spcAft>
                <a:buClrTx/>
                <a:buSzTx/>
                <a:buFontTx/>
                <a:buNone/>
                <a:tabLst/>
              </a:pPr>
              <a:endParaRPr lang="ru-RU" sz="2400" dirty="0"/>
            </a:p>
            <a:p>
              <a:pPr marL="0" marR="0" indent="0" algn="l" defTabSz="821531" rtl="0" fontAlgn="auto" latinLnBrk="0" hangingPunct="0">
                <a:lnSpc>
                  <a:spcPct val="100000"/>
                </a:lnSpc>
                <a:spcBef>
                  <a:spcPts val="0"/>
                </a:spcBef>
                <a:spcAft>
                  <a:spcPts val="0"/>
                </a:spcAft>
                <a:buClrTx/>
                <a:buSzTx/>
                <a:buFontTx/>
                <a:buNone/>
                <a:tabLst/>
              </a:pPr>
              <a:r>
                <a:rPr kumimoji="0" lang="ru-RU" sz="2400" b="0" i="0" u="none" strike="noStrike" cap="none" spc="0" normalizeH="0" baseline="0" dirty="0">
                  <a:ln>
                    <a:noFill/>
                  </a:ln>
                  <a:solidFill>
                    <a:srgbClr val="000000"/>
                  </a:solidFill>
                  <a:effectLst/>
                  <a:uFillTx/>
                  <a:latin typeface="+mj-lt"/>
                  <a:ea typeface="+mj-ea"/>
                  <a:cs typeface="+mj-cs"/>
                  <a:sym typeface="Helvetica Light"/>
                </a:rPr>
                <a:t>Используемые в проекте</a:t>
              </a:r>
              <a:endParaRPr kumimoji="0" lang="ru-RU" sz="1600" b="0" i="0" u="none" strike="noStrike" cap="none" spc="0" normalizeH="0" baseline="0" dirty="0">
                <a:ln>
                  <a:noFill/>
                </a:ln>
                <a:solidFill>
                  <a:srgbClr val="000000"/>
                </a:solidFill>
                <a:effectLst/>
                <a:uFillTx/>
                <a:latin typeface="+mj-lt"/>
                <a:ea typeface="+mj-ea"/>
                <a:cs typeface="+mj-cs"/>
                <a:sym typeface="Helvetica Light"/>
              </a:endParaRPr>
            </a:p>
          </p:txBody>
        </p:sp>
        <p:cxnSp>
          <p:nvCxnSpPr>
            <p:cNvPr id="4" name="Прямая соединительная линия 3">
              <a:extLst>
                <a:ext uri="{FF2B5EF4-FFF2-40B4-BE49-F238E27FC236}">
                  <a16:creationId xmlns:a16="http://schemas.microsoft.com/office/drawing/2014/main" id="{85DAD815-6545-4287-87F0-D914F907C0DC}"/>
                </a:ext>
              </a:extLst>
            </p:cNvPr>
            <p:cNvCxnSpPr/>
            <p:nvPr/>
          </p:nvCxnSpPr>
          <p:spPr>
            <a:xfrm>
              <a:off x="7007424" y="12330608"/>
              <a:ext cx="1440160" cy="0"/>
            </a:xfrm>
            <a:prstGeom prst="line">
              <a:avLst/>
            </a:prstGeom>
            <a:noFill/>
            <a:ln w="57150" cap="flat">
              <a:solidFill>
                <a:schemeClr val="tx1"/>
              </a:solidFill>
              <a:prstDash val="solid"/>
              <a:miter lim="400000"/>
            </a:ln>
            <a:effectLst/>
            <a:sp3d/>
          </p:spPr>
          <p:style>
            <a:lnRef idx="0">
              <a:scrgbClr r="0" g="0" b="0"/>
            </a:lnRef>
            <a:fillRef idx="0">
              <a:scrgbClr r="0" g="0" b="0"/>
            </a:fillRef>
            <a:effectRef idx="0">
              <a:scrgbClr r="0" g="0" b="0"/>
            </a:effectRef>
            <a:fontRef idx="none"/>
          </p:style>
        </p:cxnSp>
        <p:cxnSp>
          <p:nvCxnSpPr>
            <p:cNvPr id="12" name="Прямая соединительная линия 11">
              <a:extLst>
                <a:ext uri="{FF2B5EF4-FFF2-40B4-BE49-F238E27FC236}">
                  <a16:creationId xmlns:a16="http://schemas.microsoft.com/office/drawing/2014/main" id="{6A86D21D-0516-4890-9706-8446307A0875}"/>
                </a:ext>
              </a:extLst>
            </p:cNvPr>
            <p:cNvCxnSpPr/>
            <p:nvPr/>
          </p:nvCxnSpPr>
          <p:spPr>
            <a:xfrm>
              <a:off x="7007424" y="12978680"/>
              <a:ext cx="1440160" cy="0"/>
            </a:xfrm>
            <a:prstGeom prst="line">
              <a:avLst/>
            </a:prstGeom>
            <a:noFill/>
            <a:ln w="57150" cap="flat">
              <a:solidFill>
                <a:srgbClr val="FF0000"/>
              </a:solidFill>
              <a:prstDash val="solid"/>
              <a:miter lim="4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149223976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endParaRPr dirty="0"/>
          </a:p>
        </p:txBody>
      </p:sp>
      <p:sp>
        <p:nvSpPr>
          <p:cNvPr id="66" name="Очень крутой заголовок…"/>
          <p:cNvSpPr txBox="1"/>
          <p:nvPr/>
        </p:nvSpPr>
        <p:spPr>
          <a:xfrm>
            <a:off x="1198719" y="1714476"/>
            <a:ext cx="21506374" cy="14711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9600" b="1" cap="all" dirty="0">
                <a:solidFill>
                  <a:srgbClr val="253957"/>
                </a:solidFill>
                <a:sym typeface="Arial Narrow"/>
              </a:rPr>
              <a:t>Очистка данных</a:t>
            </a:r>
            <a:endParaRPr dirty="0"/>
          </a:p>
        </p:txBody>
      </p:sp>
      <p:sp>
        <p:nvSpPr>
          <p:cNvPr id="67" name="Заголовок основного текста"/>
          <p:cNvSpPr txBox="1"/>
          <p:nvPr/>
        </p:nvSpPr>
        <p:spPr>
          <a:xfrm>
            <a:off x="1107280" y="3916337"/>
            <a:ext cx="16073439" cy="6769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68" name="Линия"/>
          <p:cNvSpPr/>
          <p:nvPr/>
        </p:nvSpPr>
        <p:spPr>
          <a:xfrm>
            <a:off x="1166465" y="1536886"/>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69" name="Название подразделения, лаборатории, факультета и т.д."/>
          <p:cNvSpPr txBox="1"/>
          <p:nvPr/>
        </p:nvSpPr>
        <p:spPr>
          <a:xfrm>
            <a:off x="10751840" y="629582"/>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Кафедра информационных технологий в бизнесе</a:t>
            </a:r>
            <a:r>
              <a:rPr dirty="0"/>
              <a:t>.</a:t>
            </a:r>
          </a:p>
        </p:txBody>
      </p:sp>
      <p:pic>
        <p:nvPicPr>
          <p:cNvPr id="70" name="Изображение" descr="Изображение"/>
          <p:cNvPicPr>
            <a:picLocks noChangeAspect="1"/>
          </p:cNvPicPr>
          <p:nvPr/>
        </p:nvPicPr>
        <p:blipFill>
          <a:blip r:embed="rId2">
            <a:extLst/>
          </a:blip>
          <a:stretch>
            <a:fillRect/>
          </a:stretch>
        </p:blipFill>
        <p:spPr>
          <a:xfrm>
            <a:off x="1236246" y="156334"/>
            <a:ext cx="1199579" cy="1199579"/>
          </a:xfrm>
          <a:prstGeom prst="rect">
            <a:avLst/>
          </a:prstGeom>
          <a:ln w="12700">
            <a:miter lim="400000"/>
          </a:ln>
        </p:spPr>
      </p:pic>
      <p:graphicFrame>
        <p:nvGraphicFramePr>
          <p:cNvPr id="10" name="Объект 3">
            <a:extLst>
              <a:ext uri="{FF2B5EF4-FFF2-40B4-BE49-F238E27FC236}">
                <a16:creationId xmlns:a16="http://schemas.microsoft.com/office/drawing/2014/main" id="{6F8C1097-83B2-4069-9D69-5F0AFCE4914C}"/>
              </a:ext>
            </a:extLst>
          </p:cNvPr>
          <p:cNvGraphicFramePr>
            <a:graphicFrameLocks/>
          </p:cNvGraphicFramePr>
          <p:nvPr>
            <p:extLst>
              <p:ext uri="{D42A27DB-BD31-4B8C-83A1-F6EECF244321}">
                <p14:modId xmlns:p14="http://schemas.microsoft.com/office/powerpoint/2010/main" val="2354945968"/>
              </p:ext>
            </p:extLst>
          </p:nvPr>
        </p:nvGraphicFramePr>
        <p:xfrm>
          <a:off x="2924261" y="3292731"/>
          <a:ext cx="18535477" cy="79483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9" name="Группа 8">
            <a:extLst>
              <a:ext uri="{FF2B5EF4-FFF2-40B4-BE49-F238E27FC236}">
                <a16:creationId xmlns:a16="http://schemas.microsoft.com/office/drawing/2014/main" id="{9870E9EF-C6D3-4F4D-8AE8-502925E33CC8}"/>
              </a:ext>
            </a:extLst>
          </p:cNvPr>
          <p:cNvGrpSpPr/>
          <p:nvPr/>
        </p:nvGrpSpPr>
        <p:grpSpPr>
          <a:xfrm>
            <a:off x="9143999" y="12001524"/>
            <a:ext cx="6480720" cy="1252265"/>
            <a:chOff x="7007424" y="12054275"/>
            <a:chExt cx="6480720" cy="1252265"/>
          </a:xfrm>
        </p:grpSpPr>
        <p:sp>
          <p:nvSpPr>
            <p:cNvPr id="11" name="TextBox 10">
              <a:extLst>
                <a:ext uri="{FF2B5EF4-FFF2-40B4-BE49-F238E27FC236}">
                  <a16:creationId xmlns:a16="http://schemas.microsoft.com/office/drawing/2014/main" id="{D9A2DD70-03A5-43E7-85B6-391F4F2FD289}"/>
                </a:ext>
              </a:extLst>
            </p:cNvPr>
            <p:cNvSpPr txBox="1"/>
            <p:nvPr/>
          </p:nvSpPr>
          <p:spPr>
            <a:xfrm>
              <a:off x="8735616" y="12054275"/>
              <a:ext cx="4752528" cy="12522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ru-RU" sz="2400" b="0" i="0" u="none" strike="noStrike" cap="none" spc="0" normalizeH="0" baseline="0" dirty="0">
                  <a:ln>
                    <a:noFill/>
                  </a:ln>
                  <a:solidFill>
                    <a:srgbClr val="000000"/>
                  </a:solidFill>
                  <a:effectLst/>
                  <a:uFillTx/>
                  <a:latin typeface="+mj-lt"/>
                  <a:ea typeface="+mj-ea"/>
                  <a:cs typeface="+mj-cs"/>
                  <a:sym typeface="Helvetica Light"/>
                </a:rPr>
                <a:t>Существующие</a:t>
              </a:r>
            </a:p>
            <a:p>
              <a:pPr marL="0" marR="0" indent="0" algn="l" defTabSz="821531" rtl="0" fontAlgn="auto" latinLnBrk="0" hangingPunct="0">
                <a:lnSpc>
                  <a:spcPct val="100000"/>
                </a:lnSpc>
                <a:spcBef>
                  <a:spcPts val="0"/>
                </a:spcBef>
                <a:spcAft>
                  <a:spcPts val="0"/>
                </a:spcAft>
                <a:buClrTx/>
                <a:buSzTx/>
                <a:buFontTx/>
                <a:buNone/>
                <a:tabLst/>
              </a:pPr>
              <a:endParaRPr lang="ru-RU" sz="2400" dirty="0"/>
            </a:p>
            <a:p>
              <a:pPr marL="0" marR="0" indent="0" algn="l" defTabSz="821531" rtl="0" fontAlgn="auto" latinLnBrk="0" hangingPunct="0">
                <a:lnSpc>
                  <a:spcPct val="100000"/>
                </a:lnSpc>
                <a:spcBef>
                  <a:spcPts val="0"/>
                </a:spcBef>
                <a:spcAft>
                  <a:spcPts val="0"/>
                </a:spcAft>
                <a:buClrTx/>
                <a:buSzTx/>
                <a:buFontTx/>
                <a:buNone/>
                <a:tabLst/>
              </a:pPr>
              <a:r>
                <a:rPr kumimoji="0" lang="ru-RU" sz="2400" b="0" i="0" u="none" strike="noStrike" cap="none" spc="0" normalizeH="0" baseline="0" dirty="0">
                  <a:ln>
                    <a:noFill/>
                  </a:ln>
                  <a:solidFill>
                    <a:srgbClr val="000000"/>
                  </a:solidFill>
                  <a:effectLst/>
                  <a:uFillTx/>
                  <a:latin typeface="+mj-lt"/>
                  <a:ea typeface="+mj-ea"/>
                  <a:cs typeface="+mj-cs"/>
                  <a:sym typeface="Helvetica Light"/>
                </a:rPr>
                <a:t>Используемые в проекте</a:t>
              </a:r>
              <a:endParaRPr kumimoji="0" lang="ru-RU" sz="1600" b="0" i="0" u="none" strike="noStrike" cap="none" spc="0" normalizeH="0" baseline="0" dirty="0">
                <a:ln>
                  <a:noFill/>
                </a:ln>
                <a:solidFill>
                  <a:srgbClr val="000000"/>
                </a:solidFill>
                <a:effectLst/>
                <a:uFillTx/>
                <a:latin typeface="+mj-lt"/>
                <a:ea typeface="+mj-ea"/>
                <a:cs typeface="+mj-cs"/>
                <a:sym typeface="Helvetica Light"/>
              </a:endParaRPr>
            </a:p>
          </p:txBody>
        </p:sp>
        <p:cxnSp>
          <p:nvCxnSpPr>
            <p:cNvPr id="12" name="Прямая соединительная линия 11">
              <a:extLst>
                <a:ext uri="{FF2B5EF4-FFF2-40B4-BE49-F238E27FC236}">
                  <a16:creationId xmlns:a16="http://schemas.microsoft.com/office/drawing/2014/main" id="{E6B9F382-E1E3-43E0-981A-7D0AF83B4F4B}"/>
                </a:ext>
              </a:extLst>
            </p:cNvPr>
            <p:cNvCxnSpPr/>
            <p:nvPr/>
          </p:nvCxnSpPr>
          <p:spPr>
            <a:xfrm>
              <a:off x="7007424" y="12330608"/>
              <a:ext cx="1440160" cy="0"/>
            </a:xfrm>
            <a:prstGeom prst="line">
              <a:avLst/>
            </a:prstGeom>
            <a:noFill/>
            <a:ln w="57150" cap="flat">
              <a:solidFill>
                <a:schemeClr val="tx1"/>
              </a:solidFill>
              <a:prstDash val="solid"/>
              <a:miter lim="400000"/>
            </a:ln>
            <a:effectLst/>
            <a:sp3d/>
          </p:spPr>
          <p:style>
            <a:lnRef idx="0">
              <a:scrgbClr r="0" g="0" b="0"/>
            </a:lnRef>
            <a:fillRef idx="0">
              <a:scrgbClr r="0" g="0" b="0"/>
            </a:fillRef>
            <a:effectRef idx="0">
              <a:scrgbClr r="0" g="0" b="0"/>
            </a:effectRef>
            <a:fontRef idx="none"/>
          </p:style>
        </p:cxnSp>
        <p:cxnSp>
          <p:nvCxnSpPr>
            <p:cNvPr id="13" name="Прямая соединительная линия 12">
              <a:extLst>
                <a:ext uri="{FF2B5EF4-FFF2-40B4-BE49-F238E27FC236}">
                  <a16:creationId xmlns:a16="http://schemas.microsoft.com/office/drawing/2014/main" id="{4EACDD34-B1C3-4F4D-8DD2-4744092EDF7B}"/>
                </a:ext>
              </a:extLst>
            </p:cNvPr>
            <p:cNvCxnSpPr/>
            <p:nvPr/>
          </p:nvCxnSpPr>
          <p:spPr>
            <a:xfrm>
              <a:off x="7007424" y="12978680"/>
              <a:ext cx="1440160" cy="0"/>
            </a:xfrm>
            <a:prstGeom prst="line">
              <a:avLst/>
            </a:prstGeom>
            <a:noFill/>
            <a:ln w="57150" cap="flat">
              <a:solidFill>
                <a:srgbClr val="FF0000"/>
              </a:solidFill>
              <a:prstDash val="solid"/>
              <a:miter lim="4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217469090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endParaRPr dirty="0"/>
          </a:p>
        </p:txBody>
      </p:sp>
      <p:sp>
        <p:nvSpPr>
          <p:cNvPr id="66" name="Очень крутой заголовок…"/>
          <p:cNvSpPr txBox="1"/>
          <p:nvPr/>
        </p:nvSpPr>
        <p:spPr>
          <a:xfrm>
            <a:off x="1166465" y="1597351"/>
            <a:ext cx="21506374" cy="14711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9600" b="1" cap="all" dirty="0">
                <a:solidFill>
                  <a:srgbClr val="253957"/>
                </a:solidFill>
                <a:sym typeface="Arial Narrow"/>
              </a:rPr>
              <a:t>Трансформация</a:t>
            </a:r>
            <a:endParaRPr dirty="0"/>
          </a:p>
        </p:txBody>
      </p:sp>
      <p:sp>
        <p:nvSpPr>
          <p:cNvPr id="68" name="Линия"/>
          <p:cNvSpPr/>
          <p:nvPr/>
        </p:nvSpPr>
        <p:spPr>
          <a:xfrm>
            <a:off x="1166465" y="1536886"/>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69" name="Название подразделения, лаборатории, факультета и т.д."/>
          <p:cNvSpPr txBox="1"/>
          <p:nvPr/>
        </p:nvSpPr>
        <p:spPr>
          <a:xfrm>
            <a:off x="10751840" y="629582"/>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Кафедра информационных технологий в бизнесе</a:t>
            </a:r>
            <a:r>
              <a:rPr dirty="0"/>
              <a:t>.</a:t>
            </a:r>
          </a:p>
        </p:txBody>
      </p:sp>
      <p:pic>
        <p:nvPicPr>
          <p:cNvPr id="70" name="Изображение" descr="Изображение"/>
          <p:cNvPicPr>
            <a:picLocks noChangeAspect="1"/>
          </p:cNvPicPr>
          <p:nvPr/>
        </p:nvPicPr>
        <p:blipFill>
          <a:blip r:embed="rId2">
            <a:extLst/>
          </a:blip>
          <a:stretch>
            <a:fillRect/>
          </a:stretch>
        </p:blipFill>
        <p:spPr>
          <a:xfrm>
            <a:off x="1236246" y="156334"/>
            <a:ext cx="1199579" cy="1199579"/>
          </a:xfrm>
          <a:prstGeom prst="rect">
            <a:avLst/>
          </a:prstGeom>
          <a:ln w="12700">
            <a:miter lim="400000"/>
          </a:ln>
        </p:spPr>
      </p:pic>
      <p:graphicFrame>
        <p:nvGraphicFramePr>
          <p:cNvPr id="9" name="Объект 3">
            <a:extLst>
              <a:ext uri="{FF2B5EF4-FFF2-40B4-BE49-F238E27FC236}">
                <a16:creationId xmlns:a16="http://schemas.microsoft.com/office/drawing/2014/main" id="{C1B1C54C-870D-42FF-9E51-A1B9ED40208F}"/>
              </a:ext>
            </a:extLst>
          </p:cNvPr>
          <p:cNvGraphicFramePr>
            <a:graphicFrameLocks/>
          </p:cNvGraphicFramePr>
          <p:nvPr>
            <p:extLst>
              <p:ext uri="{D42A27DB-BD31-4B8C-83A1-F6EECF244321}">
                <p14:modId xmlns:p14="http://schemas.microsoft.com/office/powerpoint/2010/main" val="2695757797"/>
              </p:ext>
            </p:extLst>
          </p:nvPr>
        </p:nvGraphicFramePr>
        <p:xfrm>
          <a:off x="5063208" y="3476122"/>
          <a:ext cx="14689632" cy="76221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Группа 9">
            <a:extLst>
              <a:ext uri="{FF2B5EF4-FFF2-40B4-BE49-F238E27FC236}">
                <a16:creationId xmlns:a16="http://schemas.microsoft.com/office/drawing/2014/main" id="{0A76B226-88BD-4972-8D27-FBD4AAA9883F}"/>
              </a:ext>
            </a:extLst>
          </p:cNvPr>
          <p:cNvGrpSpPr/>
          <p:nvPr/>
        </p:nvGrpSpPr>
        <p:grpSpPr>
          <a:xfrm>
            <a:off x="9527704" y="12001524"/>
            <a:ext cx="6480720" cy="1252265"/>
            <a:chOff x="7007424" y="12054275"/>
            <a:chExt cx="6480720" cy="1252265"/>
          </a:xfrm>
        </p:grpSpPr>
        <p:sp>
          <p:nvSpPr>
            <p:cNvPr id="11" name="TextBox 10">
              <a:extLst>
                <a:ext uri="{FF2B5EF4-FFF2-40B4-BE49-F238E27FC236}">
                  <a16:creationId xmlns:a16="http://schemas.microsoft.com/office/drawing/2014/main" id="{CE93F88A-FC3B-4E76-8DEC-6FD63FEE25A9}"/>
                </a:ext>
              </a:extLst>
            </p:cNvPr>
            <p:cNvSpPr txBox="1"/>
            <p:nvPr/>
          </p:nvSpPr>
          <p:spPr>
            <a:xfrm>
              <a:off x="8735616" y="12054275"/>
              <a:ext cx="4752528" cy="12522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ru-RU" sz="2400" b="0" i="0" u="none" strike="noStrike" cap="none" spc="0" normalizeH="0" baseline="0" dirty="0">
                  <a:ln>
                    <a:noFill/>
                  </a:ln>
                  <a:solidFill>
                    <a:srgbClr val="000000"/>
                  </a:solidFill>
                  <a:effectLst/>
                  <a:uFillTx/>
                  <a:latin typeface="+mj-lt"/>
                  <a:ea typeface="+mj-ea"/>
                  <a:cs typeface="+mj-cs"/>
                  <a:sym typeface="Helvetica Light"/>
                </a:rPr>
                <a:t>Существующие</a:t>
              </a:r>
            </a:p>
            <a:p>
              <a:pPr marL="0" marR="0" indent="0" algn="l" defTabSz="821531" rtl="0" fontAlgn="auto" latinLnBrk="0" hangingPunct="0">
                <a:lnSpc>
                  <a:spcPct val="100000"/>
                </a:lnSpc>
                <a:spcBef>
                  <a:spcPts val="0"/>
                </a:spcBef>
                <a:spcAft>
                  <a:spcPts val="0"/>
                </a:spcAft>
                <a:buClrTx/>
                <a:buSzTx/>
                <a:buFontTx/>
                <a:buNone/>
                <a:tabLst/>
              </a:pPr>
              <a:endParaRPr lang="ru-RU" sz="2400" dirty="0"/>
            </a:p>
            <a:p>
              <a:pPr marL="0" marR="0" indent="0" algn="l" defTabSz="821531" rtl="0" fontAlgn="auto" latinLnBrk="0" hangingPunct="0">
                <a:lnSpc>
                  <a:spcPct val="100000"/>
                </a:lnSpc>
                <a:spcBef>
                  <a:spcPts val="0"/>
                </a:spcBef>
                <a:spcAft>
                  <a:spcPts val="0"/>
                </a:spcAft>
                <a:buClrTx/>
                <a:buSzTx/>
                <a:buFontTx/>
                <a:buNone/>
                <a:tabLst/>
              </a:pPr>
              <a:r>
                <a:rPr kumimoji="0" lang="ru-RU" sz="2400" b="0" i="0" u="none" strike="noStrike" cap="none" spc="0" normalizeH="0" baseline="0" dirty="0">
                  <a:ln>
                    <a:noFill/>
                  </a:ln>
                  <a:solidFill>
                    <a:srgbClr val="000000"/>
                  </a:solidFill>
                  <a:effectLst/>
                  <a:uFillTx/>
                  <a:latin typeface="+mj-lt"/>
                  <a:ea typeface="+mj-ea"/>
                  <a:cs typeface="+mj-cs"/>
                  <a:sym typeface="Helvetica Light"/>
                </a:rPr>
                <a:t>Используемые в проекте</a:t>
              </a:r>
              <a:endParaRPr kumimoji="0" lang="ru-RU" sz="1600" b="0" i="0" u="none" strike="noStrike" cap="none" spc="0" normalizeH="0" baseline="0" dirty="0">
                <a:ln>
                  <a:noFill/>
                </a:ln>
                <a:solidFill>
                  <a:srgbClr val="000000"/>
                </a:solidFill>
                <a:effectLst/>
                <a:uFillTx/>
                <a:latin typeface="+mj-lt"/>
                <a:ea typeface="+mj-ea"/>
                <a:cs typeface="+mj-cs"/>
                <a:sym typeface="Helvetica Light"/>
              </a:endParaRPr>
            </a:p>
          </p:txBody>
        </p:sp>
        <p:cxnSp>
          <p:nvCxnSpPr>
            <p:cNvPr id="12" name="Прямая соединительная линия 11">
              <a:extLst>
                <a:ext uri="{FF2B5EF4-FFF2-40B4-BE49-F238E27FC236}">
                  <a16:creationId xmlns:a16="http://schemas.microsoft.com/office/drawing/2014/main" id="{2FC54360-8167-47A3-BA8A-9F1398FA3BA5}"/>
                </a:ext>
              </a:extLst>
            </p:cNvPr>
            <p:cNvCxnSpPr/>
            <p:nvPr/>
          </p:nvCxnSpPr>
          <p:spPr>
            <a:xfrm>
              <a:off x="7007424" y="12330608"/>
              <a:ext cx="1440160" cy="0"/>
            </a:xfrm>
            <a:prstGeom prst="line">
              <a:avLst/>
            </a:prstGeom>
            <a:noFill/>
            <a:ln w="57150" cap="flat">
              <a:solidFill>
                <a:schemeClr val="tx1"/>
              </a:solidFill>
              <a:prstDash val="solid"/>
              <a:miter lim="400000"/>
            </a:ln>
            <a:effectLst/>
            <a:sp3d/>
          </p:spPr>
          <p:style>
            <a:lnRef idx="0">
              <a:scrgbClr r="0" g="0" b="0"/>
            </a:lnRef>
            <a:fillRef idx="0">
              <a:scrgbClr r="0" g="0" b="0"/>
            </a:fillRef>
            <a:effectRef idx="0">
              <a:scrgbClr r="0" g="0" b="0"/>
            </a:effectRef>
            <a:fontRef idx="none"/>
          </p:style>
        </p:cxnSp>
        <p:cxnSp>
          <p:nvCxnSpPr>
            <p:cNvPr id="13" name="Прямая соединительная линия 12">
              <a:extLst>
                <a:ext uri="{FF2B5EF4-FFF2-40B4-BE49-F238E27FC236}">
                  <a16:creationId xmlns:a16="http://schemas.microsoft.com/office/drawing/2014/main" id="{BD623EA6-9643-4440-8A62-C1B227D15B70}"/>
                </a:ext>
              </a:extLst>
            </p:cNvPr>
            <p:cNvCxnSpPr/>
            <p:nvPr/>
          </p:nvCxnSpPr>
          <p:spPr>
            <a:xfrm>
              <a:off x="7007424" y="12978680"/>
              <a:ext cx="1440160" cy="0"/>
            </a:xfrm>
            <a:prstGeom prst="line">
              <a:avLst/>
            </a:prstGeom>
            <a:noFill/>
            <a:ln w="57150" cap="flat">
              <a:solidFill>
                <a:srgbClr val="FF0000"/>
              </a:solidFill>
              <a:prstDash val="solid"/>
              <a:miter lim="4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74902271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endParaRPr dirty="0"/>
          </a:p>
        </p:txBody>
      </p:sp>
      <p:sp>
        <p:nvSpPr>
          <p:cNvPr id="66" name="Очень крутой заголовок…"/>
          <p:cNvSpPr txBox="1"/>
          <p:nvPr/>
        </p:nvSpPr>
        <p:spPr>
          <a:xfrm>
            <a:off x="1166465" y="1597351"/>
            <a:ext cx="21506374" cy="14711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lvl="0" algn="l">
              <a:defRPr sz="7000" b="1" cap="all">
                <a:solidFill>
                  <a:srgbClr val="253957"/>
                </a:solidFill>
                <a:latin typeface="+mn-lt"/>
                <a:ea typeface="+mn-ea"/>
                <a:cs typeface="+mn-cs"/>
                <a:sym typeface="Arial Narrow"/>
              </a:defRPr>
            </a:pPr>
            <a:r>
              <a:rPr lang="en-US" sz="8000" b="1" cap="all" dirty="0">
                <a:solidFill>
                  <a:srgbClr val="253957"/>
                </a:solidFill>
                <a:latin typeface="+mn-lt"/>
                <a:ea typeface="+mn-ea"/>
                <a:cs typeface="+mn-cs"/>
              </a:rPr>
              <a:t>Data Mining</a:t>
            </a:r>
            <a:r>
              <a:rPr lang="ru-RU" sz="8000" b="1" cap="all" dirty="0">
                <a:solidFill>
                  <a:srgbClr val="253957"/>
                </a:solidFill>
                <a:latin typeface="+mn-lt"/>
                <a:ea typeface="+mn-ea"/>
                <a:cs typeface="+mn-cs"/>
              </a:rPr>
              <a:t>, статистическая обработка</a:t>
            </a:r>
          </a:p>
        </p:txBody>
      </p:sp>
      <p:sp>
        <p:nvSpPr>
          <p:cNvPr id="67" name="Заголовок основного текста"/>
          <p:cNvSpPr txBox="1"/>
          <p:nvPr/>
        </p:nvSpPr>
        <p:spPr>
          <a:xfrm>
            <a:off x="1107280" y="3916337"/>
            <a:ext cx="16073439" cy="6769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68" name="Линия"/>
          <p:cNvSpPr/>
          <p:nvPr/>
        </p:nvSpPr>
        <p:spPr>
          <a:xfrm>
            <a:off x="1166465" y="1536886"/>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69" name="Название подразделения, лаборатории, факультета и т.д."/>
          <p:cNvSpPr txBox="1"/>
          <p:nvPr/>
        </p:nvSpPr>
        <p:spPr>
          <a:xfrm>
            <a:off x="10751840" y="629582"/>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Кафедра информационных технологий в бизнесе</a:t>
            </a:r>
            <a:r>
              <a:rPr dirty="0"/>
              <a:t>.</a:t>
            </a:r>
          </a:p>
        </p:txBody>
      </p:sp>
      <p:pic>
        <p:nvPicPr>
          <p:cNvPr id="70" name="Изображение" descr="Изображение"/>
          <p:cNvPicPr>
            <a:picLocks noChangeAspect="1"/>
          </p:cNvPicPr>
          <p:nvPr/>
        </p:nvPicPr>
        <p:blipFill>
          <a:blip r:embed="rId2">
            <a:extLst/>
          </a:blip>
          <a:stretch>
            <a:fillRect/>
          </a:stretch>
        </p:blipFill>
        <p:spPr>
          <a:xfrm>
            <a:off x="1236246" y="156334"/>
            <a:ext cx="1199579" cy="1199579"/>
          </a:xfrm>
          <a:prstGeom prst="rect">
            <a:avLst/>
          </a:prstGeom>
          <a:ln w="12700">
            <a:miter lim="400000"/>
          </a:ln>
        </p:spPr>
      </p:pic>
      <p:graphicFrame>
        <p:nvGraphicFramePr>
          <p:cNvPr id="9" name="Объект 3">
            <a:extLst>
              <a:ext uri="{FF2B5EF4-FFF2-40B4-BE49-F238E27FC236}">
                <a16:creationId xmlns:a16="http://schemas.microsoft.com/office/drawing/2014/main" id="{C1B1C54C-870D-42FF-9E51-A1B9ED40208F}"/>
              </a:ext>
            </a:extLst>
          </p:cNvPr>
          <p:cNvGraphicFramePr>
            <a:graphicFrameLocks/>
          </p:cNvGraphicFramePr>
          <p:nvPr>
            <p:extLst>
              <p:ext uri="{D42A27DB-BD31-4B8C-83A1-F6EECF244321}">
                <p14:modId xmlns:p14="http://schemas.microsoft.com/office/powerpoint/2010/main" val="3983037643"/>
              </p:ext>
            </p:extLst>
          </p:nvPr>
        </p:nvGraphicFramePr>
        <p:xfrm>
          <a:off x="5135216" y="3545632"/>
          <a:ext cx="14689632" cy="76221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Группа 9">
            <a:extLst>
              <a:ext uri="{FF2B5EF4-FFF2-40B4-BE49-F238E27FC236}">
                <a16:creationId xmlns:a16="http://schemas.microsoft.com/office/drawing/2014/main" id="{AA330ACB-B72E-4EA3-8F64-B4FFDA5F1F26}"/>
              </a:ext>
            </a:extLst>
          </p:cNvPr>
          <p:cNvGrpSpPr/>
          <p:nvPr/>
        </p:nvGrpSpPr>
        <p:grpSpPr>
          <a:xfrm>
            <a:off x="9527704" y="12001524"/>
            <a:ext cx="6480720" cy="1252265"/>
            <a:chOff x="7007424" y="12054275"/>
            <a:chExt cx="6480720" cy="1252265"/>
          </a:xfrm>
        </p:grpSpPr>
        <p:sp>
          <p:nvSpPr>
            <p:cNvPr id="11" name="TextBox 10">
              <a:extLst>
                <a:ext uri="{FF2B5EF4-FFF2-40B4-BE49-F238E27FC236}">
                  <a16:creationId xmlns:a16="http://schemas.microsoft.com/office/drawing/2014/main" id="{76948327-DCD8-4D90-A22F-E6CA794C2F98}"/>
                </a:ext>
              </a:extLst>
            </p:cNvPr>
            <p:cNvSpPr txBox="1"/>
            <p:nvPr/>
          </p:nvSpPr>
          <p:spPr>
            <a:xfrm>
              <a:off x="8735616" y="12054275"/>
              <a:ext cx="4752528" cy="12522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ru-RU" sz="2400" b="0" i="0" u="none" strike="noStrike" cap="none" spc="0" normalizeH="0" baseline="0" dirty="0">
                  <a:ln>
                    <a:noFill/>
                  </a:ln>
                  <a:solidFill>
                    <a:srgbClr val="000000"/>
                  </a:solidFill>
                  <a:effectLst/>
                  <a:uFillTx/>
                  <a:latin typeface="+mj-lt"/>
                  <a:ea typeface="+mj-ea"/>
                  <a:cs typeface="+mj-cs"/>
                  <a:sym typeface="Helvetica Light"/>
                </a:rPr>
                <a:t>Существующие</a:t>
              </a:r>
            </a:p>
            <a:p>
              <a:pPr marL="0" marR="0" indent="0" algn="l" defTabSz="821531" rtl="0" fontAlgn="auto" latinLnBrk="0" hangingPunct="0">
                <a:lnSpc>
                  <a:spcPct val="100000"/>
                </a:lnSpc>
                <a:spcBef>
                  <a:spcPts val="0"/>
                </a:spcBef>
                <a:spcAft>
                  <a:spcPts val="0"/>
                </a:spcAft>
                <a:buClrTx/>
                <a:buSzTx/>
                <a:buFontTx/>
                <a:buNone/>
                <a:tabLst/>
              </a:pPr>
              <a:endParaRPr lang="ru-RU" sz="2400" dirty="0"/>
            </a:p>
            <a:p>
              <a:pPr marL="0" marR="0" indent="0" algn="l" defTabSz="821531" rtl="0" fontAlgn="auto" latinLnBrk="0" hangingPunct="0">
                <a:lnSpc>
                  <a:spcPct val="100000"/>
                </a:lnSpc>
                <a:spcBef>
                  <a:spcPts val="0"/>
                </a:spcBef>
                <a:spcAft>
                  <a:spcPts val="0"/>
                </a:spcAft>
                <a:buClrTx/>
                <a:buSzTx/>
                <a:buFontTx/>
                <a:buNone/>
                <a:tabLst/>
              </a:pPr>
              <a:r>
                <a:rPr kumimoji="0" lang="ru-RU" sz="2400" b="0" i="0" u="none" strike="noStrike" cap="none" spc="0" normalizeH="0" baseline="0" dirty="0">
                  <a:ln>
                    <a:noFill/>
                  </a:ln>
                  <a:solidFill>
                    <a:srgbClr val="000000"/>
                  </a:solidFill>
                  <a:effectLst/>
                  <a:uFillTx/>
                  <a:latin typeface="+mj-lt"/>
                  <a:ea typeface="+mj-ea"/>
                  <a:cs typeface="+mj-cs"/>
                  <a:sym typeface="Helvetica Light"/>
                </a:rPr>
                <a:t>Используемые в проекте</a:t>
              </a:r>
              <a:endParaRPr kumimoji="0" lang="ru-RU" sz="1600" b="0" i="0" u="none" strike="noStrike" cap="none" spc="0" normalizeH="0" baseline="0" dirty="0">
                <a:ln>
                  <a:noFill/>
                </a:ln>
                <a:solidFill>
                  <a:srgbClr val="000000"/>
                </a:solidFill>
                <a:effectLst/>
                <a:uFillTx/>
                <a:latin typeface="+mj-lt"/>
                <a:ea typeface="+mj-ea"/>
                <a:cs typeface="+mj-cs"/>
                <a:sym typeface="Helvetica Light"/>
              </a:endParaRPr>
            </a:p>
          </p:txBody>
        </p:sp>
        <p:cxnSp>
          <p:nvCxnSpPr>
            <p:cNvPr id="12" name="Прямая соединительная линия 11">
              <a:extLst>
                <a:ext uri="{FF2B5EF4-FFF2-40B4-BE49-F238E27FC236}">
                  <a16:creationId xmlns:a16="http://schemas.microsoft.com/office/drawing/2014/main" id="{085BB579-609E-4451-80B6-39474B056C36}"/>
                </a:ext>
              </a:extLst>
            </p:cNvPr>
            <p:cNvCxnSpPr/>
            <p:nvPr/>
          </p:nvCxnSpPr>
          <p:spPr>
            <a:xfrm>
              <a:off x="7007424" y="12330608"/>
              <a:ext cx="1440160" cy="0"/>
            </a:xfrm>
            <a:prstGeom prst="line">
              <a:avLst/>
            </a:prstGeom>
            <a:noFill/>
            <a:ln w="57150" cap="flat">
              <a:solidFill>
                <a:schemeClr val="tx1"/>
              </a:solidFill>
              <a:prstDash val="solid"/>
              <a:miter lim="400000"/>
            </a:ln>
            <a:effectLst/>
            <a:sp3d/>
          </p:spPr>
          <p:style>
            <a:lnRef idx="0">
              <a:scrgbClr r="0" g="0" b="0"/>
            </a:lnRef>
            <a:fillRef idx="0">
              <a:scrgbClr r="0" g="0" b="0"/>
            </a:fillRef>
            <a:effectRef idx="0">
              <a:scrgbClr r="0" g="0" b="0"/>
            </a:effectRef>
            <a:fontRef idx="none"/>
          </p:style>
        </p:cxnSp>
        <p:cxnSp>
          <p:nvCxnSpPr>
            <p:cNvPr id="13" name="Прямая соединительная линия 12">
              <a:extLst>
                <a:ext uri="{FF2B5EF4-FFF2-40B4-BE49-F238E27FC236}">
                  <a16:creationId xmlns:a16="http://schemas.microsoft.com/office/drawing/2014/main" id="{3668BDCA-3620-4242-8024-A35A24A47179}"/>
                </a:ext>
              </a:extLst>
            </p:cNvPr>
            <p:cNvCxnSpPr/>
            <p:nvPr/>
          </p:nvCxnSpPr>
          <p:spPr>
            <a:xfrm>
              <a:off x="7007424" y="12978680"/>
              <a:ext cx="1440160" cy="0"/>
            </a:xfrm>
            <a:prstGeom prst="line">
              <a:avLst/>
            </a:prstGeom>
            <a:noFill/>
            <a:ln w="57150" cap="flat">
              <a:solidFill>
                <a:srgbClr val="FF0000"/>
              </a:solidFill>
              <a:prstDash val="solid"/>
              <a:miter lim="4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25490387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7680918"/>
            <a:ext cx="2152314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endParaRPr dirty="0"/>
          </a:p>
        </p:txBody>
      </p:sp>
      <p:sp>
        <p:nvSpPr>
          <p:cNvPr id="66" name="Очень крутой заголовок…"/>
          <p:cNvSpPr txBox="1"/>
          <p:nvPr/>
        </p:nvSpPr>
        <p:spPr>
          <a:xfrm>
            <a:off x="1166465" y="1597351"/>
            <a:ext cx="21506374" cy="21056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6000" b="1" cap="all" dirty="0">
                <a:solidFill>
                  <a:srgbClr val="253957"/>
                </a:solidFill>
                <a:sym typeface="Arial Narrow"/>
              </a:rPr>
              <a:t>Пример</a:t>
            </a:r>
            <a:r>
              <a:rPr lang="en-US" sz="6000" b="1" cap="all" dirty="0">
                <a:solidFill>
                  <a:srgbClr val="253957"/>
                </a:solidFill>
                <a:sym typeface="Arial Narrow"/>
              </a:rPr>
              <a:t>: </a:t>
            </a:r>
            <a:r>
              <a:rPr lang="ru-RU" sz="6000" b="1" cap="all" dirty="0">
                <a:solidFill>
                  <a:srgbClr val="253957"/>
                </a:solidFill>
                <a:sym typeface="Arial Narrow"/>
              </a:rPr>
              <a:t>Определение влияния способа и режима ЭКСПЛУАТАЦИИ на давление в скважинах</a:t>
            </a:r>
            <a:endParaRPr sz="4400" dirty="0"/>
          </a:p>
        </p:txBody>
      </p:sp>
      <p:sp>
        <p:nvSpPr>
          <p:cNvPr id="67" name="Заголовок основного текста"/>
          <p:cNvSpPr txBox="1"/>
          <p:nvPr/>
        </p:nvSpPr>
        <p:spPr>
          <a:xfrm>
            <a:off x="1107280" y="3916337"/>
            <a:ext cx="16073439" cy="6769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68" name="Линия"/>
          <p:cNvSpPr/>
          <p:nvPr/>
        </p:nvSpPr>
        <p:spPr>
          <a:xfrm>
            <a:off x="1166465" y="1536886"/>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69" name="Название подразделения, лаборатории, факультета и т.д."/>
          <p:cNvSpPr txBox="1"/>
          <p:nvPr/>
        </p:nvSpPr>
        <p:spPr>
          <a:xfrm>
            <a:off x="10751840" y="629582"/>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Кафедра информационных технологий в бизнесе</a:t>
            </a:r>
            <a:r>
              <a:rPr dirty="0"/>
              <a:t>.</a:t>
            </a:r>
          </a:p>
        </p:txBody>
      </p:sp>
      <p:pic>
        <p:nvPicPr>
          <p:cNvPr id="70" name="Изображение" descr="Изображение"/>
          <p:cNvPicPr>
            <a:picLocks noChangeAspect="1"/>
          </p:cNvPicPr>
          <p:nvPr/>
        </p:nvPicPr>
        <p:blipFill>
          <a:blip r:embed="rId2">
            <a:extLst/>
          </a:blip>
          <a:stretch>
            <a:fillRect/>
          </a:stretch>
        </p:blipFill>
        <p:spPr>
          <a:xfrm>
            <a:off x="1236246" y="156334"/>
            <a:ext cx="1199579" cy="1199579"/>
          </a:xfrm>
          <a:prstGeom prst="rect">
            <a:avLst/>
          </a:prstGeom>
          <a:ln w="12700">
            <a:miter lim="400000"/>
          </a:ln>
        </p:spPr>
      </p:pic>
      <p:graphicFrame>
        <p:nvGraphicFramePr>
          <p:cNvPr id="10" name="Объект 3">
            <a:extLst>
              <a:ext uri="{FF2B5EF4-FFF2-40B4-BE49-F238E27FC236}">
                <a16:creationId xmlns:a16="http://schemas.microsoft.com/office/drawing/2014/main" id="{16C1F5D3-8A15-41A0-9100-629EE73B069E}"/>
              </a:ext>
            </a:extLst>
          </p:cNvPr>
          <p:cNvGraphicFramePr>
            <a:graphicFrameLocks/>
          </p:cNvGraphicFramePr>
          <p:nvPr>
            <p:extLst>
              <p:ext uri="{D42A27DB-BD31-4B8C-83A1-F6EECF244321}">
                <p14:modId xmlns:p14="http://schemas.microsoft.com/office/powerpoint/2010/main" val="902023701"/>
              </p:ext>
            </p:extLst>
          </p:nvPr>
        </p:nvGraphicFramePr>
        <p:xfrm>
          <a:off x="1073776" y="4034133"/>
          <a:ext cx="21506374" cy="86565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480034"/>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396</TotalTime>
  <Words>951</Words>
  <Application>Microsoft Office PowerPoint</Application>
  <PresentationFormat>Произвольный</PresentationFormat>
  <Paragraphs>199</Paragraphs>
  <Slides>16</Slides>
  <Notes>1</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16</vt:i4>
      </vt:variant>
    </vt:vector>
  </HeadingPairs>
  <TitlesOfParts>
    <vt:vector size="24" baseType="lpstr">
      <vt:lpstr>Arial</vt:lpstr>
      <vt:lpstr>Arial Narrow</vt:lpstr>
      <vt:lpstr>Calibri</vt:lpstr>
      <vt:lpstr>Helvetica</vt:lpstr>
      <vt:lpstr>Helvetica Light</vt:lpstr>
      <vt:lpstr>Helvetica Neue</vt:lpstr>
      <vt:lpstr>Times New Roman</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Александр</dc:creator>
  <cp:lastModifiedBy>Александр Дерябин</cp:lastModifiedBy>
  <cp:revision>41</cp:revision>
  <dcterms:modified xsi:type="dcterms:W3CDTF">2019-05-21T11:16:12Z</dcterms:modified>
</cp:coreProperties>
</file>