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3"/>
  </p:handoutMasterIdLst>
  <p:sldIdLst>
    <p:sldId id="322" r:id="rId4"/>
    <p:sldId id="319" r:id="rId5"/>
    <p:sldId id="325" r:id="rId6"/>
    <p:sldId id="321" r:id="rId7"/>
    <p:sldId id="307" r:id="rId8"/>
    <p:sldId id="324" r:id="rId9"/>
    <p:sldId id="323" r:id="rId10"/>
    <p:sldId id="30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1F23"/>
    <a:srgbClr val="F2F2F2"/>
    <a:srgbClr val="58585A"/>
    <a:srgbClr val="223C87"/>
    <a:srgbClr val="2957A4"/>
    <a:srgbClr val="00943F"/>
    <a:srgbClr val="005C49"/>
    <a:srgbClr val="FFAC00"/>
    <a:srgbClr val="7D889E"/>
    <a:srgbClr val="A0A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91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-102" y="-32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82F5F-0B28-4F47-A8A0-B2B42D1D380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97BAACF-5223-4343-8CC3-8B7B0727AFA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Yii2</a:t>
          </a:r>
        </a:p>
      </dgm:t>
    </dgm:pt>
    <dgm:pt modelId="{CA09DB90-6FA5-4116-9111-8047B3F0A8E3}" type="parTrans" cxnId="{E2E98D7B-E5DD-4699-A498-914CCF9D79ED}">
      <dgm:prSet/>
      <dgm:spPr/>
      <dgm:t>
        <a:bodyPr/>
        <a:lstStyle/>
        <a:p>
          <a:endParaRPr lang="en-US"/>
        </a:p>
      </dgm:t>
    </dgm:pt>
    <dgm:pt modelId="{D73AB1EE-B6C9-49E4-83B8-C394FB206DC0}" type="sibTrans" cxnId="{E2E98D7B-E5DD-4699-A498-914CCF9D79ED}">
      <dgm:prSet/>
      <dgm:spPr/>
      <dgm:t>
        <a:bodyPr/>
        <a:lstStyle/>
        <a:p>
          <a:endParaRPr lang="en-US"/>
        </a:p>
      </dgm:t>
    </dgm:pt>
    <dgm:pt modelId="{47B550DB-FB70-4555-863C-0FFB0026A8D6}">
      <dgm:prSet phldrT="[Text]"/>
      <dgm:spPr>
        <a:solidFill>
          <a:srgbClr val="FF8000"/>
        </a:solidFill>
      </dgm:spPr>
      <dgm:t>
        <a:bodyPr/>
        <a:lstStyle/>
        <a:p>
          <a:r>
            <a:rPr lang="en-US" dirty="0"/>
            <a:t>PHP</a:t>
          </a:r>
        </a:p>
      </dgm:t>
    </dgm:pt>
    <dgm:pt modelId="{A3CCB818-4A37-4D6E-8F6B-D22C5E80FA52}" type="parTrans" cxnId="{357E7BCC-41D9-4BA5-A910-63D3A2EE5A23}">
      <dgm:prSet/>
      <dgm:spPr/>
      <dgm:t>
        <a:bodyPr/>
        <a:lstStyle/>
        <a:p>
          <a:endParaRPr lang="en-US"/>
        </a:p>
      </dgm:t>
    </dgm:pt>
    <dgm:pt modelId="{C202CE2B-A932-438D-960F-C4931DBA8BE1}" type="sibTrans" cxnId="{357E7BCC-41D9-4BA5-A910-63D3A2EE5A23}">
      <dgm:prSet/>
      <dgm:spPr/>
      <dgm:t>
        <a:bodyPr/>
        <a:lstStyle/>
        <a:p>
          <a:endParaRPr lang="en-US"/>
        </a:p>
      </dgm:t>
    </dgm:pt>
    <dgm:pt modelId="{38A65F81-6204-44A0-B271-60C627001542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9D6A46B-055E-4169-BBC0-8B52D68142D5}" type="parTrans" cxnId="{BC8C5348-22B5-444A-ABE4-2305D100AD45}">
      <dgm:prSet/>
      <dgm:spPr/>
      <dgm:t>
        <a:bodyPr/>
        <a:lstStyle/>
        <a:p>
          <a:endParaRPr lang="en-US"/>
        </a:p>
      </dgm:t>
    </dgm:pt>
    <dgm:pt modelId="{4980E439-36EF-4A8A-ACEC-0B40B01C8688}" type="sibTrans" cxnId="{BC8C5348-22B5-444A-ABE4-2305D100AD45}">
      <dgm:prSet/>
      <dgm:spPr/>
      <dgm:t>
        <a:bodyPr/>
        <a:lstStyle/>
        <a:p>
          <a:endParaRPr lang="en-US"/>
        </a:p>
      </dgm:t>
    </dgm:pt>
    <dgm:pt modelId="{29F5FBD5-F1DF-49F4-AF50-8D41F60A51D4}" type="pres">
      <dgm:prSet presAssocID="{8A982F5F-0B28-4F47-A8A0-B2B42D1D38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C30BFCF-DF57-40AB-867A-E9BBAF760DB5}" type="pres">
      <dgm:prSet presAssocID="{097BAACF-5223-4343-8CC3-8B7B0727AFA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5EB5-29C3-443D-9BB7-CB4FD43249D5}" type="pres">
      <dgm:prSet presAssocID="{097BAACF-5223-4343-8CC3-8B7B0727AFAC}" presName="gear1srcNode" presStyleLbl="node1" presStyleIdx="0" presStyleCnt="3"/>
      <dgm:spPr/>
      <dgm:t>
        <a:bodyPr/>
        <a:lstStyle/>
        <a:p>
          <a:endParaRPr lang="ru-RU"/>
        </a:p>
      </dgm:t>
    </dgm:pt>
    <dgm:pt modelId="{F21DDC94-F3D3-4972-B3CE-E00F12DCE89C}" type="pres">
      <dgm:prSet presAssocID="{097BAACF-5223-4343-8CC3-8B7B0727AFAC}" presName="gear1dstNode" presStyleLbl="node1" presStyleIdx="0" presStyleCnt="3"/>
      <dgm:spPr/>
      <dgm:t>
        <a:bodyPr/>
        <a:lstStyle/>
        <a:p>
          <a:endParaRPr lang="ru-RU"/>
        </a:p>
      </dgm:t>
    </dgm:pt>
    <dgm:pt modelId="{788C47E6-88B5-4418-9CA7-1DAE925CE2FA}" type="pres">
      <dgm:prSet presAssocID="{47B550DB-FB70-4555-863C-0FFB0026A8D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4DAEE-48E6-49BD-B478-BDCD529608AE}" type="pres">
      <dgm:prSet presAssocID="{47B550DB-FB70-4555-863C-0FFB0026A8D6}" presName="gear2srcNode" presStyleLbl="node1" presStyleIdx="1" presStyleCnt="3"/>
      <dgm:spPr/>
      <dgm:t>
        <a:bodyPr/>
        <a:lstStyle/>
        <a:p>
          <a:endParaRPr lang="ru-RU"/>
        </a:p>
      </dgm:t>
    </dgm:pt>
    <dgm:pt modelId="{2F60FBE4-B9FA-4038-90D2-A91369F17A58}" type="pres">
      <dgm:prSet presAssocID="{47B550DB-FB70-4555-863C-0FFB0026A8D6}" presName="gear2dstNode" presStyleLbl="node1" presStyleIdx="1" presStyleCnt="3"/>
      <dgm:spPr/>
      <dgm:t>
        <a:bodyPr/>
        <a:lstStyle/>
        <a:p>
          <a:endParaRPr lang="ru-RU"/>
        </a:p>
      </dgm:t>
    </dgm:pt>
    <dgm:pt modelId="{3729AC31-D126-4D97-B647-15B549DCFB3F}" type="pres">
      <dgm:prSet presAssocID="{38A65F81-6204-44A0-B271-60C627001542}" presName="gear3" presStyleLbl="node1" presStyleIdx="2" presStyleCnt="3"/>
      <dgm:spPr/>
      <dgm:t>
        <a:bodyPr/>
        <a:lstStyle/>
        <a:p>
          <a:endParaRPr lang="ru-RU"/>
        </a:p>
      </dgm:t>
    </dgm:pt>
    <dgm:pt modelId="{3D33A263-85B2-4980-9DFE-6D427B0F1B80}" type="pres">
      <dgm:prSet presAssocID="{38A65F81-6204-44A0-B271-60C6270015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F4D160-4C50-41FD-9DA4-8A75BD3EC63B}" type="pres">
      <dgm:prSet presAssocID="{38A65F81-6204-44A0-B271-60C627001542}" presName="gear3srcNode" presStyleLbl="node1" presStyleIdx="2" presStyleCnt="3"/>
      <dgm:spPr/>
      <dgm:t>
        <a:bodyPr/>
        <a:lstStyle/>
        <a:p>
          <a:endParaRPr lang="ru-RU"/>
        </a:p>
      </dgm:t>
    </dgm:pt>
    <dgm:pt modelId="{DEE07741-189D-4FCC-9411-FC1A0E056907}" type="pres">
      <dgm:prSet presAssocID="{38A65F81-6204-44A0-B271-60C627001542}" presName="gear3dstNode" presStyleLbl="node1" presStyleIdx="2" presStyleCnt="3"/>
      <dgm:spPr/>
      <dgm:t>
        <a:bodyPr/>
        <a:lstStyle/>
        <a:p>
          <a:endParaRPr lang="ru-RU"/>
        </a:p>
      </dgm:t>
    </dgm:pt>
    <dgm:pt modelId="{A0B1A52A-7075-4FCE-9915-8706AA56F7FD}" type="pres">
      <dgm:prSet presAssocID="{D73AB1EE-B6C9-49E4-83B8-C394FB206DC0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38D7086F-197E-40C4-98DF-E49889D9B290}" type="pres">
      <dgm:prSet presAssocID="{C202CE2B-A932-438D-960F-C4931DBA8BE1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7FE07A67-5117-43EA-9365-FFD014F18F71}" type="pres">
      <dgm:prSet presAssocID="{4980E439-36EF-4A8A-ACEC-0B40B01C8688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45905F25-D555-4693-9C8B-6956C4FA1AD5}" type="presOf" srcId="{097BAACF-5223-4343-8CC3-8B7B0727AFAC}" destId="{E7F85EB5-29C3-443D-9BB7-CB4FD43249D5}" srcOrd="1" destOrd="0" presId="urn:microsoft.com/office/officeart/2005/8/layout/gear1"/>
    <dgm:cxn modelId="{402238EE-C04F-4884-8EEA-04BB7FC6F2A7}" type="presOf" srcId="{47B550DB-FB70-4555-863C-0FFB0026A8D6}" destId="{788C47E6-88B5-4418-9CA7-1DAE925CE2FA}" srcOrd="0" destOrd="0" presId="urn:microsoft.com/office/officeart/2005/8/layout/gear1"/>
    <dgm:cxn modelId="{0D8A5D06-E74A-4BEB-9078-DC30A42512B1}" type="presOf" srcId="{38A65F81-6204-44A0-B271-60C627001542}" destId="{DEE07741-189D-4FCC-9411-FC1A0E056907}" srcOrd="3" destOrd="0" presId="urn:microsoft.com/office/officeart/2005/8/layout/gear1"/>
    <dgm:cxn modelId="{C280DC4E-5DC2-4046-8779-362B21BE6846}" type="presOf" srcId="{47B550DB-FB70-4555-863C-0FFB0026A8D6}" destId="{55F4DAEE-48E6-49BD-B478-BDCD529608AE}" srcOrd="1" destOrd="0" presId="urn:microsoft.com/office/officeart/2005/8/layout/gear1"/>
    <dgm:cxn modelId="{EBDDA25C-A9D0-478C-A521-06E98916EEC1}" type="presOf" srcId="{D73AB1EE-B6C9-49E4-83B8-C394FB206DC0}" destId="{A0B1A52A-7075-4FCE-9915-8706AA56F7FD}" srcOrd="0" destOrd="0" presId="urn:microsoft.com/office/officeart/2005/8/layout/gear1"/>
    <dgm:cxn modelId="{2AC63A42-622F-4B6C-AC72-25E720CC059E}" type="presOf" srcId="{4980E439-36EF-4A8A-ACEC-0B40B01C8688}" destId="{7FE07A67-5117-43EA-9365-FFD014F18F71}" srcOrd="0" destOrd="0" presId="urn:microsoft.com/office/officeart/2005/8/layout/gear1"/>
    <dgm:cxn modelId="{E14A68E5-BFCA-4BD4-9E67-B05BC0CA0B3D}" type="presOf" srcId="{38A65F81-6204-44A0-B271-60C627001542}" destId="{3729AC31-D126-4D97-B647-15B549DCFB3F}" srcOrd="0" destOrd="0" presId="urn:microsoft.com/office/officeart/2005/8/layout/gear1"/>
    <dgm:cxn modelId="{D69C4E98-26AC-46C0-B578-F96A3ED4BF3C}" type="presOf" srcId="{097BAACF-5223-4343-8CC3-8B7B0727AFAC}" destId="{F21DDC94-F3D3-4972-B3CE-E00F12DCE89C}" srcOrd="2" destOrd="0" presId="urn:microsoft.com/office/officeart/2005/8/layout/gear1"/>
    <dgm:cxn modelId="{2DD85A33-26B5-442B-89EB-C050EF6D48D7}" type="presOf" srcId="{C202CE2B-A932-438D-960F-C4931DBA8BE1}" destId="{38D7086F-197E-40C4-98DF-E49889D9B290}" srcOrd="0" destOrd="0" presId="urn:microsoft.com/office/officeart/2005/8/layout/gear1"/>
    <dgm:cxn modelId="{A1A0DA28-FE5A-46ED-96AA-33EBE6F9A128}" type="presOf" srcId="{097BAACF-5223-4343-8CC3-8B7B0727AFAC}" destId="{7C30BFCF-DF57-40AB-867A-E9BBAF760DB5}" srcOrd="0" destOrd="0" presId="urn:microsoft.com/office/officeart/2005/8/layout/gear1"/>
    <dgm:cxn modelId="{CA14C84B-5598-4930-9F54-48C6EFAB3333}" type="presOf" srcId="{38A65F81-6204-44A0-B271-60C627001542}" destId="{3D33A263-85B2-4980-9DFE-6D427B0F1B80}" srcOrd="1" destOrd="0" presId="urn:microsoft.com/office/officeart/2005/8/layout/gear1"/>
    <dgm:cxn modelId="{174BD0CE-B1A1-4ECC-9C22-32141CF9627A}" type="presOf" srcId="{8A982F5F-0B28-4F47-A8A0-B2B42D1D3800}" destId="{29F5FBD5-F1DF-49F4-AF50-8D41F60A51D4}" srcOrd="0" destOrd="0" presId="urn:microsoft.com/office/officeart/2005/8/layout/gear1"/>
    <dgm:cxn modelId="{BC8C5348-22B5-444A-ABE4-2305D100AD45}" srcId="{8A982F5F-0B28-4F47-A8A0-B2B42D1D3800}" destId="{38A65F81-6204-44A0-B271-60C627001542}" srcOrd="2" destOrd="0" parTransId="{79D6A46B-055E-4169-BBC0-8B52D68142D5}" sibTransId="{4980E439-36EF-4A8A-ACEC-0B40B01C8688}"/>
    <dgm:cxn modelId="{357E7BCC-41D9-4BA5-A910-63D3A2EE5A23}" srcId="{8A982F5F-0B28-4F47-A8A0-B2B42D1D3800}" destId="{47B550DB-FB70-4555-863C-0FFB0026A8D6}" srcOrd="1" destOrd="0" parTransId="{A3CCB818-4A37-4D6E-8F6B-D22C5E80FA52}" sibTransId="{C202CE2B-A932-438D-960F-C4931DBA8BE1}"/>
    <dgm:cxn modelId="{5839AE83-067E-42EB-93B6-5358BA07A975}" type="presOf" srcId="{38A65F81-6204-44A0-B271-60C627001542}" destId="{24F4D160-4C50-41FD-9DA4-8A75BD3EC63B}" srcOrd="2" destOrd="0" presId="urn:microsoft.com/office/officeart/2005/8/layout/gear1"/>
    <dgm:cxn modelId="{6713E24F-B309-4B48-8562-31D35185CB7F}" type="presOf" srcId="{47B550DB-FB70-4555-863C-0FFB0026A8D6}" destId="{2F60FBE4-B9FA-4038-90D2-A91369F17A58}" srcOrd="2" destOrd="0" presId="urn:microsoft.com/office/officeart/2005/8/layout/gear1"/>
    <dgm:cxn modelId="{E2E98D7B-E5DD-4699-A498-914CCF9D79ED}" srcId="{8A982F5F-0B28-4F47-A8A0-B2B42D1D3800}" destId="{097BAACF-5223-4343-8CC3-8B7B0727AFAC}" srcOrd="0" destOrd="0" parTransId="{CA09DB90-6FA5-4116-9111-8047B3F0A8E3}" sibTransId="{D73AB1EE-B6C9-49E4-83B8-C394FB206DC0}"/>
    <dgm:cxn modelId="{8683F185-BACD-48BF-9934-6526EEA7FEC4}" type="presParOf" srcId="{29F5FBD5-F1DF-49F4-AF50-8D41F60A51D4}" destId="{7C30BFCF-DF57-40AB-867A-E9BBAF760DB5}" srcOrd="0" destOrd="0" presId="urn:microsoft.com/office/officeart/2005/8/layout/gear1"/>
    <dgm:cxn modelId="{6BB09108-AD86-4308-BE51-F9A7754D7D63}" type="presParOf" srcId="{29F5FBD5-F1DF-49F4-AF50-8D41F60A51D4}" destId="{E7F85EB5-29C3-443D-9BB7-CB4FD43249D5}" srcOrd="1" destOrd="0" presId="urn:microsoft.com/office/officeart/2005/8/layout/gear1"/>
    <dgm:cxn modelId="{42BCF62F-8596-4890-8DE7-9D99D65CF0F5}" type="presParOf" srcId="{29F5FBD5-F1DF-49F4-AF50-8D41F60A51D4}" destId="{F21DDC94-F3D3-4972-B3CE-E00F12DCE89C}" srcOrd="2" destOrd="0" presId="urn:microsoft.com/office/officeart/2005/8/layout/gear1"/>
    <dgm:cxn modelId="{2FA6C443-C34D-457F-9D46-60E443CD6C9D}" type="presParOf" srcId="{29F5FBD5-F1DF-49F4-AF50-8D41F60A51D4}" destId="{788C47E6-88B5-4418-9CA7-1DAE925CE2FA}" srcOrd="3" destOrd="0" presId="urn:microsoft.com/office/officeart/2005/8/layout/gear1"/>
    <dgm:cxn modelId="{0736F99D-F32F-45A6-A8F9-0034991FA982}" type="presParOf" srcId="{29F5FBD5-F1DF-49F4-AF50-8D41F60A51D4}" destId="{55F4DAEE-48E6-49BD-B478-BDCD529608AE}" srcOrd="4" destOrd="0" presId="urn:microsoft.com/office/officeart/2005/8/layout/gear1"/>
    <dgm:cxn modelId="{E1071020-F50F-463B-A871-A1DC53EF7A1B}" type="presParOf" srcId="{29F5FBD5-F1DF-49F4-AF50-8D41F60A51D4}" destId="{2F60FBE4-B9FA-4038-90D2-A91369F17A58}" srcOrd="5" destOrd="0" presId="urn:microsoft.com/office/officeart/2005/8/layout/gear1"/>
    <dgm:cxn modelId="{575ACCA7-5483-4191-ABEB-F4425938CC8F}" type="presParOf" srcId="{29F5FBD5-F1DF-49F4-AF50-8D41F60A51D4}" destId="{3729AC31-D126-4D97-B647-15B549DCFB3F}" srcOrd="6" destOrd="0" presId="urn:microsoft.com/office/officeart/2005/8/layout/gear1"/>
    <dgm:cxn modelId="{26ED1858-4001-4000-873B-FF65AD70032C}" type="presParOf" srcId="{29F5FBD5-F1DF-49F4-AF50-8D41F60A51D4}" destId="{3D33A263-85B2-4980-9DFE-6D427B0F1B80}" srcOrd="7" destOrd="0" presId="urn:microsoft.com/office/officeart/2005/8/layout/gear1"/>
    <dgm:cxn modelId="{89920AFB-6116-4E4B-84D2-CC78BAE7D098}" type="presParOf" srcId="{29F5FBD5-F1DF-49F4-AF50-8D41F60A51D4}" destId="{24F4D160-4C50-41FD-9DA4-8A75BD3EC63B}" srcOrd="8" destOrd="0" presId="urn:microsoft.com/office/officeart/2005/8/layout/gear1"/>
    <dgm:cxn modelId="{FE97FB4E-6677-455E-92B5-D7207BA8AFD9}" type="presParOf" srcId="{29F5FBD5-F1DF-49F4-AF50-8D41F60A51D4}" destId="{DEE07741-189D-4FCC-9411-FC1A0E056907}" srcOrd="9" destOrd="0" presId="urn:microsoft.com/office/officeart/2005/8/layout/gear1"/>
    <dgm:cxn modelId="{D8EBBD19-516C-4F8B-8CF9-36A48DBBE7F4}" type="presParOf" srcId="{29F5FBD5-F1DF-49F4-AF50-8D41F60A51D4}" destId="{A0B1A52A-7075-4FCE-9915-8706AA56F7FD}" srcOrd="10" destOrd="0" presId="urn:microsoft.com/office/officeart/2005/8/layout/gear1"/>
    <dgm:cxn modelId="{49716DCB-66ED-40E7-8740-0CA1BB79E672}" type="presParOf" srcId="{29F5FBD5-F1DF-49F4-AF50-8D41F60A51D4}" destId="{38D7086F-197E-40C4-98DF-E49889D9B290}" srcOrd="11" destOrd="0" presId="urn:microsoft.com/office/officeart/2005/8/layout/gear1"/>
    <dgm:cxn modelId="{89BC608C-8F40-49C3-B4FC-F83389ACEB27}" type="presParOf" srcId="{29F5FBD5-F1DF-49F4-AF50-8D41F60A51D4}" destId="{7FE07A67-5117-43EA-9365-FFD014F18F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82F5F-0B28-4F47-A8A0-B2B42D1D380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97BAACF-5223-4343-8CC3-8B7B0727AFA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Yii2</a:t>
          </a:r>
        </a:p>
      </dgm:t>
    </dgm:pt>
    <dgm:pt modelId="{CA09DB90-6FA5-4116-9111-8047B3F0A8E3}" type="parTrans" cxnId="{E2E98D7B-E5DD-4699-A498-914CCF9D79ED}">
      <dgm:prSet/>
      <dgm:spPr/>
      <dgm:t>
        <a:bodyPr/>
        <a:lstStyle/>
        <a:p>
          <a:endParaRPr lang="en-US"/>
        </a:p>
      </dgm:t>
    </dgm:pt>
    <dgm:pt modelId="{D73AB1EE-B6C9-49E4-83B8-C394FB206DC0}" type="sibTrans" cxnId="{E2E98D7B-E5DD-4699-A498-914CCF9D79ED}">
      <dgm:prSet/>
      <dgm:spPr/>
      <dgm:t>
        <a:bodyPr/>
        <a:lstStyle/>
        <a:p>
          <a:endParaRPr lang="en-US"/>
        </a:p>
      </dgm:t>
    </dgm:pt>
    <dgm:pt modelId="{47B550DB-FB70-4555-863C-0FFB0026A8D6}">
      <dgm:prSet phldrT="[Text]"/>
      <dgm:spPr>
        <a:solidFill>
          <a:srgbClr val="FF8000"/>
        </a:solidFill>
      </dgm:spPr>
      <dgm:t>
        <a:bodyPr/>
        <a:lstStyle/>
        <a:p>
          <a:r>
            <a:rPr lang="en-US" dirty="0"/>
            <a:t>PHP</a:t>
          </a:r>
        </a:p>
      </dgm:t>
    </dgm:pt>
    <dgm:pt modelId="{A3CCB818-4A37-4D6E-8F6B-D22C5E80FA52}" type="parTrans" cxnId="{357E7BCC-41D9-4BA5-A910-63D3A2EE5A23}">
      <dgm:prSet/>
      <dgm:spPr/>
      <dgm:t>
        <a:bodyPr/>
        <a:lstStyle/>
        <a:p>
          <a:endParaRPr lang="en-US"/>
        </a:p>
      </dgm:t>
    </dgm:pt>
    <dgm:pt modelId="{C202CE2B-A932-438D-960F-C4931DBA8BE1}" type="sibTrans" cxnId="{357E7BCC-41D9-4BA5-A910-63D3A2EE5A23}">
      <dgm:prSet/>
      <dgm:spPr/>
      <dgm:t>
        <a:bodyPr/>
        <a:lstStyle/>
        <a:p>
          <a:endParaRPr lang="en-US"/>
        </a:p>
      </dgm:t>
    </dgm:pt>
    <dgm:pt modelId="{38A65F81-6204-44A0-B271-60C627001542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9D6A46B-055E-4169-BBC0-8B52D68142D5}" type="parTrans" cxnId="{BC8C5348-22B5-444A-ABE4-2305D100AD45}">
      <dgm:prSet/>
      <dgm:spPr/>
      <dgm:t>
        <a:bodyPr/>
        <a:lstStyle/>
        <a:p>
          <a:endParaRPr lang="en-US"/>
        </a:p>
      </dgm:t>
    </dgm:pt>
    <dgm:pt modelId="{4980E439-36EF-4A8A-ACEC-0B40B01C8688}" type="sibTrans" cxnId="{BC8C5348-22B5-444A-ABE4-2305D100AD45}">
      <dgm:prSet/>
      <dgm:spPr/>
      <dgm:t>
        <a:bodyPr/>
        <a:lstStyle/>
        <a:p>
          <a:endParaRPr lang="en-US"/>
        </a:p>
      </dgm:t>
    </dgm:pt>
    <dgm:pt modelId="{29F5FBD5-F1DF-49F4-AF50-8D41F60A51D4}" type="pres">
      <dgm:prSet presAssocID="{8A982F5F-0B28-4F47-A8A0-B2B42D1D38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C30BFCF-DF57-40AB-867A-E9BBAF760DB5}" type="pres">
      <dgm:prSet presAssocID="{097BAACF-5223-4343-8CC3-8B7B0727AFA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5EB5-29C3-443D-9BB7-CB4FD43249D5}" type="pres">
      <dgm:prSet presAssocID="{097BAACF-5223-4343-8CC3-8B7B0727AFAC}" presName="gear1srcNode" presStyleLbl="node1" presStyleIdx="0" presStyleCnt="3"/>
      <dgm:spPr/>
      <dgm:t>
        <a:bodyPr/>
        <a:lstStyle/>
        <a:p>
          <a:endParaRPr lang="ru-RU"/>
        </a:p>
      </dgm:t>
    </dgm:pt>
    <dgm:pt modelId="{F21DDC94-F3D3-4972-B3CE-E00F12DCE89C}" type="pres">
      <dgm:prSet presAssocID="{097BAACF-5223-4343-8CC3-8B7B0727AFAC}" presName="gear1dstNode" presStyleLbl="node1" presStyleIdx="0" presStyleCnt="3"/>
      <dgm:spPr/>
      <dgm:t>
        <a:bodyPr/>
        <a:lstStyle/>
        <a:p>
          <a:endParaRPr lang="ru-RU"/>
        </a:p>
      </dgm:t>
    </dgm:pt>
    <dgm:pt modelId="{788C47E6-88B5-4418-9CA7-1DAE925CE2FA}" type="pres">
      <dgm:prSet presAssocID="{47B550DB-FB70-4555-863C-0FFB0026A8D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4DAEE-48E6-49BD-B478-BDCD529608AE}" type="pres">
      <dgm:prSet presAssocID="{47B550DB-FB70-4555-863C-0FFB0026A8D6}" presName="gear2srcNode" presStyleLbl="node1" presStyleIdx="1" presStyleCnt="3"/>
      <dgm:spPr/>
      <dgm:t>
        <a:bodyPr/>
        <a:lstStyle/>
        <a:p>
          <a:endParaRPr lang="ru-RU"/>
        </a:p>
      </dgm:t>
    </dgm:pt>
    <dgm:pt modelId="{2F60FBE4-B9FA-4038-90D2-A91369F17A58}" type="pres">
      <dgm:prSet presAssocID="{47B550DB-FB70-4555-863C-0FFB0026A8D6}" presName="gear2dstNode" presStyleLbl="node1" presStyleIdx="1" presStyleCnt="3"/>
      <dgm:spPr/>
      <dgm:t>
        <a:bodyPr/>
        <a:lstStyle/>
        <a:p>
          <a:endParaRPr lang="ru-RU"/>
        </a:p>
      </dgm:t>
    </dgm:pt>
    <dgm:pt modelId="{3729AC31-D126-4D97-B647-15B549DCFB3F}" type="pres">
      <dgm:prSet presAssocID="{38A65F81-6204-44A0-B271-60C627001542}" presName="gear3" presStyleLbl="node1" presStyleIdx="2" presStyleCnt="3"/>
      <dgm:spPr/>
      <dgm:t>
        <a:bodyPr/>
        <a:lstStyle/>
        <a:p>
          <a:endParaRPr lang="ru-RU"/>
        </a:p>
      </dgm:t>
    </dgm:pt>
    <dgm:pt modelId="{3D33A263-85B2-4980-9DFE-6D427B0F1B80}" type="pres">
      <dgm:prSet presAssocID="{38A65F81-6204-44A0-B271-60C6270015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F4D160-4C50-41FD-9DA4-8A75BD3EC63B}" type="pres">
      <dgm:prSet presAssocID="{38A65F81-6204-44A0-B271-60C627001542}" presName="gear3srcNode" presStyleLbl="node1" presStyleIdx="2" presStyleCnt="3"/>
      <dgm:spPr/>
      <dgm:t>
        <a:bodyPr/>
        <a:lstStyle/>
        <a:p>
          <a:endParaRPr lang="ru-RU"/>
        </a:p>
      </dgm:t>
    </dgm:pt>
    <dgm:pt modelId="{DEE07741-189D-4FCC-9411-FC1A0E056907}" type="pres">
      <dgm:prSet presAssocID="{38A65F81-6204-44A0-B271-60C627001542}" presName="gear3dstNode" presStyleLbl="node1" presStyleIdx="2" presStyleCnt="3"/>
      <dgm:spPr/>
      <dgm:t>
        <a:bodyPr/>
        <a:lstStyle/>
        <a:p>
          <a:endParaRPr lang="ru-RU"/>
        </a:p>
      </dgm:t>
    </dgm:pt>
    <dgm:pt modelId="{A0B1A52A-7075-4FCE-9915-8706AA56F7FD}" type="pres">
      <dgm:prSet presAssocID="{D73AB1EE-B6C9-49E4-83B8-C394FB206DC0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38D7086F-197E-40C4-98DF-E49889D9B290}" type="pres">
      <dgm:prSet presAssocID="{C202CE2B-A932-438D-960F-C4931DBA8BE1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7FE07A67-5117-43EA-9365-FFD014F18F71}" type="pres">
      <dgm:prSet presAssocID="{4980E439-36EF-4A8A-ACEC-0B40B01C8688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45905F25-D555-4693-9C8B-6956C4FA1AD5}" type="presOf" srcId="{097BAACF-5223-4343-8CC3-8B7B0727AFAC}" destId="{E7F85EB5-29C3-443D-9BB7-CB4FD43249D5}" srcOrd="1" destOrd="0" presId="urn:microsoft.com/office/officeart/2005/8/layout/gear1"/>
    <dgm:cxn modelId="{402238EE-C04F-4884-8EEA-04BB7FC6F2A7}" type="presOf" srcId="{47B550DB-FB70-4555-863C-0FFB0026A8D6}" destId="{788C47E6-88B5-4418-9CA7-1DAE925CE2FA}" srcOrd="0" destOrd="0" presId="urn:microsoft.com/office/officeart/2005/8/layout/gear1"/>
    <dgm:cxn modelId="{0D8A5D06-E74A-4BEB-9078-DC30A42512B1}" type="presOf" srcId="{38A65F81-6204-44A0-B271-60C627001542}" destId="{DEE07741-189D-4FCC-9411-FC1A0E056907}" srcOrd="3" destOrd="0" presId="urn:microsoft.com/office/officeart/2005/8/layout/gear1"/>
    <dgm:cxn modelId="{C280DC4E-5DC2-4046-8779-362B21BE6846}" type="presOf" srcId="{47B550DB-FB70-4555-863C-0FFB0026A8D6}" destId="{55F4DAEE-48E6-49BD-B478-BDCD529608AE}" srcOrd="1" destOrd="0" presId="urn:microsoft.com/office/officeart/2005/8/layout/gear1"/>
    <dgm:cxn modelId="{EBDDA25C-A9D0-478C-A521-06E98916EEC1}" type="presOf" srcId="{D73AB1EE-B6C9-49E4-83B8-C394FB206DC0}" destId="{A0B1A52A-7075-4FCE-9915-8706AA56F7FD}" srcOrd="0" destOrd="0" presId="urn:microsoft.com/office/officeart/2005/8/layout/gear1"/>
    <dgm:cxn modelId="{2AC63A42-622F-4B6C-AC72-25E720CC059E}" type="presOf" srcId="{4980E439-36EF-4A8A-ACEC-0B40B01C8688}" destId="{7FE07A67-5117-43EA-9365-FFD014F18F71}" srcOrd="0" destOrd="0" presId="urn:microsoft.com/office/officeart/2005/8/layout/gear1"/>
    <dgm:cxn modelId="{E14A68E5-BFCA-4BD4-9E67-B05BC0CA0B3D}" type="presOf" srcId="{38A65F81-6204-44A0-B271-60C627001542}" destId="{3729AC31-D126-4D97-B647-15B549DCFB3F}" srcOrd="0" destOrd="0" presId="urn:microsoft.com/office/officeart/2005/8/layout/gear1"/>
    <dgm:cxn modelId="{D69C4E98-26AC-46C0-B578-F96A3ED4BF3C}" type="presOf" srcId="{097BAACF-5223-4343-8CC3-8B7B0727AFAC}" destId="{F21DDC94-F3D3-4972-B3CE-E00F12DCE89C}" srcOrd="2" destOrd="0" presId="urn:microsoft.com/office/officeart/2005/8/layout/gear1"/>
    <dgm:cxn modelId="{2DD85A33-26B5-442B-89EB-C050EF6D48D7}" type="presOf" srcId="{C202CE2B-A932-438D-960F-C4931DBA8BE1}" destId="{38D7086F-197E-40C4-98DF-E49889D9B290}" srcOrd="0" destOrd="0" presId="urn:microsoft.com/office/officeart/2005/8/layout/gear1"/>
    <dgm:cxn modelId="{A1A0DA28-FE5A-46ED-96AA-33EBE6F9A128}" type="presOf" srcId="{097BAACF-5223-4343-8CC3-8B7B0727AFAC}" destId="{7C30BFCF-DF57-40AB-867A-E9BBAF760DB5}" srcOrd="0" destOrd="0" presId="urn:microsoft.com/office/officeart/2005/8/layout/gear1"/>
    <dgm:cxn modelId="{CA14C84B-5598-4930-9F54-48C6EFAB3333}" type="presOf" srcId="{38A65F81-6204-44A0-B271-60C627001542}" destId="{3D33A263-85B2-4980-9DFE-6D427B0F1B80}" srcOrd="1" destOrd="0" presId="urn:microsoft.com/office/officeart/2005/8/layout/gear1"/>
    <dgm:cxn modelId="{174BD0CE-B1A1-4ECC-9C22-32141CF9627A}" type="presOf" srcId="{8A982F5F-0B28-4F47-A8A0-B2B42D1D3800}" destId="{29F5FBD5-F1DF-49F4-AF50-8D41F60A51D4}" srcOrd="0" destOrd="0" presId="urn:microsoft.com/office/officeart/2005/8/layout/gear1"/>
    <dgm:cxn modelId="{BC8C5348-22B5-444A-ABE4-2305D100AD45}" srcId="{8A982F5F-0B28-4F47-A8A0-B2B42D1D3800}" destId="{38A65F81-6204-44A0-B271-60C627001542}" srcOrd="2" destOrd="0" parTransId="{79D6A46B-055E-4169-BBC0-8B52D68142D5}" sibTransId="{4980E439-36EF-4A8A-ACEC-0B40B01C8688}"/>
    <dgm:cxn modelId="{357E7BCC-41D9-4BA5-A910-63D3A2EE5A23}" srcId="{8A982F5F-0B28-4F47-A8A0-B2B42D1D3800}" destId="{47B550DB-FB70-4555-863C-0FFB0026A8D6}" srcOrd="1" destOrd="0" parTransId="{A3CCB818-4A37-4D6E-8F6B-D22C5E80FA52}" sibTransId="{C202CE2B-A932-438D-960F-C4931DBA8BE1}"/>
    <dgm:cxn modelId="{5839AE83-067E-42EB-93B6-5358BA07A975}" type="presOf" srcId="{38A65F81-6204-44A0-B271-60C627001542}" destId="{24F4D160-4C50-41FD-9DA4-8A75BD3EC63B}" srcOrd="2" destOrd="0" presId="urn:microsoft.com/office/officeart/2005/8/layout/gear1"/>
    <dgm:cxn modelId="{6713E24F-B309-4B48-8562-31D35185CB7F}" type="presOf" srcId="{47B550DB-FB70-4555-863C-0FFB0026A8D6}" destId="{2F60FBE4-B9FA-4038-90D2-A91369F17A58}" srcOrd="2" destOrd="0" presId="urn:microsoft.com/office/officeart/2005/8/layout/gear1"/>
    <dgm:cxn modelId="{E2E98D7B-E5DD-4699-A498-914CCF9D79ED}" srcId="{8A982F5F-0B28-4F47-A8A0-B2B42D1D3800}" destId="{097BAACF-5223-4343-8CC3-8B7B0727AFAC}" srcOrd="0" destOrd="0" parTransId="{CA09DB90-6FA5-4116-9111-8047B3F0A8E3}" sibTransId="{D73AB1EE-B6C9-49E4-83B8-C394FB206DC0}"/>
    <dgm:cxn modelId="{8683F185-BACD-48BF-9934-6526EEA7FEC4}" type="presParOf" srcId="{29F5FBD5-F1DF-49F4-AF50-8D41F60A51D4}" destId="{7C30BFCF-DF57-40AB-867A-E9BBAF760DB5}" srcOrd="0" destOrd="0" presId="urn:microsoft.com/office/officeart/2005/8/layout/gear1"/>
    <dgm:cxn modelId="{6BB09108-AD86-4308-BE51-F9A7754D7D63}" type="presParOf" srcId="{29F5FBD5-F1DF-49F4-AF50-8D41F60A51D4}" destId="{E7F85EB5-29C3-443D-9BB7-CB4FD43249D5}" srcOrd="1" destOrd="0" presId="urn:microsoft.com/office/officeart/2005/8/layout/gear1"/>
    <dgm:cxn modelId="{42BCF62F-8596-4890-8DE7-9D99D65CF0F5}" type="presParOf" srcId="{29F5FBD5-F1DF-49F4-AF50-8D41F60A51D4}" destId="{F21DDC94-F3D3-4972-B3CE-E00F12DCE89C}" srcOrd="2" destOrd="0" presId="urn:microsoft.com/office/officeart/2005/8/layout/gear1"/>
    <dgm:cxn modelId="{2FA6C443-C34D-457F-9D46-60E443CD6C9D}" type="presParOf" srcId="{29F5FBD5-F1DF-49F4-AF50-8D41F60A51D4}" destId="{788C47E6-88B5-4418-9CA7-1DAE925CE2FA}" srcOrd="3" destOrd="0" presId="urn:microsoft.com/office/officeart/2005/8/layout/gear1"/>
    <dgm:cxn modelId="{0736F99D-F32F-45A6-A8F9-0034991FA982}" type="presParOf" srcId="{29F5FBD5-F1DF-49F4-AF50-8D41F60A51D4}" destId="{55F4DAEE-48E6-49BD-B478-BDCD529608AE}" srcOrd="4" destOrd="0" presId="urn:microsoft.com/office/officeart/2005/8/layout/gear1"/>
    <dgm:cxn modelId="{E1071020-F50F-463B-A871-A1DC53EF7A1B}" type="presParOf" srcId="{29F5FBD5-F1DF-49F4-AF50-8D41F60A51D4}" destId="{2F60FBE4-B9FA-4038-90D2-A91369F17A58}" srcOrd="5" destOrd="0" presId="urn:microsoft.com/office/officeart/2005/8/layout/gear1"/>
    <dgm:cxn modelId="{575ACCA7-5483-4191-ABEB-F4425938CC8F}" type="presParOf" srcId="{29F5FBD5-F1DF-49F4-AF50-8D41F60A51D4}" destId="{3729AC31-D126-4D97-B647-15B549DCFB3F}" srcOrd="6" destOrd="0" presId="urn:microsoft.com/office/officeart/2005/8/layout/gear1"/>
    <dgm:cxn modelId="{26ED1858-4001-4000-873B-FF65AD70032C}" type="presParOf" srcId="{29F5FBD5-F1DF-49F4-AF50-8D41F60A51D4}" destId="{3D33A263-85B2-4980-9DFE-6D427B0F1B80}" srcOrd="7" destOrd="0" presId="urn:microsoft.com/office/officeart/2005/8/layout/gear1"/>
    <dgm:cxn modelId="{89920AFB-6116-4E4B-84D2-CC78BAE7D098}" type="presParOf" srcId="{29F5FBD5-F1DF-49F4-AF50-8D41F60A51D4}" destId="{24F4D160-4C50-41FD-9DA4-8A75BD3EC63B}" srcOrd="8" destOrd="0" presId="urn:microsoft.com/office/officeart/2005/8/layout/gear1"/>
    <dgm:cxn modelId="{FE97FB4E-6677-455E-92B5-D7207BA8AFD9}" type="presParOf" srcId="{29F5FBD5-F1DF-49F4-AF50-8D41F60A51D4}" destId="{DEE07741-189D-4FCC-9411-FC1A0E056907}" srcOrd="9" destOrd="0" presId="urn:microsoft.com/office/officeart/2005/8/layout/gear1"/>
    <dgm:cxn modelId="{D8EBBD19-516C-4F8B-8CF9-36A48DBBE7F4}" type="presParOf" srcId="{29F5FBD5-F1DF-49F4-AF50-8D41F60A51D4}" destId="{A0B1A52A-7075-4FCE-9915-8706AA56F7FD}" srcOrd="10" destOrd="0" presId="urn:microsoft.com/office/officeart/2005/8/layout/gear1"/>
    <dgm:cxn modelId="{49716DCB-66ED-40E7-8740-0CA1BB79E672}" type="presParOf" srcId="{29F5FBD5-F1DF-49F4-AF50-8D41F60A51D4}" destId="{38D7086F-197E-40C4-98DF-E49889D9B290}" srcOrd="11" destOrd="0" presId="urn:microsoft.com/office/officeart/2005/8/layout/gear1"/>
    <dgm:cxn modelId="{89BC608C-8F40-49C3-B4FC-F83389ACEB27}" type="presParOf" srcId="{29F5FBD5-F1DF-49F4-AF50-8D41F60A51D4}" destId="{7FE07A67-5117-43EA-9365-FFD014F18F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82F5F-0B28-4F47-A8A0-B2B42D1D380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97BAACF-5223-4343-8CC3-8B7B0727AFA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Yii2</a:t>
          </a:r>
        </a:p>
      </dgm:t>
    </dgm:pt>
    <dgm:pt modelId="{CA09DB90-6FA5-4116-9111-8047B3F0A8E3}" type="parTrans" cxnId="{E2E98D7B-E5DD-4699-A498-914CCF9D79ED}">
      <dgm:prSet/>
      <dgm:spPr/>
      <dgm:t>
        <a:bodyPr/>
        <a:lstStyle/>
        <a:p>
          <a:endParaRPr lang="en-US"/>
        </a:p>
      </dgm:t>
    </dgm:pt>
    <dgm:pt modelId="{D73AB1EE-B6C9-49E4-83B8-C394FB206DC0}" type="sibTrans" cxnId="{E2E98D7B-E5DD-4699-A498-914CCF9D79ED}">
      <dgm:prSet/>
      <dgm:spPr/>
      <dgm:t>
        <a:bodyPr/>
        <a:lstStyle/>
        <a:p>
          <a:endParaRPr lang="en-US"/>
        </a:p>
      </dgm:t>
    </dgm:pt>
    <dgm:pt modelId="{47B550DB-FB70-4555-863C-0FFB0026A8D6}">
      <dgm:prSet phldrT="[Text]"/>
      <dgm:spPr>
        <a:solidFill>
          <a:srgbClr val="FF8000"/>
        </a:solidFill>
      </dgm:spPr>
      <dgm:t>
        <a:bodyPr/>
        <a:lstStyle/>
        <a:p>
          <a:r>
            <a:rPr lang="en-US" dirty="0"/>
            <a:t>PHP</a:t>
          </a:r>
        </a:p>
      </dgm:t>
    </dgm:pt>
    <dgm:pt modelId="{A3CCB818-4A37-4D6E-8F6B-D22C5E80FA52}" type="parTrans" cxnId="{357E7BCC-41D9-4BA5-A910-63D3A2EE5A23}">
      <dgm:prSet/>
      <dgm:spPr/>
      <dgm:t>
        <a:bodyPr/>
        <a:lstStyle/>
        <a:p>
          <a:endParaRPr lang="en-US"/>
        </a:p>
      </dgm:t>
    </dgm:pt>
    <dgm:pt modelId="{C202CE2B-A932-438D-960F-C4931DBA8BE1}" type="sibTrans" cxnId="{357E7BCC-41D9-4BA5-A910-63D3A2EE5A23}">
      <dgm:prSet/>
      <dgm:spPr/>
      <dgm:t>
        <a:bodyPr/>
        <a:lstStyle/>
        <a:p>
          <a:endParaRPr lang="en-US"/>
        </a:p>
      </dgm:t>
    </dgm:pt>
    <dgm:pt modelId="{38A65F81-6204-44A0-B271-60C627001542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9D6A46B-055E-4169-BBC0-8B52D68142D5}" type="parTrans" cxnId="{BC8C5348-22B5-444A-ABE4-2305D100AD45}">
      <dgm:prSet/>
      <dgm:spPr/>
      <dgm:t>
        <a:bodyPr/>
        <a:lstStyle/>
        <a:p>
          <a:endParaRPr lang="en-US"/>
        </a:p>
      </dgm:t>
    </dgm:pt>
    <dgm:pt modelId="{4980E439-36EF-4A8A-ACEC-0B40B01C8688}" type="sibTrans" cxnId="{BC8C5348-22B5-444A-ABE4-2305D100AD45}">
      <dgm:prSet/>
      <dgm:spPr/>
      <dgm:t>
        <a:bodyPr/>
        <a:lstStyle/>
        <a:p>
          <a:endParaRPr lang="en-US"/>
        </a:p>
      </dgm:t>
    </dgm:pt>
    <dgm:pt modelId="{29F5FBD5-F1DF-49F4-AF50-8D41F60A51D4}" type="pres">
      <dgm:prSet presAssocID="{8A982F5F-0B28-4F47-A8A0-B2B42D1D38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C30BFCF-DF57-40AB-867A-E9BBAF760DB5}" type="pres">
      <dgm:prSet presAssocID="{097BAACF-5223-4343-8CC3-8B7B0727AFA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5EB5-29C3-443D-9BB7-CB4FD43249D5}" type="pres">
      <dgm:prSet presAssocID="{097BAACF-5223-4343-8CC3-8B7B0727AFAC}" presName="gear1srcNode" presStyleLbl="node1" presStyleIdx="0" presStyleCnt="3"/>
      <dgm:spPr/>
      <dgm:t>
        <a:bodyPr/>
        <a:lstStyle/>
        <a:p>
          <a:endParaRPr lang="ru-RU"/>
        </a:p>
      </dgm:t>
    </dgm:pt>
    <dgm:pt modelId="{F21DDC94-F3D3-4972-B3CE-E00F12DCE89C}" type="pres">
      <dgm:prSet presAssocID="{097BAACF-5223-4343-8CC3-8B7B0727AFAC}" presName="gear1dstNode" presStyleLbl="node1" presStyleIdx="0" presStyleCnt="3"/>
      <dgm:spPr/>
      <dgm:t>
        <a:bodyPr/>
        <a:lstStyle/>
        <a:p>
          <a:endParaRPr lang="ru-RU"/>
        </a:p>
      </dgm:t>
    </dgm:pt>
    <dgm:pt modelId="{788C47E6-88B5-4418-9CA7-1DAE925CE2FA}" type="pres">
      <dgm:prSet presAssocID="{47B550DB-FB70-4555-863C-0FFB0026A8D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4DAEE-48E6-49BD-B478-BDCD529608AE}" type="pres">
      <dgm:prSet presAssocID="{47B550DB-FB70-4555-863C-0FFB0026A8D6}" presName="gear2srcNode" presStyleLbl="node1" presStyleIdx="1" presStyleCnt="3"/>
      <dgm:spPr/>
      <dgm:t>
        <a:bodyPr/>
        <a:lstStyle/>
        <a:p>
          <a:endParaRPr lang="ru-RU"/>
        </a:p>
      </dgm:t>
    </dgm:pt>
    <dgm:pt modelId="{2F60FBE4-B9FA-4038-90D2-A91369F17A58}" type="pres">
      <dgm:prSet presAssocID="{47B550DB-FB70-4555-863C-0FFB0026A8D6}" presName="gear2dstNode" presStyleLbl="node1" presStyleIdx="1" presStyleCnt="3"/>
      <dgm:spPr/>
      <dgm:t>
        <a:bodyPr/>
        <a:lstStyle/>
        <a:p>
          <a:endParaRPr lang="ru-RU"/>
        </a:p>
      </dgm:t>
    </dgm:pt>
    <dgm:pt modelId="{3729AC31-D126-4D97-B647-15B549DCFB3F}" type="pres">
      <dgm:prSet presAssocID="{38A65F81-6204-44A0-B271-60C627001542}" presName="gear3" presStyleLbl="node1" presStyleIdx="2" presStyleCnt="3"/>
      <dgm:spPr/>
      <dgm:t>
        <a:bodyPr/>
        <a:lstStyle/>
        <a:p>
          <a:endParaRPr lang="ru-RU"/>
        </a:p>
      </dgm:t>
    </dgm:pt>
    <dgm:pt modelId="{3D33A263-85B2-4980-9DFE-6D427B0F1B80}" type="pres">
      <dgm:prSet presAssocID="{38A65F81-6204-44A0-B271-60C6270015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F4D160-4C50-41FD-9DA4-8A75BD3EC63B}" type="pres">
      <dgm:prSet presAssocID="{38A65F81-6204-44A0-B271-60C627001542}" presName="gear3srcNode" presStyleLbl="node1" presStyleIdx="2" presStyleCnt="3"/>
      <dgm:spPr/>
      <dgm:t>
        <a:bodyPr/>
        <a:lstStyle/>
        <a:p>
          <a:endParaRPr lang="ru-RU"/>
        </a:p>
      </dgm:t>
    </dgm:pt>
    <dgm:pt modelId="{DEE07741-189D-4FCC-9411-FC1A0E056907}" type="pres">
      <dgm:prSet presAssocID="{38A65F81-6204-44A0-B271-60C627001542}" presName="gear3dstNode" presStyleLbl="node1" presStyleIdx="2" presStyleCnt="3"/>
      <dgm:spPr/>
      <dgm:t>
        <a:bodyPr/>
        <a:lstStyle/>
        <a:p>
          <a:endParaRPr lang="ru-RU"/>
        </a:p>
      </dgm:t>
    </dgm:pt>
    <dgm:pt modelId="{A0B1A52A-7075-4FCE-9915-8706AA56F7FD}" type="pres">
      <dgm:prSet presAssocID="{D73AB1EE-B6C9-49E4-83B8-C394FB206DC0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38D7086F-197E-40C4-98DF-E49889D9B290}" type="pres">
      <dgm:prSet presAssocID="{C202CE2B-A932-438D-960F-C4931DBA8BE1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7FE07A67-5117-43EA-9365-FFD014F18F71}" type="pres">
      <dgm:prSet presAssocID="{4980E439-36EF-4A8A-ACEC-0B40B01C8688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45905F25-D555-4693-9C8B-6956C4FA1AD5}" type="presOf" srcId="{097BAACF-5223-4343-8CC3-8B7B0727AFAC}" destId="{E7F85EB5-29C3-443D-9BB7-CB4FD43249D5}" srcOrd="1" destOrd="0" presId="urn:microsoft.com/office/officeart/2005/8/layout/gear1"/>
    <dgm:cxn modelId="{402238EE-C04F-4884-8EEA-04BB7FC6F2A7}" type="presOf" srcId="{47B550DB-FB70-4555-863C-0FFB0026A8D6}" destId="{788C47E6-88B5-4418-9CA7-1DAE925CE2FA}" srcOrd="0" destOrd="0" presId="urn:microsoft.com/office/officeart/2005/8/layout/gear1"/>
    <dgm:cxn modelId="{0D8A5D06-E74A-4BEB-9078-DC30A42512B1}" type="presOf" srcId="{38A65F81-6204-44A0-B271-60C627001542}" destId="{DEE07741-189D-4FCC-9411-FC1A0E056907}" srcOrd="3" destOrd="0" presId="urn:microsoft.com/office/officeart/2005/8/layout/gear1"/>
    <dgm:cxn modelId="{C280DC4E-5DC2-4046-8779-362B21BE6846}" type="presOf" srcId="{47B550DB-FB70-4555-863C-0FFB0026A8D6}" destId="{55F4DAEE-48E6-49BD-B478-BDCD529608AE}" srcOrd="1" destOrd="0" presId="urn:microsoft.com/office/officeart/2005/8/layout/gear1"/>
    <dgm:cxn modelId="{EBDDA25C-A9D0-478C-A521-06E98916EEC1}" type="presOf" srcId="{D73AB1EE-B6C9-49E4-83B8-C394FB206DC0}" destId="{A0B1A52A-7075-4FCE-9915-8706AA56F7FD}" srcOrd="0" destOrd="0" presId="urn:microsoft.com/office/officeart/2005/8/layout/gear1"/>
    <dgm:cxn modelId="{2AC63A42-622F-4B6C-AC72-25E720CC059E}" type="presOf" srcId="{4980E439-36EF-4A8A-ACEC-0B40B01C8688}" destId="{7FE07A67-5117-43EA-9365-FFD014F18F71}" srcOrd="0" destOrd="0" presId="urn:microsoft.com/office/officeart/2005/8/layout/gear1"/>
    <dgm:cxn modelId="{E14A68E5-BFCA-4BD4-9E67-B05BC0CA0B3D}" type="presOf" srcId="{38A65F81-6204-44A0-B271-60C627001542}" destId="{3729AC31-D126-4D97-B647-15B549DCFB3F}" srcOrd="0" destOrd="0" presId="urn:microsoft.com/office/officeart/2005/8/layout/gear1"/>
    <dgm:cxn modelId="{D69C4E98-26AC-46C0-B578-F96A3ED4BF3C}" type="presOf" srcId="{097BAACF-5223-4343-8CC3-8B7B0727AFAC}" destId="{F21DDC94-F3D3-4972-B3CE-E00F12DCE89C}" srcOrd="2" destOrd="0" presId="urn:microsoft.com/office/officeart/2005/8/layout/gear1"/>
    <dgm:cxn modelId="{2DD85A33-26B5-442B-89EB-C050EF6D48D7}" type="presOf" srcId="{C202CE2B-A932-438D-960F-C4931DBA8BE1}" destId="{38D7086F-197E-40C4-98DF-E49889D9B290}" srcOrd="0" destOrd="0" presId="urn:microsoft.com/office/officeart/2005/8/layout/gear1"/>
    <dgm:cxn modelId="{A1A0DA28-FE5A-46ED-96AA-33EBE6F9A128}" type="presOf" srcId="{097BAACF-5223-4343-8CC3-8B7B0727AFAC}" destId="{7C30BFCF-DF57-40AB-867A-E9BBAF760DB5}" srcOrd="0" destOrd="0" presId="urn:microsoft.com/office/officeart/2005/8/layout/gear1"/>
    <dgm:cxn modelId="{CA14C84B-5598-4930-9F54-48C6EFAB3333}" type="presOf" srcId="{38A65F81-6204-44A0-B271-60C627001542}" destId="{3D33A263-85B2-4980-9DFE-6D427B0F1B80}" srcOrd="1" destOrd="0" presId="urn:microsoft.com/office/officeart/2005/8/layout/gear1"/>
    <dgm:cxn modelId="{174BD0CE-B1A1-4ECC-9C22-32141CF9627A}" type="presOf" srcId="{8A982F5F-0B28-4F47-A8A0-B2B42D1D3800}" destId="{29F5FBD5-F1DF-49F4-AF50-8D41F60A51D4}" srcOrd="0" destOrd="0" presId="urn:microsoft.com/office/officeart/2005/8/layout/gear1"/>
    <dgm:cxn modelId="{BC8C5348-22B5-444A-ABE4-2305D100AD45}" srcId="{8A982F5F-0B28-4F47-A8A0-B2B42D1D3800}" destId="{38A65F81-6204-44A0-B271-60C627001542}" srcOrd="2" destOrd="0" parTransId="{79D6A46B-055E-4169-BBC0-8B52D68142D5}" sibTransId="{4980E439-36EF-4A8A-ACEC-0B40B01C8688}"/>
    <dgm:cxn modelId="{357E7BCC-41D9-4BA5-A910-63D3A2EE5A23}" srcId="{8A982F5F-0B28-4F47-A8A0-B2B42D1D3800}" destId="{47B550DB-FB70-4555-863C-0FFB0026A8D6}" srcOrd="1" destOrd="0" parTransId="{A3CCB818-4A37-4D6E-8F6B-D22C5E80FA52}" sibTransId="{C202CE2B-A932-438D-960F-C4931DBA8BE1}"/>
    <dgm:cxn modelId="{5839AE83-067E-42EB-93B6-5358BA07A975}" type="presOf" srcId="{38A65F81-6204-44A0-B271-60C627001542}" destId="{24F4D160-4C50-41FD-9DA4-8A75BD3EC63B}" srcOrd="2" destOrd="0" presId="urn:microsoft.com/office/officeart/2005/8/layout/gear1"/>
    <dgm:cxn modelId="{6713E24F-B309-4B48-8562-31D35185CB7F}" type="presOf" srcId="{47B550DB-FB70-4555-863C-0FFB0026A8D6}" destId="{2F60FBE4-B9FA-4038-90D2-A91369F17A58}" srcOrd="2" destOrd="0" presId="urn:microsoft.com/office/officeart/2005/8/layout/gear1"/>
    <dgm:cxn modelId="{E2E98D7B-E5DD-4699-A498-914CCF9D79ED}" srcId="{8A982F5F-0B28-4F47-A8A0-B2B42D1D3800}" destId="{097BAACF-5223-4343-8CC3-8B7B0727AFAC}" srcOrd="0" destOrd="0" parTransId="{CA09DB90-6FA5-4116-9111-8047B3F0A8E3}" sibTransId="{D73AB1EE-B6C9-49E4-83B8-C394FB206DC0}"/>
    <dgm:cxn modelId="{8683F185-BACD-48BF-9934-6526EEA7FEC4}" type="presParOf" srcId="{29F5FBD5-F1DF-49F4-AF50-8D41F60A51D4}" destId="{7C30BFCF-DF57-40AB-867A-E9BBAF760DB5}" srcOrd="0" destOrd="0" presId="urn:microsoft.com/office/officeart/2005/8/layout/gear1"/>
    <dgm:cxn modelId="{6BB09108-AD86-4308-BE51-F9A7754D7D63}" type="presParOf" srcId="{29F5FBD5-F1DF-49F4-AF50-8D41F60A51D4}" destId="{E7F85EB5-29C3-443D-9BB7-CB4FD43249D5}" srcOrd="1" destOrd="0" presId="urn:microsoft.com/office/officeart/2005/8/layout/gear1"/>
    <dgm:cxn modelId="{42BCF62F-8596-4890-8DE7-9D99D65CF0F5}" type="presParOf" srcId="{29F5FBD5-F1DF-49F4-AF50-8D41F60A51D4}" destId="{F21DDC94-F3D3-4972-B3CE-E00F12DCE89C}" srcOrd="2" destOrd="0" presId="urn:microsoft.com/office/officeart/2005/8/layout/gear1"/>
    <dgm:cxn modelId="{2FA6C443-C34D-457F-9D46-60E443CD6C9D}" type="presParOf" srcId="{29F5FBD5-F1DF-49F4-AF50-8D41F60A51D4}" destId="{788C47E6-88B5-4418-9CA7-1DAE925CE2FA}" srcOrd="3" destOrd="0" presId="urn:microsoft.com/office/officeart/2005/8/layout/gear1"/>
    <dgm:cxn modelId="{0736F99D-F32F-45A6-A8F9-0034991FA982}" type="presParOf" srcId="{29F5FBD5-F1DF-49F4-AF50-8D41F60A51D4}" destId="{55F4DAEE-48E6-49BD-B478-BDCD529608AE}" srcOrd="4" destOrd="0" presId="urn:microsoft.com/office/officeart/2005/8/layout/gear1"/>
    <dgm:cxn modelId="{E1071020-F50F-463B-A871-A1DC53EF7A1B}" type="presParOf" srcId="{29F5FBD5-F1DF-49F4-AF50-8D41F60A51D4}" destId="{2F60FBE4-B9FA-4038-90D2-A91369F17A58}" srcOrd="5" destOrd="0" presId="urn:microsoft.com/office/officeart/2005/8/layout/gear1"/>
    <dgm:cxn modelId="{575ACCA7-5483-4191-ABEB-F4425938CC8F}" type="presParOf" srcId="{29F5FBD5-F1DF-49F4-AF50-8D41F60A51D4}" destId="{3729AC31-D126-4D97-B647-15B549DCFB3F}" srcOrd="6" destOrd="0" presId="urn:microsoft.com/office/officeart/2005/8/layout/gear1"/>
    <dgm:cxn modelId="{26ED1858-4001-4000-873B-FF65AD70032C}" type="presParOf" srcId="{29F5FBD5-F1DF-49F4-AF50-8D41F60A51D4}" destId="{3D33A263-85B2-4980-9DFE-6D427B0F1B80}" srcOrd="7" destOrd="0" presId="urn:microsoft.com/office/officeart/2005/8/layout/gear1"/>
    <dgm:cxn modelId="{89920AFB-6116-4E4B-84D2-CC78BAE7D098}" type="presParOf" srcId="{29F5FBD5-F1DF-49F4-AF50-8D41F60A51D4}" destId="{24F4D160-4C50-41FD-9DA4-8A75BD3EC63B}" srcOrd="8" destOrd="0" presId="urn:microsoft.com/office/officeart/2005/8/layout/gear1"/>
    <dgm:cxn modelId="{FE97FB4E-6677-455E-92B5-D7207BA8AFD9}" type="presParOf" srcId="{29F5FBD5-F1DF-49F4-AF50-8D41F60A51D4}" destId="{DEE07741-189D-4FCC-9411-FC1A0E056907}" srcOrd="9" destOrd="0" presId="urn:microsoft.com/office/officeart/2005/8/layout/gear1"/>
    <dgm:cxn modelId="{D8EBBD19-516C-4F8B-8CF9-36A48DBBE7F4}" type="presParOf" srcId="{29F5FBD5-F1DF-49F4-AF50-8D41F60A51D4}" destId="{A0B1A52A-7075-4FCE-9915-8706AA56F7FD}" srcOrd="10" destOrd="0" presId="urn:microsoft.com/office/officeart/2005/8/layout/gear1"/>
    <dgm:cxn modelId="{49716DCB-66ED-40E7-8740-0CA1BB79E672}" type="presParOf" srcId="{29F5FBD5-F1DF-49F4-AF50-8D41F60A51D4}" destId="{38D7086F-197E-40C4-98DF-E49889D9B290}" srcOrd="11" destOrd="0" presId="urn:microsoft.com/office/officeart/2005/8/layout/gear1"/>
    <dgm:cxn modelId="{89BC608C-8F40-49C3-B4FC-F83389ACEB27}" type="presParOf" srcId="{29F5FBD5-F1DF-49F4-AF50-8D41F60A51D4}" destId="{7FE07A67-5117-43EA-9365-FFD014F18F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982F5F-0B28-4F47-A8A0-B2B42D1D380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97BAACF-5223-4343-8CC3-8B7B0727AFA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Yii2</a:t>
          </a:r>
        </a:p>
      </dgm:t>
    </dgm:pt>
    <dgm:pt modelId="{CA09DB90-6FA5-4116-9111-8047B3F0A8E3}" type="parTrans" cxnId="{E2E98D7B-E5DD-4699-A498-914CCF9D79ED}">
      <dgm:prSet/>
      <dgm:spPr/>
      <dgm:t>
        <a:bodyPr/>
        <a:lstStyle/>
        <a:p>
          <a:endParaRPr lang="en-US"/>
        </a:p>
      </dgm:t>
    </dgm:pt>
    <dgm:pt modelId="{D73AB1EE-B6C9-49E4-83B8-C394FB206DC0}" type="sibTrans" cxnId="{E2E98D7B-E5DD-4699-A498-914CCF9D79ED}">
      <dgm:prSet/>
      <dgm:spPr/>
      <dgm:t>
        <a:bodyPr/>
        <a:lstStyle/>
        <a:p>
          <a:endParaRPr lang="en-US"/>
        </a:p>
      </dgm:t>
    </dgm:pt>
    <dgm:pt modelId="{47B550DB-FB70-4555-863C-0FFB0026A8D6}">
      <dgm:prSet phldrT="[Text]"/>
      <dgm:spPr>
        <a:solidFill>
          <a:srgbClr val="FF8000"/>
        </a:solidFill>
      </dgm:spPr>
      <dgm:t>
        <a:bodyPr/>
        <a:lstStyle/>
        <a:p>
          <a:r>
            <a:rPr lang="en-US" dirty="0"/>
            <a:t>PHP</a:t>
          </a:r>
        </a:p>
      </dgm:t>
    </dgm:pt>
    <dgm:pt modelId="{A3CCB818-4A37-4D6E-8F6B-D22C5E80FA52}" type="parTrans" cxnId="{357E7BCC-41D9-4BA5-A910-63D3A2EE5A23}">
      <dgm:prSet/>
      <dgm:spPr/>
      <dgm:t>
        <a:bodyPr/>
        <a:lstStyle/>
        <a:p>
          <a:endParaRPr lang="en-US"/>
        </a:p>
      </dgm:t>
    </dgm:pt>
    <dgm:pt modelId="{C202CE2B-A932-438D-960F-C4931DBA8BE1}" type="sibTrans" cxnId="{357E7BCC-41D9-4BA5-A910-63D3A2EE5A23}">
      <dgm:prSet/>
      <dgm:spPr/>
      <dgm:t>
        <a:bodyPr/>
        <a:lstStyle/>
        <a:p>
          <a:endParaRPr lang="en-US"/>
        </a:p>
      </dgm:t>
    </dgm:pt>
    <dgm:pt modelId="{38A65F81-6204-44A0-B271-60C627001542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9D6A46B-055E-4169-BBC0-8B52D68142D5}" type="parTrans" cxnId="{BC8C5348-22B5-444A-ABE4-2305D100AD45}">
      <dgm:prSet/>
      <dgm:spPr/>
      <dgm:t>
        <a:bodyPr/>
        <a:lstStyle/>
        <a:p>
          <a:endParaRPr lang="en-US"/>
        </a:p>
      </dgm:t>
    </dgm:pt>
    <dgm:pt modelId="{4980E439-36EF-4A8A-ACEC-0B40B01C8688}" type="sibTrans" cxnId="{BC8C5348-22B5-444A-ABE4-2305D100AD45}">
      <dgm:prSet/>
      <dgm:spPr/>
      <dgm:t>
        <a:bodyPr/>
        <a:lstStyle/>
        <a:p>
          <a:endParaRPr lang="en-US"/>
        </a:p>
      </dgm:t>
    </dgm:pt>
    <dgm:pt modelId="{29F5FBD5-F1DF-49F4-AF50-8D41F60A51D4}" type="pres">
      <dgm:prSet presAssocID="{8A982F5F-0B28-4F47-A8A0-B2B42D1D38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C30BFCF-DF57-40AB-867A-E9BBAF760DB5}" type="pres">
      <dgm:prSet presAssocID="{097BAACF-5223-4343-8CC3-8B7B0727AFA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5EB5-29C3-443D-9BB7-CB4FD43249D5}" type="pres">
      <dgm:prSet presAssocID="{097BAACF-5223-4343-8CC3-8B7B0727AFAC}" presName="gear1srcNode" presStyleLbl="node1" presStyleIdx="0" presStyleCnt="3"/>
      <dgm:spPr/>
      <dgm:t>
        <a:bodyPr/>
        <a:lstStyle/>
        <a:p>
          <a:endParaRPr lang="ru-RU"/>
        </a:p>
      </dgm:t>
    </dgm:pt>
    <dgm:pt modelId="{F21DDC94-F3D3-4972-B3CE-E00F12DCE89C}" type="pres">
      <dgm:prSet presAssocID="{097BAACF-5223-4343-8CC3-8B7B0727AFAC}" presName="gear1dstNode" presStyleLbl="node1" presStyleIdx="0" presStyleCnt="3"/>
      <dgm:spPr/>
      <dgm:t>
        <a:bodyPr/>
        <a:lstStyle/>
        <a:p>
          <a:endParaRPr lang="ru-RU"/>
        </a:p>
      </dgm:t>
    </dgm:pt>
    <dgm:pt modelId="{788C47E6-88B5-4418-9CA7-1DAE925CE2FA}" type="pres">
      <dgm:prSet presAssocID="{47B550DB-FB70-4555-863C-0FFB0026A8D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4DAEE-48E6-49BD-B478-BDCD529608AE}" type="pres">
      <dgm:prSet presAssocID="{47B550DB-FB70-4555-863C-0FFB0026A8D6}" presName="gear2srcNode" presStyleLbl="node1" presStyleIdx="1" presStyleCnt="3"/>
      <dgm:spPr/>
      <dgm:t>
        <a:bodyPr/>
        <a:lstStyle/>
        <a:p>
          <a:endParaRPr lang="ru-RU"/>
        </a:p>
      </dgm:t>
    </dgm:pt>
    <dgm:pt modelId="{2F60FBE4-B9FA-4038-90D2-A91369F17A58}" type="pres">
      <dgm:prSet presAssocID="{47B550DB-FB70-4555-863C-0FFB0026A8D6}" presName="gear2dstNode" presStyleLbl="node1" presStyleIdx="1" presStyleCnt="3"/>
      <dgm:spPr/>
      <dgm:t>
        <a:bodyPr/>
        <a:lstStyle/>
        <a:p>
          <a:endParaRPr lang="ru-RU"/>
        </a:p>
      </dgm:t>
    </dgm:pt>
    <dgm:pt modelId="{3729AC31-D126-4D97-B647-15B549DCFB3F}" type="pres">
      <dgm:prSet presAssocID="{38A65F81-6204-44A0-B271-60C627001542}" presName="gear3" presStyleLbl="node1" presStyleIdx="2" presStyleCnt="3"/>
      <dgm:spPr/>
      <dgm:t>
        <a:bodyPr/>
        <a:lstStyle/>
        <a:p>
          <a:endParaRPr lang="ru-RU"/>
        </a:p>
      </dgm:t>
    </dgm:pt>
    <dgm:pt modelId="{3D33A263-85B2-4980-9DFE-6D427B0F1B80}" type="pres">
      <dgm:prSet presAssocID="{38A65F81-6204-44A0-B271-60C6270015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F4D160-4C50-41FD-9DA4-8A75BD3EC63B}" type="pres">
      <dgm:prSet presAssocID="{38A65F81-6204-44A0-B271-60C627001542}" presName="gear3srcNode" presStyleLbl="node1" presStyleIdx="2" presStyleCnt="3"/>
      <dgm:spPr/>
      <dgm:t>
        <a:bodyPr/>
        <a:lstStyle/>
        <a:p>
          <a:endParaRPr lang="ru-RU"/>
        </a:p>
      </dgm:t>
    </dgm:pt>
    <dgm:pt modelId="{DEE07741-189D-4FCC-9411-FC1A0E056907}" type="pres">
      <dgm:prSet presAssocID="{38A65F81-6204-44A0-B271-60C627001542}" presName="gear3dstNode" presStyleLbl="node1" presStyleIdx="2" presStyleCnt="3"/>
      <dgm:spPr/>
      <dgm:t>
        <a:bodyPr/>
        <a:lstStyle/>
        <a:p>
          <a:endParaRPr lang="ru-RU"/>
        </a:p>
      </dgm:t>
    </dgm:pt>
    <dgm:pt modelId="{A0B1A52A-7075-4FCE-9915-8706AA56F7FD}" type="pres">
      <dgm:prSet presAssocID="{D73AB1EE-B6C9-49E4-83B8-C394FB206DC0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38D7086F-197E-40C4-98DF-E49889D9B290}" type="pres">
      <dgm:prSet presAssocID="{C202CE2B-A932-438D-960F-C4931DBA8BE1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7FE07A67-5117-43EA-9365-FFD014F18F71}" type="pres">
      <dgm:prSet presAssocID="{4980E439-36EF-4A8A-ACEC-0B40B01C8688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45905F25-D555-4693-9C8B-6956C4FA1AD5}" type="presOf" srcId="{097BAACF-5223-4343-8CC3-8B7B0727AFAC}" destId="{E7F85EB5-29C3-443D-9BB7-CB4FD43249D5}" srcOrd="1" destOrd="0" presId="urn:microsoft.com/office/officeart/2005/8/layout/gear1"/>
    <dgm:cxn modelId="{402238EE-C04F-4884-8EEA-04BB7FC6F2A7}" type="presOf" srcId="{47B550DB-FB70-4555-863C-0FFB0026A8D6}" destId="{788C47E6-88B5-4418-9CA7-1DAE925CE2FA}" srcOrd="0" destOrd="0" presId="urn:microsoft.com/office/officeart/2005/8/layout/gear1"/>
    <dgm:cxn modelId="{0D8A5D06-E74A-4BEB-9078-DC30A42512B1}" type="presOf" srcId="{38A65F81-6204-44A0-B271-60C627001542}" destId="{DEE07741-189D-4FCC-9411-FC1A0E056907}" srcOrd="3" destOrd="0" presId="urn:microsoft.com/office/officeart/2005/8/layout/gear1"/>
    <dgm:cxn modelId="{C280DC4E-5DC2-4046-8779-362B21BE6846}" type="presOf" srcId="{47B550DB-FB70-4555-863C-0FFB0026A8D6}" destId="{55F4DAEE-48E6-49BD-B478-BDCD529608AE}" srcOrd="1" destOrd="0" presId="urn:microsoft.com/office/officeart/2005/8/layout/gear1"/>
    <dgm:cxn modelId="{EBDDA25C-A9D0-478C-A521-06E98916EEC1}" type="presOf" srcId="{D73AB1EE-B6C9-49E4-83B8-C394FB206DC0}" destId="{A0B1A52A-7075-4FCE-9915-8706AA56F7FD}" srcOrd="0" destOrd="0" presId="urn:microsoft.com/office/officeart/2005/8/layout/gear1"/>
    <dgm:cxn modelId="{2AC63A42-622F-4B6C-AC72-25E720CC059E}" type="presOf" srcId="{4980E439-36EF-4A8A-ACEC-0B40B01C8688}" destId="{7FE07A67-5117-43EA-9365-FFD014F18F71}" srcOrd="0" destOrd="0" presId="urn:microsoft.com/office/officeart/2005/8/layout/gear1"/>
    <dgm:cxn modelId="{E14A68E5-BFCA-4BD4-9E67-B05BC0CA0B3D}" type="presOf" srcId="{38A65F81-6204-44A0-B271-60C627001542}" destId="{3729AC31-D126-4D97-B647-15B549DCFB3F}" srcOrd="0" destOrd="0" presId="urn:microsoft.com/office/officeart/2005/8/layout/gear1"/>
    <dgm:cxn modelId="{D69C4E98-26AC-46C0-B578-F96A3ED4BF3C}" type="presOf" srcId="{097BAACF-5223-4343-8CC3-8B7B0727AFAC}" destId="{F21DDC94-F3D3-4972-B3CE-E00F12DCE89C}" srcOrd="2" destOrd="0" presId="urn:microsoft.com/office/officeart/2005/8/layout/gear1"/>
    <dgm:cxn modelId="{2DD85A33-26B5-442B-89EB-C050EF6D48D7}" type="presOf" srcId="{C202CE2B-A932-438D-960F-C4931DBA8BE1}" destId="{38D7086F-197E-40C4-98DF-E49889D9B290}" srcOrd="0" destOrd="0" presId="urn:microsoft.com/office/officeart/2005/8/layout/gear1"/>
    <dgm:cxn modelId="{A1A0DA28-FE5A-46ED-96AA-33EBE6F9A128}" type="presOf" srcId="{097BAACF-5223-4343-8CC3-8B7B0727AFAC}" destId="{7C30BFCF-DF57-40AB-867A-E9BBAF760DB5}" srcOrd="0" destOrd="0" presId="urn:microsoft.com/office/officeart/2005/8/layout/gear1"/>
    <dgm:cxn modelId="{CA14C84B-5598-4930-9F54-48C6EFAB3333}" type="presOf" srcId="{38A65F81-6204-44A0-B271-60C627001542}" destId="{3D33A263-85B2-4980-9DFE-6D427B0F1B80}" srcOrd="1" destOrd="0" presId="urn:microsoft.com/office/officeart/2005/8/layout/gear1"/>
    <dgm:cxn modelId="{174BD0CE-B1A1-4ECC-9C22-32141CF9627A}" type="presOf" srcId="{8A982F5F-0B28-4F47-A8A0-B2B42D1D3800}" destId="{29F5FBD5-F1DF-49F4-AF50-8D41F60A51D4}" srcOrd="0" destOrd="0" presId="urn:microsoft.com/office/officeart/2005/8/layout/gear1"/>
    <dgm:cxn modelId="{BC8C5348-22B5-444A-ABE4-2305D100AD45}" srcId="{8A982F5F-0B28-4F47-A8A0-B2B42D1D3800}" destId="{38A65F81-6204-44A0-B271-60C627001542}" srcOrd="2" destOrd="0" parTransId="{79D6A46B-055E-4169-BBC0-8B52D68142D5}" sibTransId="{4980E439-36EF-4A8A-ACEC-0B40B01C8688}"/>
    <dgm:cxn modelId="{357E7BCC-41D9-4BA5-A910-63D3A2EE5A23}" srcId="{8A982F5F-0B28-4F47-A8A0-B2B42D1D3800}" destId="{47B550DB-FB70-4555-863C-0FFB0026A8D6}" srcOrd="1" destOrd="0" parTransId="{A3CCB818-4A37-4D6E-8F6B-D22C5E80FA52}" sibTransId="{C202CE2B-A932-438D-960F-C4931DBA8BE1}"/>
    <dgm:cxn modelId="{5839AE83-067E-42EB-93B6-5358BA07A975}" type="presOf" srcId="{38A65F81-6204-44A0-B271-60C627001542}" destId="{24F4D160-4C50-41FD-9DA4-8A75BD3EC63B}" srcOrd="2" destOrd="0" presId="urn:microsoft.com/office/officeart/2005/8/layout/gear1"/>
    <dgm:cxn modelId="{6713E24F-B309-4B48-8562-31D35185CB7F}" type="presOf" srcId="{47B550DB-FB70-4555-863C-0FFB0026A8D6}" destId="{2F60FBE4-B9FA-4038-90D2-A91369F17A58}" srcOrd="2" destOrd="0" presId="urn:microsoft.com/office/officeart/2005/8/layout/gear1"/>
    <dgm:cxn modelId="{E2E98D7B-E5DD-4699-A498-914CCF9D79ED}" srcId="{8A982F5F-0B28-4F47-A8A0-B2B42D1D3800}" destId="{097BAACF-5223-4343-8CC3-8B7B0727AFAC}" srcOrd="0" destOrd="0" parTransId="{CA09DB90-6FA5-4116-9111-8047B3F0A8E3}" sibTransId="{D73AB1EE-B6C9-49E4-83B8-C394FB206DC0}"/>
    <dgm:cxn modelId="{8683F185-BACD-48BF-9934-6526EEA7FEC4}" type="presParOf" srcId="{29F5FBD5-F1DF-49F4-AF50-8D41F60A51D4}" destId="{7C30BFCF-DF57-40AB-867A-E9BBAF760DB5}" srcOrd="0" destOrd="0" presId="urn:microsoft.com/office/officeart/2005/8/layout/gear1"/>
    <dgm:cxn modelId="{6BB09108-AD86-4308-BE51-F9A7754D7D63}" type="presParOf" srcId="{29F5FBD5-F1DF-49F4-AF50-8D41F60A51D4}" destId="{E7F85EB5-29C3-443D-9BB7-CB4FD43249D5}" srcOrd="1" destOrd="0" presId="urn:microsoft.com/office/officeart/2005/8/layout/gear1"/>
    <dgm:cxn modelId="{42BCF62F-8596-4890-8DE7-9D99D65CF0F5}" type="presParOf" srcId="{29F5FBD5-F1DF-49F4-AF50-8D41F60A51D4}" destId="{F21DDC94-F3D3-4972-B3CE-E00F12DCE89C}" srcOrd="2" destOrd="0" presId="urn:microsoft.com/office/officeart/2005/8/layout/gear1"/>
    <dgm:cxn modelId="{2FA6C443-C34D-457F-9D46-60E443CD6C9D}" type="presParOf" srcId="{29F5FBD5-F1DF-49F4-AF50-8D41F60A51D4}" destId="{788C47E6-88B5-4418-9CA7-1DAE925CE2FA}" srcOrd="3" destOrd="0" presId="urn:microsoft.com/office/officeart/2005/8/layout/gear1"/>
    <dgm:cxn modelId="{0736F99D-F32F-45A6-A8F9-0034991FA982}" type="presParOf" srcId="{29F5FBD5-F1DF-49F4-AF50-8D41F60A51D4}" destId="{55F4DAEE-48E6-49BD-B478-BDCD529608AE}" srcOrd="4" destOrd="0" presId="urn:microsoft.com/office/officeart/2005/8/layout/gear1"/>
    <dgm:cxn modelId="{E1071020-F50F-463B-A871-A1DC53EF7A1B}" type="presParOf" srcId="{29F5FBD5-F1DF-49F4-AF50-8D41F60A51D4}" destId="{2F60FBE4-B9FA-4038-90D2-A91369F17A58}" srcOrd="5" destOrd="0" presId="urn:microsoft.com/office/officeart/2005/8/layout/gear1"/>
    <dgm:cxn modelId="{575ACCA7-5483-4191-ABEB-F4425938CC8F}" type="presParOf" srcId="{29F5FBD5-F1DF-49F4-AF50-8D41F60A51D4}" destId="{3729AC31-D126-4D97-B647-15B549DCFB3F}" srcOrd="6" destOrd="0" presId="urn:microsoft.com/office/officeart/2005/8/layout/gear1"/>
    <dgm:cxn modelId="{26ED1858-4001-4000-873B-FF65AD70032C}" type="presParOf" srcId="{29F5FBD5-F1DF-49F4-AF50-8D41F60A51D4}" destId="{3D33A263-85B2-4980-9DFE-6D427B0F1B80}" srcOrd="7" destOrd="0" presId="urn:microsoft.com/office/officeart/2005/8/layout/gear1"/>
    <dgm:cxn modelId="{89920AFB-6116-4E4B-84D2-CC78BAE7D098}" type="presParOf" srcId="{29F5FBD5-F1DF-49F4-AF50-8D41F60A51D4}" destId="{24F4D160-4C50-41FD-9DA4-8A75BD3EC63B}" srcOrd="8" destOrd="0" presId="urn:microsoft.com/office/officeart/2005/8/layout/gear1"/>
    <dgm:cxn modelId="{FE97FB4E-6677-455E-92B5-D7207BA8AFD9}" type="presParOf" srcId="{29F5FBD5-F1DF-49F4-AF50-8D41F60A51D4}" destId="{DEE07741-189D-4FCC-9411-FC1A0E056907}" srcOrd="9" destOrd="0" presId="urn:microsoft.com/office/officeart/2005/8/layout/gear1"/>
    <dgm:cxn modelId="{D8EBBD19-516C-4F8B-8CF9-36A48DBBE7F4}" type="presParOf" srcId="{29F5FBD5-F1DF-49F4-AF50-8D41F60A51D4}" destId="{A0B1A52A-7075-4FCE-9915-8706AA56F7FD}" srcOrd="10" destOrd="0" presId="urn:microsoft.com/office/officeart/2005/8/layout/gear1"/>
    <dgm:cxn modelId="{49716DCB-66ED-40E7-8740-0CA1BB79E672}" type="presParOf" srcId="{29F5FBD5-F1DF-49F4-AF50-8D41F60A51D4}" destId="{38D7086F-197E-40C4-98DF-E49889D9B290}" srcOrd="11" destOrd="0" presId="urn:microsoft.com/office/officeart/2005/8/layout/gear1"/>
    <dgm:cxn modelId="{89BC608C-8F40-49C3-B4FC-F83389ACEB27}" type="presParOf" srcId="{29F5FBD5-F1DF-49F4-AF50-8D41F60A51D4}" destId="{7FE07A67-5117-43EA-9365-FFD014F18F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BFCF-DF57-40AB-867A-E9BBAF760DB5}">
      <dsp:nvSpPr>
        <dsp:cNvPr id="0" name=""/>
        <dsp:cNvSpPr/>
      </dsp:nvSpPr>
      <dsp:spPr>
        <a:xfrm>
          <a:off x="1123535" y="578181"/>
          <a:ext cx="706666" cy="706666"/>
        </a:xfrm>
        <a:prstGeom prst="gear9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Yii2</a:t>
          </a:r>
        </a:p>
      </dsp:txBody>
      <dsp:txXfrm>
        <a:off x="1265606" y="743714"/>
        <a:ext cx="422524" cy="363241"/>
      </dsp:txXfrm>
    </dsp:sp>
    <dsp:sp modelId="{788C47E6-88B5-4418-9CA7-1DAE925CE2FA}">
      <dsp:nvSpPr>
        <dsp:cNvPr id="0" name=""/>
        <dsp:cNvSpPr/>
      </dsp:nvSpPr>
      <dsp:spPr>
        <a:xfrm>
          <a:off x="712383" y="411151"/>
          <a:ext cx="513939" cy="513939"/>
        </a:xfrm>
        <a:prstGeom prst="gear6">
          <a:avLst/>
        </a:prstGeom>
        <a:solidFill>
          <a:srgbClr val="FF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PHP</a:t>
          </a:r>
        </a:p>
      </dsp:txBody>
      <dsp:txXfrm>
        <a:off x="841769" y="541319"/>
        <a:ext cx="255167" cy="253603"/>
      </dsp:txXfrm>
    </dsp:sp>
    <dsp:sp modelId="{3729AC31-D126-4D97-B647-15B549DCFB3F}">
      <dsp:nvSpPr>
        <dsp:cNvPr id="0" name=""/>
        <dsp:cNvSpPr/>
      </dsp:nvSpPr>
      <dsp:spPr>
        <a:xfrm rot="20700000">
          <a:off x="1000242" y="56585"/>
          <a:ext cx="503555" cy="5035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HTML</a:t>
          </a:r>
        </a:p>
      </dsp:txBody>
      <dsp:txXfrm rot="-20700000">
        <a:off x="1110686" y="167030"/>
        <a:ext cx="282666" cy="282666"/>
      </dsp:txXfrm>
    </dsp:sp>
    <dsp:sp modelId="{A0B1A52A-7075-4FCE-9915-8706AA56F7FD}">
      <dsp:nvSpPr>
        <dsp:cNvPr id="0" name=""/>
        <dsp:cNvSpPr/>
      </dsp:nvSpPr>
      <dsp:spPr>
        <a:xfrm>
          <a:off x="1042185" y="485828"/>
          <a:ext cx="904532" cy="904532"/>
        </a:xfrm>
        <a:prstGeom prst="circularArrow">
          <a:avLst>
            <a:gd name="adj1" fmla="val 4687"/>
            <a:gd name="adj2" fmla="val 299029"/>
            <a:gd name="adj3" fmla="val 2343883"/>
            <a:gd name="adj4" fmla="val 1630147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086F-197E-40C4-98DF-E49889D9B290}">
      <dsp:nvSpPr>
        <dsp:cNvPr id="0" name=""/>
        <dsp:cNvSpPr/>
      </dsp:nvSpPr>
      <dsp:spPr>
        <a:xfrm>
          <a:off x="621366" y="309922"/>
          <a:ext cx="657199" cy="6571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07A67-5117-43EA-9365-FFD014F18F71}">
      <dsp:nvSpPr>
        <dsp:cNvPr id="0" name=""/>
        <dsp:cNvSpPr/>
      </dsp:nvSpPr>
      <dsp:spPr>
        <a:xfrm>
          <a:off x="883764" y="-41225"/>
          <a:ext cx="708593" cy="7085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BFCF-DF57-40AB-867A-E9BBAF760DB5}">
      <dsp:nvSpPr>
        <dsp:cNvPr id="0" name=""/>
        <dsp:cNvSpPr/>
      </dsp:nvSpPr>
      <dsp:spPr>
        <a:xfrm>
          <a:off x="1123535" y="578181"/>
          <a:ext cx="706666" cy="706666"/>
        </a:xfrm>
        <a:prstGeom prst="gear9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Yii2</a:t>
          </a:r>
        </a:p>
      </dsp:txBody>
      <dsp:txXfrm>
        <a:off x="1265606" y="743714"/>
        <a:ext cx="422524" cy="363241"/>
      </dsp:txXfrm>
    </dsp:sp>
    <dsp:sp modelId="{788C47E6-88B5-4418-9CA7-1DAE925CE2FA}">
      <dsp:nvSpPr>
        <dsp:cNvPr id="0" name=""/>
        <dsp:cNvSpPr/>
      </dsp:nvSpPr>
      <dsp:spPr>
        <a:xfrm>
          <a:off x="712383" y="411151"/>
          <a:ext cx="513939" cy="513939"/>
        </a:xfrm>
        <a:prstGeom prst="gear6">
          <a:avLst/>
        </a:prstGeom>
        <a:solidFill>
          <a:srgbClr val="FF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PHP</a:t>
          </a:r>
        </a:p>
      </dsp:txBody>
      <dsp:txXfrm>
        <a:off x="841769" y="541319"/>
        <a:ext cx="255167" cy="253603"/>
      </dsp:txXfrm>
    </dsp:sp>
    <dsp:sp modelId="{3729AC31-D126-4D97-B647-15B549DCFB3F}">
      <dsp:nvSpPr>
        <dsp:cNvPr id="0" name=""/>
        <dsp:cNvSpPr/>
      </dsp:nvSpPr>
      <dsp:spPr>
        <a:xfrm rot="20700000">
          <a:off x="1000242" y="56585"/>
          <a:ext cx="503555" cy="5035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HTML</a:t>
          </a:r>
        </a:p>
      </dsp:txBody>
      <dsp:txXfrm rot="-20700000">
        <a:off x="1110686" y="167030"/>
        <a:ext cx="282666" cy="282666"/>
      </dsp:txXfrm>
    </dsp:sp>
    <dsp:sp modelId="{A0B1A52A-7075-4FCE-9915-8706AA56F7FD}">
      <dsp:nvSpPr>
        <dsp:cNvPr id="0" name=""/>
        <dsp:cNvSpPr/>
      </dsp:nvSpPr>
      <dsp:spPr>
        <a:xfrm>
          <a:off x="1042185" y="485828"/>
          <a:ext cx="904532" cy="904532"/>
        </a:xfrm>
        <a:prstGeom prst="circularArrow">
          <a:avLst>
            <a:gd name="adj1" fmla="val 4687"/>
            <a:gd name="adj2" fmla="val 299029"/>
            <a:gd name="adj3" fmla="val 2343883"/>
            <a:gd name="adj4" fmla="val 1630147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086F-197E-40C4-98DF-E49889D9B290}">
      <dsp:nvSpPr>
        <dsp:cNvPr id="0" name=""/>
        <dsp:cNvSpPr/>
      </dsp:nvSpPr>
      <dsp:spPr>
        <a:xfrm>
          <a:off x="621366" y="309922"/>
          <a:ext cx="657199" cy="6571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07A67-5117-43EA-9365-FFD014F18F71}">
      <dsp:nvSpPr>
        <dsp:cNvPr id="0" name=""/>
        <dsp:cNvSpPr/>
      </dsp:nvSpPr>
      <dsp:spPr>
        <a:xfrm>
          <a:off x="883764" y="-41225"/>
          <a:ext cx="708593" cy="7085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BFCF-DF57-40AB-867A-E9BBAF760DB5}">
      <dsp:nvSpPr>
        <dsp:cNvPr id="0" name=""/>
        <dsp:cNvSpPr/>
      </dsp:nvSpPr>
      <dsp:spPr>
        <a:xfrm>
          <a:off x="1123535" y="578181"/>
          <a:ext cx="706666" cy="706666"/>
        </a:xfrm>
        <a:prstGeom prst="gear9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Yii2</a:t>
          </a:r>
        </a:p>
      </dsp:txBody>
      <dsp:txXfrm>
        <a:off x="1265606" y="743714"/>
        <a:ext cx="422524" cy="363241"/>
      </dsp:txXfrm>
    </dsp:sp>
    <dsp:sp modelId="{788C47E6-88B5-4418-9CA7-1DAE925CE2FA}">
      <dsp:nvSpPr>
        <dsp:cNvPr id="0" name=""/>
        <dsp:cNvSpPr/>
      </dsp:nvSpPr>
      <dsp:spPr>
        <a:xfrm>
          <a:off x="712383" y="411151"/>
          <a:ext cx="513939" cy="513939"/>
        </a:xfrm>
        <a:prstGeom prst="gear6">
          <a:avLst/>
        </a:prstGeom>
        <a:solidFill>
          <a:srgbClr val="FF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PHP</a:t>
          </a:r>
        </a:p>
      </dsp:txBody>
      <dsp:txXfrm>
        <a:off x="841769" y="541319"/>
        <a:ext cx="255167" cy="253603"/>
      </dsp:txXfrm>
    </dsp:sp>
    <dsp:sp modelId="{3729AC31-D126-4D97-B647-15B549DCFB3F}">
      <dsp:nvSpPr>
        <dsp:cNvPr id="0" name=""/>
        <dsp:cNvSpPr/>
      </dsp:nvSpPr>
      <dsp:spPr>
        <a:xfrm rot="20700000">
          <a:off x="1000242" y="56585"/>
          <a:ext cx="503555" cy="5035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HTML</a:t>
          </a:r>
        </a:p>
      </dsp:txBody>
      <dsp:txXfrm rot="-20700000">
        <a:off x="1110686" y="167030"/>
        <a:ext cx="282666" cy="282666"/>
      </dsp:txXfrm>
    </dsp:sp>
    <dsp:sp modelId="{A0B1A52A-7075-4FCE-9915-8706AA56F7FD}">
      <dsp:nvSpPr>
        <dsp:cNvPr id="0" name=""/>
        <dsp:cNvSpPr/>
      </dsp:nvSpPr>
      <dsp:spPr>
        <a:xfrm>
          <a:off x="1042185" y="485828"/>
          <a:ext cx="904532" cy="904532"/>
        </a:xfrm>
        <a:prstGeom prst="circularArrow">
          <a:avLst>
            <a:gd name="adj1" fmla="val 4687"/>
            <a:gd name="adj2" fmla="val 299029"/>
            <a:gd name="adj3" fmla="val 2343883"/>
            <a:gd name="adj4" fmla="val 1630147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086F-197E-40C4-98DF-E49889D9B290}">
      <dsp:nvSpPr>
        <dsp:cNvPr id="0" name=""/>
        <dsp:cNvSpPr/>
      </dsp:nvSpPr>
      <dsp:spPr>
        <a:xfrm>
          <a:off x="621366" y="309922"/>
          <a:ext cx="657199" cy="6571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07A67-5117-43EA-9365-FFD014F18F71}">
      <dsp:nvSpPr>
        <dsp:cNvPr id="0" name=""/>
        <dsp:cNvSpPr/>
      </dsp:nvSpPr>
      <dsp:spPr>
        <a:xfrm>
          <a:off x="883764" y="-41225"/>
          <a:ext cx="708593" cy="7085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BFCF-DF57-40AB-867A-E9BBAF760DB5}">
      <dsp:nvSpPr>
        <dsp:cNvPr id="0" name=""/>
        <dsp:cNvSpPr/>
      </dsp:nvSpPr>
      <dsp:spPr>
        <a:xfrm>
          <a:off x="1123535" y="578181"/>
          <a:ext cx="706666" cy="706666"/>
        </a:xfrm>
        <a:prstGeom prst="gear9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Yii2</a:t>
          </a:r>
        </a:p>
      </dsp:txBody>
      <dsp:txXfrm>
        <a:off x="1265606" y="743714"/>
        <a:ext cx="422524" cy="363241"/>
      </dsp:txXfrm>
    </dsp:sp>
    <dsp:sp modelId="{788C47E6-88B5-4418-9CA7-1DAE925CE2FA}">
      <dsp:nvSpPr>
        <dsp:cNvPr id="0" name=""/>
        <dsp:cNvSpPr/>
      </dsp:nvSpPr>
      <dsp:spPr>
        <a:xfrm>
          <a:off x="712383" y="411151"/>
          <a:ext cx="513939" cy="513939"/>
        </a:xfrm>
        <a:prstGeom prst="gear6">
          <a:avLst/>
        </a:prstGeom>
        <a:solidFill>
          <a:srgbClr val="FF8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PHP</a:t>
          </a:r>
        </a:p>
      </dsp:txBody>
      <dsp:txXfrm>
        <a:off x="841769" y="541319"/>
        <a:ext cx="255167" cy="253603"/>
      </dsp:txXfrm>
    </dsp:sp>
    <dsp:sp modelId="{3729AC31-D126-4D97-B647-15B549DCFB3F}">
      <dsp:nvSpPr>
        <dsp:cNvPr id="0" name=""/>
        <dsp:cNvSpPr/>
      </dsp:nvSpPr>
      <dsp:spPr>
        <a:xfrm rot="20700000">
          <a:off x="1000242" y="56585"/>
          <a:ext cx="503555" cy="5035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HTML</a:t>
          </a:r>
        </a:p>
      </dsp:txBody>
      <dsp:txXfrm rot="-20700000">
        <a:off x="1110686" y="167030"/>
        <a:ext cx="282666" cy="282666"/>
      </dsp:txXfrm>
    </dsp:sp>
    <dsp:sp modelId="{A0B1A52A-7075-4FCE-9915-8706AA56F7FD}">
      <dsp:nvSpPr>
        <dsp:cNvPr id="0" name=""/>
        <dsp:cNvSpPr/>
      </dsp:nvSpPr>
      <dsp:spPr>
        <a:xfrm>
          <a:off x="1042185" y="485828"/>
          <a:ext cx="904532" cy="904532"/>
        </a:xfrm>
        <a:prstGeom prst="circularArrow">
          <a:avLst>
            <a:gd name="adj1" fmla="val 4687"/>
            <a:gd name="adj2" fmla="val 299029"/>
            <a:gd name="adj3" fmla="val 2343883"/>
            <a:gd name="adj4" fmla="val 1630147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086F-197E-40C4-98DF-E49889D9B290}">
      <dsp:nvSpPr>
        <dsp:cNvPr id="0" name=""/>
        <dsp:cNvSpPr/>
      </dsp:nvSpPr>
      <dsp:spPr>
        <a:xfrm>
          <a:off x="621366" y="309922"/>
          <a:ext cx="657199" cy="6571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07A67-5117-43EA-9365-FFD014F18F71}">
      <dsp:nvSpPr>
        <dsp:cNvPr id="0" name=""/>
        <dsp:cNvSpPr/>
      </dsp:nvSpPr>
      <dsp:spPr>
        <a:xfrm>
          <a:off x="883764" y="-41225"/>
          <a:ext cx="708593" cy="70859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1BC02DD-03AB-4D08-934D-5B4DFCE1A0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E91A81-9C45-484F-915D-A678A4F3C3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E7C52-C24C-4AC2-A532-E57C1D35669E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6FD71E-AB2D-4256-8FB5-4761696C25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C67A09-A17E-49D1-A109-8BF66C359D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1AB3-DF23-4D47-986C-F35FA0FC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xmlns="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xmlns="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xmlns="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xmlns="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xmlns="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xmlns="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xmlns="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xmlns="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5010CCB9-3670-4C2D-9EC7-C9D3D8F528CE}"/>
              </a:ext>
            </a:extLst>
          </p:cNvPr>
          <p:cNvSpPr/>
          <p:nvPr userDrawn="1"/>
        </p:nvSpPr>
        <p:spPr>
          <a:xfrm rot="10800000">
            <a:off x="4789071" y="0"/>
            <a:ext cx="2271409" cy="3459655"/>
          </a:xfrm>
          <a:prstGeom prst="triangle">
            <a:avLst/>
          </a:prstGeom>
          <a:solidFill>
            <a:srgbClr val="A0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rgbClr val="AF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A6CE06-A3BC-4ED0-9FDA-9BA09468A058}"/>
              </a:ext>
            </a:extLst>
          </p:cNvPr>
          <p:cNvSpPr txBox="1"/>
          <p:nvPr userDrawn="1"/>
        </p:nvSpPr>
        <p:spPr>
          <a:xfrm>
            <a:off x="7508534" y="2915340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ՎԵԲ ԿԱՅՔ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8540F-DEB9-4AB3-B9C6-83B3460B5408}"/>
              </a:ext>
            </a:extLst>
          </p:cNvPr>
          <p:cNvSpPr/>
          <p:nvPr userDrawn="1"/>
        </p:nvSpPr>
        <p:spPr>
          <a:xfrm>
            <a:off x="7533934" y="2807107"/>
            <a:ext cx="4023360" cy="91440"/>
          </a:xfrm>
          <a:prstGeom prst="rect">
            <a:avLst/>
          </a:prstGeom>
          <a:solidFill>
            <a:srgbClr val="295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1119162F-E148-434A-B4E3-1E5F01A8C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194799" y="6030297"/>
            <a:ext cx="2401391" cy="4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237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A37E019-0AAF-4CDB-A12E-BC022BAF8E0C}"/>
              </a:ext>
            </a:extLst>
          </p:cNvPr>
          <p:cNvGrpSpPr/>
          <p:nvPr/>
        </p:nvGrpSpPr>
        <p:grpSpPr>
          <a:xfrm>
            <a:off x="2292183" y="3785963"/>
            <a:ext cx="1291331" cy="963336"/>
            <a:chOff x="4392995" y="3135615"/>
            <a:chExt cx="3183516" cy="237491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B9E94C4-CBB8-4D2E-B3D7-0D2503C36522}"/>
                </a:ext>
              </a:extLst>
            </p:cNvPr>
            <p:cNvSpPr/>
            <p:nvPr/>
          </p:nvSpPr>
          <p:spPr>
            <a:xfrm>
              <a:off x="4392995" y="3135616"/>
              <a:ext cx="1094649" cy="2374911"/>
            </a:xfrm>
            <a:custGeom>
              <a:avLst/>
              <a:gdLst>
                <a:gd name="connsiteX0" fmla="*/ 137824 w 1094649"/>
                <a:gd name="connsiteY0" fmla="*/ 0 h 2374911"/>
                <a:gd name="connsiteX1" fmla="*/ 967205 w 1094649"/>
                <a:gd name="connsiteY1" fmla="*/ 76358 h 2374911"/>
                <a:gd name="connsiteX2" fmla="*/ 1094649 w 1094649"/>
                <a:gd name="connsiteY2" fmla="*/ 2272410 h 2374911"/>
                <a:gd name="connsiteX3" fmla="*/ 0 w 1094649"/>
                <a:gd name="connsiteY3" fmla="*/ 2374911 h 237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49" h="2374911">
                  <a:moveTo>
                    <a:pt x="137824" y="0"/>
                  </a:moveTo>
                  <a:lnTo>
                    <a:pt x="967205" y="76358"/>
                  </a:lnTo>
                  <a:lnTo>
                    <a:pt x="1094649" y="2272410"/>
                  </a:lnTo>
                  <a:lnTo>
                    <a:pt x="0" y="237491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AC96094E-BFBF-44C0-825F-D0C64E9D3C6E}"/>
                </a:ext>
              </a:extLst>
            </p:cNvPr>
            <p:cNvSpPr/>
            <p:nvPr/>
          </p:nvSpPr>
          <p:spPr>
            <a:xfrm rot="10800000" flipH="1">
              <a:off x="5437429" y="3135615"/>
              <a:ext cx="1094649" cy="2374911"/>
            </a:xfrm>
            <a:custGeom>
              <a:avLst/>
              <a:gdLst>
                <a:gd name="connsiteX0" fmla="*/ 137824 w 1094649"/>
                <a:gd name="connsiteY0" fmla="*/ 0 h 2374911"/>
                <a:gd name="connsiteX1" fmla="*/ 967205 w 1094649"/>
                <a:gd name="connsiteY1" fmla="*/ 76358 h 2374911"/>
                <a:gd name="connsiteX2" fmla="*/ 1094649 w 1094649"/>
                <a:gd name="connsiteY2" fmla="*/ 2272410 h 2374911"/>
                <a:gd name="connsiteX3" fmla="*/ 0 w 1094649"/>
                <a:gd name="connsiteY3" fmla="*/ 2374911 h 237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49" h="2374911">
                  <a:moveTo>
                    <a:pt x="137824" y="0"/>
                  </a:moveTo>
                  <a:lnTo>
                    <a:pt x="967205" y="76358"/>
                  </a:lnTo>
                  <a:lnTo>
                    <a:pt x="1094649" y="2272410"/>
                  </a:lnTo>
                  <a:lnTo>
                    <a:pt x="0" y="23749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21093A2B-5087-4142-B14D-956FED48A3F1}"/>
                </a:ext>
              </a:extLst>
            </p:cNvPr>
            <p:cNvSpPr/>
            <p:nvPr/>
          </p:nvSpPr>
          <p:spPr>
            <a:xfrm flipH="1">
              <a:off x="6481862" y="3135616"/>
              <a:ext cx="1094649" cy="2374911"/>
            </a:xfrm>
            <a:custGeom>
              <a:avLst/>
              <a:gdLst>
                <a:gd name="connsiteX0" fmla="*/ 137824 w 1094649"/>
                <a:gd name="connsiteY0" fmla="*/ 0 h 2374911"/>
                <a:gd name="connsiteX1" fmla="*/ 967205 w 1094649"/>
                <a:gd name="connsiteY1" fmla="*/ 76358 h 2374911"/>
                <a:gd name="connsiteX2" fmla="*/ 1094649 w 1094649"/>
                <a:gd name="connsiteY2" fmla="*/ 2272410 h 2374911"/>
                <a:gd name="connsiteX3" fmla="*/ 0 w 1094649"/>
                <a:gd name="connsiteY3" fmla="*/ 2374911 h 237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49" h="2374911">
                  <a:moveTo>
                    <a:pt x="137824" y="0"/>
                  </a:moveTo>
                  <a:lnTo>
                    <a:pt x="967205" y="76358"/>
                  </a:lnTo>
                  <a:lnTo>
                    <a:pt x="1094649" y="2272410"/>
                  </a:lnTo>
                  <a:lnTo>
                    <a:pt x="0" y="23749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그룹 19">
              <a:extLst>
                <a:ext uri="{FF2B5EF4-FFF2-40B4-BE49-F238E27FC236}">
                  <a16:creationId xmlns:a16="http://schemas.microsoft.com/office/drawing/2014/main" xmlns="" id="{B900CAF3-772F-4592-BDDF-DE809E184DEE}"/>
                </a:ext>
              </a:extLst>
            </p:cNvPr>
            <p:cNvGrpSpPr/>
            <p:nvPr/>
          </p:nvGrpSpPr>
          <p:grpSpPr>
            <a:xfrm>
              <a:off x="4781079" y="3415892"/>
              <a:ext cx="283914" cy="1814359"/>
              <a:chOff x="1055023" y="2447148"/>
              <a:chExt cx="489227" cy="3126415"/>
            </a:xfrm>
            <a:solidFill>
              <a:schemeClr val="bg1"/>
            </a:solidFill>
            <a:effectLst/>
          </p:grpSpPr>
          <p:grpSp>
            <p:nvGrpSpPr>
              <p:cNvPr id="19" name="그룹 20">
                <a:extLst>
                  <a:ext uri="{FF2B5EF4-FFF2-40B4-BE49-F238E27FC236}">
                    <a16:creationId xmlns:a16="http://schemas.microsoft.com/office/drawing/2014/main" xmlns="" id="{89CB343D-2C4C-4567-9DA1-2AF4A23F8980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9"/>
                <a:chOff x="4360431" y="3515651"/>
                <a:chExt cx="208870" cy="1909569"/>
              </a:xfrm>
              <a:grpFill/>
            </p:grpSpPr>
            <p:sp>
              <p:nvSpPr>
                <p:cNvPr id="21" name="사다리꼴 22">
                  <a:extLst>
                    <a:ext uri="{FF2B5EF4-FFF2-40B4-BE49-F238E27FC236}">
                      <a16:creationId xmlns:a16="http://schemas.microsoft.com/office/drawing/2014/main" xmlns="" id="{734846D8-D032-4362-A55B-7C62175F5A45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타원 23">
                  <a:extLst>
                    <a:ext uri="{FF2B5EF4-FFF2-40B4-BE49-F238E27FC236}">
                      <a16:creationId xmlns:a16="http://schemas.microsoft.com/office/drawing/2014/main" xmlns="" id="{BC8CBD47-A1E3-403F-BB2D-7B35C978231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자유형: 도형 21">
                <a:extLst>
                  <a:ext uri="{FF2B5EF4-FFF2-40B4-BE49-F238E27FC236}">
                    <a16:creationId xmlns:a16="http://schemas.microsoft.com/office/drawing/2014/main" xmlns="" id="{3ACF0BD9-0664-4F33-818F-ED71EFCD70A1}"/>
                  </a:ext>
                </a:extLst>
              </p:cNvPr>
              <p:cNvSpPr/>
              <p:nvPr/>
            </p:nvSpPr>
            <p:spPr>
              <a:xfrm>
                <a:off x="1055023" y="2447148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24">
              <a:extLst>
                <a:ext uri="{FF2B5EF4-FFF2-40B4-BE49-F238E27FC236}">
                  <a16:creationId xmlns:a16="http://schemas.microsoft.com/office/drawing/2014/main" xmlns="" id="{4EEC9D45-EB00-4181-9D4A-32D982206C6D}"/>
                </a:ext>
              </a:extLst>
            </p:cNvPr>
            <p:cNvGrpSpPr/>
            <p:nvPr/>
          </p:nvGrpSpPr>
          <p:grpSpPr>
            <a:xfrm>
              <a:off x="6926167" y="3338826"/>
              <a:ext cx="206038" cy="1968491"/>
              <a:chOff x="10476289" y="295274"/>
              <a:chExt cx="567208" cy="6132431"/>
            </a:xfrm>
            <a:solidFill>
              <a:schemeClr val="bg1"/>
            </a:solidFill>
            <a:effectLst/>
          </p:grpSpPr>
          <p:grpSp>
            <p:nvGrpSpPr>
              <p:cNvPr id="15" name="그룹 25">
                <a:extLst>
                  <a:ext uri="{FF2B5EF4-FFF2-40B4-BE49-F238E27FC236}">
                    <a16:creationId xmlns:a16="http://schemas.microsoft.com/office/drawing/2014/main" xmlns="" id="{D27259DB-01D0-4918-924F-DB857873DE41}"/>
                  </a:ext>
                </a:extLst>
              </p:cNvPr>
              <p:cNvGrpSpPr/>
              <p:nvPr/>
            </p:nvGrpSpPr>
            <p:grpSpPr>
              <a:xfrm>
                <a:off x="10690849" y="3203663"/>
                <a:ext cx="352648" cy="3224042"/>
                <a:chOff x="3737748" y="3214934"/>
                <a:chExt cx="352648" cy="3224042"/>
              </a:xfrm>
              <a:grpFill/>
            </p:grpSpPr>
            <p:sp>
              <p:nvSpPr>
                <p:cNvPr id="17" name="사다리꼴 27">
                  <a:extLst>
                    <a:ext uri="{FF2B5EF4-FFF2-40B4-BE49-F238E27FC236}">
                      <a16:creationId xmlns:a16="http://schemas.microsoft.com/office/drawing/2014/main" xmlns="" id="{F22CD297-0C4C-4F01-8BDE-3EE45C41FD2D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28">
                  <a:extLst>
                    <a:ext uri="{FF2B5EF4-FFF2-40B4-BE49-F238E27FC236}">
                      <a16:creationId xmlns:a16="http://schemas.microsoft.com/office/drawing/2014/main" xmlns="" id="{E997E51A-B8EB-40B8-92BA-A67F8DBFFD1C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자유형: 도형 26">
                <a:extLst>
                  <a:ext uri="{FF2B5EF4-FFF2-40B4-BE49-F238E27FC236}">
                    <a16:creationId xmlns:a16="http://schemas.microsoft.com/office/drawing/2014/main" xmlns="" id="{39D6F055-98C5-478F-BA56-FDD3135C6DD9}"/>
                  </a:ext>
                </a:extLst>
              </p:cNvPr>
              <p:cNvSpPr/>
              <p:nvPr/>
            </p:nvSpPr>
            <p:spPr>
              <a:xfrm>
                <a:off x="10476289" y="295274"/>
                <a:ext cx="533238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19">
              <a:extLst>
                <a:ext uri="{FF2B5EF4-FFF2-40B4-BE49-F238E27FC236}">
                  <a16:creationId xmlns:a16="http://schemas.microsoft.com/office/drawing/2014/main" xmlns="" id="{47EFC9D1-9DEC-426E-8029-75AE5763BFF6}"/>
                </a:ext>
              </a:extLst>
            </p:cNvPr>
            <p:cNvGrpSpPr/>
            <p:nvPr/>
          </p:nvGrpSpPr>
          <p:grpSpPr>
            <a:xfrm>
              <a:off x="5817530" y="3404710"/>
              <a:ext cx="409995" cy="1836722"/>
              <a:chOff x="4241914" y="2176670"/>
              <a:chExt cx="1118390" cy="5010230"/>
            </a:xfrm>
            <a:solidFill>
              <a:schemeClr val="bg1"/>
            </a:solidFill>
            <a:effectLst/>
          </p:grpSpPr>
          <p:sp>
            <p:nvSpPr>
              <p:cNvPr id="12" name="타원 55">
                <a:extLst>
                  <a:ext uri="{FF2B5EF4-FFF2-40B4-BE49-F238E27FC236}">
                    <a16:creationId xmlns:a16="http://schemas.microsoft.com/office/drawing/2014/main" xmlns="" id="{AD0E7A37-8049-47AC-8B9B-FCD956C980F4}"/>
                  </a:ext>
                </a:extLst>
              </p:cNvPr>
              <p:cNvSpPr/>
              <p:nvPr/>
            </p:nvSpPr>
            <p:spPr>
              <a:xfrm>
                <a:off x="4241914" y="2176670"/>
                <a:ext cx="1118390" cy="1811875"/>
              </a:xfrm>
              <a:custGeom>
                <a:avLst/>
                <a:gdLst>
                  <a:gd name="connsiteX0" fmla="*/ 0 w 1173877"/>
                  <a:gd name="connsiteY0" fmla="*/ 586939 h 1173877"/>
                  <a:gd name="connsiteX1" fmla="*/ 586939 w 1173877"/>
                  <a:gd name="connsiteY1" fmla="*/ 0 h 1173877"/>
                  <a:gd name="connsiteX2" fmla="*/ 1173878 w 1173877"/>
                  <a:gd name="connsiteY2" fmla="*/ 586939 h 1173877"/>
                  <a:gd name="connsiteX3" fmla="*/ 586939 w 1173877"/>
                  <a:gd name="connsiteY3" fmla="*/ 1173878 h 1173877"/>
                  <a:gd name="connsiteX4" fmla="*/ 0 w 1173877"/>
                  <a:gd name="connsiteY4" fmla="*/ 586939 h 1173877"/>
                  <a:gd name="connsiteX0" fmla="*/ 41 w 1173919"/>
                  <a:gd name="connsiteY0" fmla="*/ 932720 h 1519659"/>
                  <a:gd name="connsiteX1" fmla="*/ 610033 w 1173919"/>
                  <a:gd name="connsiteY1" fmla="*/ 0 h 1519659"/>
                  <a:gd name="connsiteX2" fmla="*/ 1173919 w 1173919"/>
                  <a:gd name="connsiteY2" fmla="*/ 932720 h 1519659"/>
                  <a:gd name="connsiteX3" fmla="*/ 586980 w 1173919"/>
                  <a:gd name="connsiteY3" fmla="*/ 1519659 h 1519659"/>
                  <a:gd name="connsiteX4" fmla="*/ 41 w 1173919"/>
                  <a:gd name="connsiteY4" fmla="*/ 932720 h 1519659"/>
                  <a:gd name="connsiteX0" fmla="*/ 74 w 1173952"/>
                  <a:gd name="connsiteY0" fmla="*/ 932720 h 1842389"/>
                  <a:gd name="connsiteX1" fmla="*/ 610066 w 1173952"/>
                  <a:gd name="connsiteY1" fmla="*/ 0 h 1842389"/>
                  <a:gd name="connsiteX2" fmla="*/ 1173952 w 1173952"/>
                  <a:gd name="connsiteY2" fmla="*/ 932720 h 1842389"/>
                  <a:gd name="connsiteX3" fmla="*/ 579329 w 1173952"/>
                  <a:gd name="connsiteY3" fmla="*/ 1842389 h 1842389"/>
                  <a:gd name="connsiteX4" fmla="*/ 74 w 1173952"/>
                  <a:gd name="connsiteY4" fmla="*/ 932720 h 1842389"/>
                  <a:gd name="connsiteX0" fmla="*/ 17 w 1173895"/>
                  <a:gd name="connsiteY0" fmla="*/ 932720 h 1842389"/>
                  <a:gd name="connsiteX1" fmla="*/ 610009 w 1173895"/>
                  <a:gd name="connsiteY1" fmla="*/ 0 h 1842389"/>
                  <a:gd name="connsiteX2" fmla="*/ 1173895 w 1173895"/>
                  <a:gd name="connsiteY2" fmla="*/ 932720 h 1842389"/>
                  <a:gd name="connsiteX3" fmla="*/ 579272 w 1173895"/>
                  <a:gd name="connsiteY3" fmla="*/ 1842389 h 1842389"/>
                  <a:gd name="connsiteX4" fmla="*/ 17 w 1173895"/>
                  <a:gd name="connsiteY4" fmla="*/ 932720 h 1842389"/>
                  <a:gd name="connsiteX0" fmla="*/ 756 w 1174634"/>
                  <a:gd name="connsiteY0" fmla="*/ 932720 h 1842389"/>
                  <a:gd name="connsiteX1" fmla="*/ 610748 w 1174634"/>
                  <a:gd name="connsiteY1" fmla="*/ 0 h 1842389"/>
                  <a:gd name="connsiteX2" fmla="*/ 1174634 w 1174634"/>
                  <a:gd name="connsiteY2" fmla="*/ 932720 h 1842389"/>
                  <a:gd name="connsiteX3" fmla="*/ 580011 w 1174634"/>
                  <a:gd name="connsiteY3" fmla="*/ 1842389 h 1842389"/>
                  <a:gd name="connsiteX4" fmla="*/ 756 w 1174634"/>
                  <a:gd name="connsiteY4" fmla="*/ 932720 h 1842389"/>
                  <a:gd name="connsiteX0" fmla="*/ 756 w 1174634"/>
                  <a:gd name="connsiteY0" fmla="*/ 932720 h 1842389"/>
                  <a:gd name="connsiteX1" fmla="*/ 610748 w 1174634"/>
                  <a:gd name="connsiteY1" fmla="*/ 0 h 1842389"/>
                  <a:gd name="connsiteX2" fmla="*/ 1174634 w 1174634"/>
                  <a:gd name="connsiteY2" fmla="*/ 932720 h 1842389"/>
                  <a:gd name="connsiteX3" fmla="*/ 580011 w 1174634"/>
                  <a:gd name="connsiteY3" fmla="*/ 1842389 h 1842389"/>
                  <a:gd name="connsiteX4" fmla="*/ 756 w 1174634"/>
                  <a:gd name="connsiteY4" fmla="*/ 932720 h 1842389"/>
                  <a:gd name="connsiteX0" fmla="*/ 542 w 1174420"/>
                  <a:gd name="connsiteY0" fmla="*/ 932720 h 1842389"/>
                  <a:gd name="connsiteX1" fmla="*/ 610534 w 1174420"/>
                  <a:gd name="connsiteY1" fmla="*/ 0 h 1842389"/>
                  <a:gd name="connsiteX2" fmla="*/ 1174420 w 1174420"/>
                  <a:gd name="connsiteY2" fmla="*/ 932720 h 1842389"/>
                  <a:gd name="connsiteX3" fmla="*/ 579797 w 1174420"/>
                  <a:gd name="connsiteY3" fmla="*/ 1842389 h 1842389"/>
                  <a:gd name="connsiteX4" fmla="*/ 542 w 1174420"/>
                  <a:gd name="connsiteY4" fmla="*/ 932720 h 1842389"/>
                  <a:gd name="connsiteX0" fmla="*/ 542 w 1174420"/>
                  <a:gd name="connsiteY0" fmla="*/ 932720 h 1842389"/>
                  <a:gd name="connsiteX1" fmla="*/ 610534 w 1174420"/>
                  <a:gd name="connsiteY1" fmla="*/ 0 h 1842389"/>
                  <a:gd name="connsiteX2" fmla="*/ 1174420 w 1174420"/>
                  <a:gd name="connsiteY2" fmla="*/ 932720 h 1842389"/>
                  <a:gd name="connsiteX3" fmla="*/ 579797 w 1174420"/>
                  <a:gd name="connsiteY3" fmla="*/ 1842389 h 1842389"/>
                  <a:gd name="connsiteX4" fmla="*/ 542 w 1174420"/>
                  <a:gd name="connsiteY4" fmla="*/ 932720 h 1842389"/>
                  <a:gd name="connsiteX0" fmla="*/ 542 w 1175985"/>
                  <a:gd name="connsiteY0" fmla="*/ 932720 h 1842389"/>
                  <a:gd name="connsiteX1" fmla="*/ 610534 w 1175985"/>
                  <a:gd name="connsiteY1" fmla="*/ 0 h 1842389"/>
                  <a:gd name="connsiteX2" fmla="*/ 1174420 w 1175985"/>
                  <a:gd name="connsiteY2" fmla="*/ 932720 h 1842389"/>
                  <a:gd name="connsiteX3" fmla="*/ 579797 w 1175985"/>
                  <a:gd name="connsiteY3" fmla="*/ 1842389 h 1842389"/>
                  <a:gd name="connsiteX4" fmla="*/ 542 w 1175985"/>
                  <a:gd name="connsiteY4" fmla="*/ 932720 h 1842389"/>
                  <a:gd name="connsiteX0" fmla="*/ 542 w 1175985"/>
                  <a:gd name="connsiteY0" fmla="*/ 932720 h 1842389"/>
                  <a:gd name="connsiteX1" fmla="*/ 610534 w 1175985"/>
                  <a:gd name="connsiteY1" fmla="*/ 0 h 1842389"/>
                  <a:gd name="connsiteX2" fmla="*/ 1174420 w 1175985"/>
                  <a:gd name="connsiteY2" fmla="*/ 932720 h 1842389"/>
                  <a:gd name="connsiteX3" fmla="*/ 579797 w 1175985"/>
                  <a:gd name="connsiteY3" fmla="*/ 1842389 h 1842389"/>
                  <a:gd name="connsiteX4" fmla="*/ 542 w 1175985"/>
                  <a:gd name="connsiteY4" fmla="*/ 932720 h 1842389"/>
                  <a:gd name="connsiteX0" fmla="*/ 542 w 1174536"/>
                  <a:gd name="connsiteY0" fmla="*/ 932720 h 1842389"/>
                  <a:gd name="connsiteX1" fmla="*/ 610534 w 1174536"/>
                  <a:gd name="connsiteY1" fmla="*/ 0 h 1842389"/>
                  <a:gd name="connsiteX2" fmla="*/ 1174420 w 1174536"/>
                  <a:gd name="connsiteY2" fmla="*/ 932720 h 1842389"/>
                  <a:gd name="connsiteX3" fmla="*/ 579797 w 1174536"/>
                  <a:gd name="connsiteY3" fmla="*/ 1842389 h 1842389"/>
                  <a:gd name="connsiteX4" fmla="*/ 542 w 1174536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872 w 1144196"/>
                  <a:gd name="connsiteY0" fmla="*/ 932720 h 1842389"/>
                  <a:gd name="connsiteX1" fmla="*/ 580128 w 1144196"/>
                  <a:gd name="connsiteY1" fmla="*/ 0 h 1842389"/>
                  <a:gd name="connsiteX2" fmla="*/ 1144014 w 1144196"/>
                  <a:gd name="connsiteY2" fmla="*/ 932720 h 1842389"/>
                  <a:gd name="connsiteX3" fmla="*/ 549391 w 1144196"/>
                  <a:gd name="connsiteY3" fmla="*/ 1842389 h 1842389"/>
                  <a:gd name="connsiteX4" fmla="*/ 872 w 1144196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574 w 1144158"/>
                  <a:gd name="connsiteY0" fmla="*/ 932720 h 1842389"/>
                  <a:gd name="connsiteX1" fmla="*/ 579830 w 1144158"/>
                  <a:gd name="connsiteY1" fmla="*/ 0 h 1842389"/>
                  <a:gd name="connsiteX2" fmla="*/ 1143716 w 1144158"/>
                  <a:gd name="connsiteY2" fmla="*/ 932720 h 1842389"/>
                  <a:gd name="connsiteX3" fmla="*/ 549093 w 1144158"/>
                  <a:gd name="connsiteY3" fmla="*/ 1842389 h 1842389"/>
                  <a:gd name="connsiteX4" fmla="*/ 574 w 1144158"/>
                  <a:gd name="connsiteY4" fmla="*/ 932720 h 1842389"/>
                  <a:gd name="connsiteX0" fmla="*/ 574 w 1144158"/>
                  <a:gd name="connsiteY0" fmla="*/ 932720 h 1842389"/>
                  <a:gd name="connsiteX1" fmla="*/ 579830 w 1144158"/>
                  <a:gd name="connsiteY1" fmla="*/ 0 h 1842389"/>
                  <a:gd name="connsiteX2" fmla="*/ 1143716 w 1144158"/>
                  <a:gd name="connsiteY2" fmla="*/ 932720 h 1842389"/>
                  <a:gd name="connsiteX3" fmla="*/ 549093 w 1144158"/>
                  <a:gd name="connsiteY3" fmla="*/ 1842389 h 1842389"/>
                  <a:gd name="connsiteX4" fmla="*/ 574 w 1144158"/>
                  <a:gd name="connsiteY4" fmla="*/ 932720 h 1842389"/>
                  <a:gd name="connsiteX0" fmla="*/ 574 w 1143830"/>
                  <a:gd name="connsiteY0" fmla="*/ 932720 h 1842389"/>
                  <a:gd name="connsiteX1" fmla="*/ 579830 w 1143830"/>
                  <a:gd name="connsiteY1" fmla="*/ 0 h 1842389"/>
                  <a:gd name="connsiteX2" fmla="*/ 1143716 w 1143830"/>
                  <a:gd name="connsiteY2" fmla="*/ 932720 h 1842389"/>
                  <a:gd name="connsiteX3" fmla="*/ 549093 w 1143830"/>
                  <a:gd name="connsiteY3" fmla="*/ 1842389 h 1842389"/>
                  <a:gd name="connsiteX4" fmla="*/ 574 w 1143830"/>
                  <a:gd name="connsiteY4" fmla="*/ 932720 h 1842389"/>
                  <a:gd name="connsiteX0" fmla="*/ 573 w 1136147"/>
                  <a:gd name="connsiteY0" fmla="*/ 932723 h 1842395"/>
                  <a:gd name="connsiteX1" fmla="*/ 579829 w 1136147"/>
                  <a:gd name="connsiteY1" fmla="*/ 3 h 1842395"/>
                  <a:gd name="connsiteX2" fmla="*/ 1136031 w 1136147"/>
                  <a:gd name="connsiteY2" fmla="*/ 925039 h 1842395"/>
                  <a:gd name="connsiteX3" fmla="*/ 549092 w 1136147"/>
                  <a:gd name="connsiteY3" fmla="*/ 1842392 h 1842395"/>
                  <a:gd name="connsiteX4" fmla="*/ 573 w 1136147"/>
                  <a:gd name="connsiteY4" fmla="*/ 932723 h 1842395"/>
                  <a:gd name="connsiteX0" fmla="*/ 573 w 1136147"/>
                  <a:gd name="connsiteY0" fmla="*/ 894353 h 1842497"/>
                  <a:gd name="connsiteX1" fmla="*/ 579829 w 1136147"/>
                  <a:gd name="connsiteY1" fmla="*/ 53 h 1842497"/>
                  <a:gd name="connsiteX2" fmla="*/ 1136031 w 1136147"/>
                  <a:gd name="connsiteY2" fmla="*/ 925089 h 1842497"/>
                  <a:gd name="connsiteX3" fmla="*/ 549092 w 1136147"/>
                  <a:gd name="connsiteY3" fmla="*/ 1842442 h 1842497"/>
                  <a:gd name="connsiteX4" fmla="*/ 573 w 1136147"/>
                  <a:gd name="connsiteY4" fmla="*/ 894353 h 1842497"/>
                  <a:gd name="connsiteX0" fmla="*/ 573 w 1136147"/>
                  <a:gd name="connsiteY0" fmla="*/ 894358 h 1842502"/>
                  <a:gd name="connsiteX1" fmla="*/ 579829 w 1136147"/>
                  <a:gd name="connsiteY1" fmla="*/ 58 h 1842502"/>
                  <a:gd name="connsiteX2" fmla="*/ 1136031 w 1136147"/>
                  <a:gd name="connsiteY2" fmla="*/ 925094 h 1842502"/>
                  <a:gd name="connsiteX3" fmla="*/ 549092 w 1136147"/>
                  <a:gd name="connsiteY3" fmla="*/ 1842447 h 1842502"/>
                  <a:gd name="connsiteX4" fmla="*/ 573 w 1136147"/>
                  <a:gd name="connsiteY4" fmla="*/ 894358 h 1842502"/>
                  <a:gd name="connsiteX0" fmla="*/ 573 w 1136147"/>
                  <a:gd name="connsiteY0" fmla="*/ 894362 h 1842506"/>
                  <a:gd name="connsiteX1" fmla="*/ 579829 w 1136147"/>
                  <a:gd name="connsiteY1" fmla="*/ 62 h 1842506"/>
                  <a:gd name="connsiteX2" fmla="*/ 1136031 w 1136147"/>
                  <a:gd name="connsiteY2" fmla="*/ 925098 h 1842506"/>
                  <a:gd name="connsiteX3" fmla="*/ 549092 w 1136147"/>
                  <a:gd name="connsiteY3" fmla="*/ 1842451 h 1842506"/>
                  <a:gd name="connsiteX4" fmla="*/ 573 w 1136147"/>
                  <a:gd name="connsiteY4" fmla="*/ 894362 h 1842506"/>
                  <a:gd name="connsiteX0" fmla="*/ 573 w 1136031"/>
                  <a:gd name="connsiteY0" fmla="*/ 894362 h 1842506"/>
                  <a:gd name="connsiteX1" fmla="*/ 579829 w 1136031"/>
                  <a:gd name="connsiteY1" fmla="*/ 62 h 1842506"/>
                  <a:gd name="connsiteX2" fmla="*/ 1136031 w 1136031"/>
                  <a:gd name="connsiteY2" fmla="*/ 925098 h 1842506"/>
                  <a:gd name="connsiteX3" fmla="*/ 549092 w 1136031"/>
                  <a:gd name="connsiteY3" fmla="*/ 1842451 h 1842506"/>
                  <a:gd name="connsiteX4" fmla="*/ 573 w 1136031"/>
                  <a:gd name="connsiteY4" fmla="*/ 894362 h 1842506"/>
                  <a:gd name="connsiteX0" fmla="*/ 944 w 1136402"/>
                  <a:gd name="connsiteY0" fmla="*/ 894362 h 1842506"/>
                  <a:gd name="connsiteX1" fmla="*/ 580200 w 1136402"/>
                  <a:gd name="connsiteY1" fmla="*/ 62 h 1842506"/>
                  <a:gd name="connsiteX2" fmla="*/ 1136402 w 1136402"/>
                  <a:gd name="connsiteY2" fmla="*/ 925098 h 1842506"/>
                  <a:gd name="connsiteX3" fmla="*/ 549463 w 1136402"/>
                  <a:gd name="connsiteY3" fmla="*/ 1842451 h 1842506"/>
                  <a:gd name="connsiteX4" fmla="*/ 944 w 1136402"/>
                  <a:gd name="connsiteY4" fmla="*/ 894362 h 1842506"/>
                  <a:gd name="connsiteX0" fmla="*/ 1105 w 1136563"/>
                  <a:gd name="connsiteY0" fmla="*/ 894362 h 1842506"/>
                  <a:gd name="connsiteX1" fmla="*/ 580361 w 1136563"/>
                  <a:gd name="connsiteY1" fmla="*/ 62 h 1842506"/>
                  <a:gd name="connsiteX2" fmla="*/ 1136563 w 1136563"/>
                  <a:gd name="connsiteY2" fmla="*/ 925098 h 1842506"/>
                  <a:gd name="connsiteX3" fmla="*/ 549624 w 1136563"/>
                  <a:gd name="connsiteY3" fmla="*/ 1842451 h 1842506"/>
                  <a:gd name="connsiteX4" fmla="*/ 1105 w 1136563"/>
                  <a:gd name="connsiteY4" fmla="*/ 894362 h 1842506"/>
                  <a:gd name="connsiteX0" fmla="*/ 1105 w 1136563"/>
                  <a:gd name="connsiteY0" fmla="*/ 894362 h 1842506"/>
                  <a:gd name="connsiteX1" fmla="*/ 580361 w 1136563"/>
                  <a:gd name="connsiteY1" fmla="*/ 62 h 1842506"/>
                  <a:gd name="connsiteX2" fmla="*/ 1136563 w 1136563"/>
                  <a:gd name="connsiteY2" fmla="*/ 925098 h 1842506"/>
                  <a:gd name="connsiteX3" fmla="*/ 549624 w 1136563"/>
                  <a:gd name="connsiteY3" fmla="*/ 1842451 h 1842506"/>
                  <a:gd name="connsiteX4" fmla="*/ 1105 w 1136563"/>
                  <a:gd name="connsiteY4" fmla="*/ 894362 h 1842506"/>
                  <a:gd name="connsiteX0" fmla="*/ 530 w 1175493"/>
                  <a:gd name="connsiteY0" fmla="*/ 904205 h 1842443"/>
                  <a:gd name="connsiteX1" fmla="*/ 619291 w 1175493"/>
                  <a:gd name="connsiteY1" fmla="*/ 29 h 1842443"/>
                  <a:gd name="connsiteX2" fmla="*/ 1175493 w 1175493"/>
                  <a:gd name="connsiteY2" fmla="*/ 925065 h 1842443"/>
                  <a:gd name="connsiteX3" fmla="*/ 588554 w 1175493"/>
                  <a:gd name="connsiteY3" fmla="*/ 1842418 h 1842443"/>
                  <a:gd name="connsiteX4" fmla="*/ 530 w 1175493"/>
                  <a:gd name="connsiteY4" fmla="*/ 904205 h 1842443"/>
                  <a:gd name="connsiteX0" fmla="*/ 527 w 1155736"/>
                  <a:gd name="connsiteY0" fmla="*/ 904205 h 1842443"/>
                  <a:gd name="connsiteX1" fmla="*/ 619288 w 1155736"/>
                  <a:gd name="connsiteY1" fmla="*/ 29 h 1842443"/>
                  <a:gd name="connsiteX2" fmla="*/ 1155736 w 1155736"/>
                  <a:gd name="connsiteY2" fmla="*/ 925065 h 1842443"/>
                  <a:gd name="connsiteX3" fmla="*/ 588551 w 1155736"/>
                  <a:gd name="connsiteY3" fmla="*/ 1842418 h 1842443"/>
                  <a:gd name="connsiteX4" fmla="*/ 527 w 1155736"/>
                  <a:gd name="connsiteY4" fmla="*/ 904205 h 1842443"/>
                  <a:gd name="connsiteX0" fmla="*/ 620 w 1155829"/>
                  <a:gd name="connsiteY0" fmla="*/ 904205 h 1842443"/>
                  <a:gd name="connsiteX1" fmla="*/ 619381 w 1155829"/>
                  <a:gd name="connsiteY1" fmla="*/ 29 h 1842443"/>
                  <a:gd name="connsiteX2" fmla="*/ 1155829 w 1155829"/>
                  <a:gd name="connsiteY2" fmla="*/ 925065 h 1842443"/>
                  <a:gd name="connsiteX3" fmla="*/ 588644 w 1155829"/>
                  <a:gd name="connsiteY3" fmla="*/ 1842418 h 1842443"/>
                  <a:gd name="connsiteX4" fmla="*/ 620 w 1155829"/>
                  <a:gd name="connsiteY4" fmla="*/ 904205 h 1842443"/>
                  <a:gd name="connsiteX0" fmla="*/ 853 w 1156062"/>
                  <a:gd name="connsiteY0" fmla="*/ 904570 h 1842808"/>
                  <a:gd name="connsiteX1" fmla="*/ 619614 w 1156062"/>
                  <a:gd name="connsiteY1" fmla="*/ 394 h 1842808"/>
                  <a:gd name="connsiteX2" fmla="*/ 1156062 w 1156062"/>
                  <a:gd name="connsiteY2" fmla="*/ 925430 h 1842808"/>
                  <a:gd name="connsiteX3" fmla="*/ 588877 w 1156062"/>
                  <a:gd name="connsiteY3" fmla="*/ 1842783 h 1842808"/>
                  <a:gd name="connsiteX4" fmla="*/ 853 w 1156062"/>
                  <a:gd name="connsiteY4" fmla="*/ 904570 h 1842808"/>
                  <a:gd name="connsiteX0" fmla="*/ 949 w 1156158"/>
                  <a:gd name="connsiteY0" fmla="*/ 904271 h 1842509"/>
                  <a:gd name="connsiteX1" fmla="*/ 619710 w 1156158"/>
                  <a:gd name="connsiteY1" fmla="*/ 95 h 1842509"/>
                  <a:gd name="connsiteX2" fmla="*/ 1156158 w 1156158"/>
                  <a:gd name="connsiteY2" fmla="*/ 925131 h 1842509"/>
                  <a:gd name="connsiteX3" fmla="*/ 588973 w 1156158"/>
                  <a:gd name="connsiteY3" fmla="*/ 1842484 h 1842509"/>
                  <a:gd name="connsiteX4" fmla="*/ 949 w 1156158"/>
                  <a:gd name="connsiteY4" fmla="*/ 904271 h 1842509"/>
                  <a:gd name="connsiteX0" fmla="*/ 7 w 1155216"/>
                  <a:gd name="connsiteY0" fmla="*/ 904270 h 1842508"/>
                  <a:gd name="connsiteX1" fmla="*/ 599015 w 1155216"/>
                  <a:gd name="connsiteY1" fmla="*/ 94 h 1842508"/>
                  <a:gd name="connsiteX2" fmla="*/ 1155216 w 1155216"/>
                  <a:gd name="connsiteY2" fmla="*/ 925130 h 1842508"/>
                  <a:gd name="connsiteX3" fmla="*/ 588031 w 1155216"/>
                  <a:gd name="connsiteY3" fmla="*/ 1842483 h 1842508"/>
                  <a:gd name="connsiteX4" fmla="*/ 7 w 1155216"/>
                  <a:gd name="connsiteY4" fmla="*/ 904270 h 1842508"/>
                  <a:gd name="connsiteX0" fmla="*/ 7 w 1155216"/>
                  <a:gd name="connsiteY0" fmla="*/ 904270 h 1842508"/>
                  <a:gd name="connsiteX1" fmla="*/ 599015 w 1155216"/>
                  <a:gd name="connsiteY1" fmla="*/ 94 h 1842508"/>
                  <a:gd name="connsiteX2" fmla="*/ 1155216 w 1155216"/>
                  <a:gd name="connsiteY2" fmla="*/ 925130 h 1842508"/>
                  <a:gd name="connsiteX3" fmla="*/ 588031 w 1155216"/>
                  <a:gd name="connsiteY3" fmla="*/ 1842483 h 1842508"/>
                  <a:gd name="connsiteX4" fmla="*/ 7 w 1155216"/>
                  <a:gd name="connsiteY4" fmla="*/ 904270 h 1842508"/>
                  <a:gd name="connsiteX0" fmla="*/ 7 w 1155216"/>
                  <a:gd name="connsiteY0" fmla="*/ 904270 h 1842508"/>
                  <a:gd name="connsiteX1" fmla="*/ 599015 w 1155216"/>
                  <a:gd name="connsiteY1" fmla="*/ 94 h 1842508"/>
                  <a:gd name="connsiteX2" fmla="*/ 1155216 w 1155216"/>
                  <a:gd name="connsiteY2" fmla="*/ 925130 h 1842508"/>
                  <a:gd name="connsiteX3" fmla="*/ 588031 w 1155216"/>
                  <a:gd name="connsiteY3" fmla="*/ 1842483 h 1842508"/>
                  <a:gd name="connsiteX4" fmla="*/ 7 w 1155216"/>
                  <a:gd name="connsiteY4" fmla="*/ 904270 h 1842508"/>
                  <a:gd name="connsiteX0" fmla="*/ 8 w 1155217"/>
                  <a:gd name="connsiteY0" fmla="*/ 904270 h 1842508"/>
                  <a:gd name="connsiteX1" fmla="*/ 599016 w 1155217"/>
                  <a:gd name="connsiteY1" fmla="*/ 94 h 1842508"/>
                  <a:gd name="connsiteX2" fmla="*/ 1155217 w 1155217"/>
                  <a:gd name="connsiteY2" fmla="*/ 925130 h 1842508"/>
                  <a:gd name="connsiteX3" fmla="*/ 588032 w 1155217"/>
                  <a:gd name="connsiteY3" fmla="*/ 1842483 h 1842508"/>
                  <a:gd name="connsiteX4" fmla="*/ 8 w 1155217"/>
                  <a:gd name="connsiteY4" fmla="*/ 904270 h 1842508"/>
                  <a:gd name="connsiteX0" fmla="*/ 8 w 1155217"/>
                  <a:gd name="connsiteY0" fmla="*/ 904270 h 1842508"/>
                  <a:gd name="connsiteX1" fmla="*/ 599016 w 1155217"/>
                  <a:gd name="connsiteY1" fmla="*/ 94 h 1842508"/>
                  <a:gd name="connsiteX2" fmla="*/ 1155217 w 1155217"/>
                  <a:gd name="connsiteY2" fmla="*/ 925130 h 1842508"/>
                  <a:gd name="connsiteX3" fmla="*/ 588032 w 1155217"/>
                  <a:gd name="connsiteY3" fmla="*/ 1842483 h 1842508"/>
                  <a:gd name="connsiteX4" fmla="*/ 8 w 1155217"/>
                  <a:gd name="connsiteY4" fmla="*/ 904270 h 1842508"/>
                  <a:gd name="connsiteX0" fmla="*/ 184 w 1155393"/>
                  <a:gd name="connsiteY0" fmla="*/ 904270 h 1842508"/>
                  <a:gd name="connsiteX1" fmla="*/ 599192 w 1155393"/>
                  <a:gd name="connsiteY1" fmla="*/ 94 h 1842508"/>
                  <a:gd name="connsiteX2" fmla="*/ 1155393 w 1155393"/>
                  <a:gd name="connsiteY2" fmla="*/ 925130 h 1842508"/>
                  <a:gd name="connsiteX3" fmla="*/ 588208 w 1155393"/>
                  <a:gd name="connsiteY3" fmla="*/ 1842483 h 1842508"/>
                  <a:gd name="connsiteX4" fmla="*/ 184 w 1155393"/>
                  <a:gd name="connsiteY4" fmla="*/ 904270 h 1842508"/>
                  <a:gd name="connsiteX0" fmla="*/ 184 w 1155393"/>
                  <a:gd name="connsiteY0" fmla="*/ 904240 h 1842478"/>
                  <a:gd name="connsiteX1" fmla="*/ 599192 w 1155393"/>
                  <a:gd name="connsiteY1" fmla="*/ 64 h 1842478"/>
                  <a:gd name="connsiteX2" fmla="*/ 1155393 w 1155393"/>
                  <a:gd name="connsiteY2" fmla="*/ 925100 h 1842478"/>
                  <a:gd name="connsiteX3" fmla="*/ 588208 w 1155393"/>
                  <a:gd name="connsiteY3" fmla="*/ 1842453 h 1842478"/>
                  <a:gd name="connsiteX4" fmla="*/ 184 w 1155393"/>
                  <a:gd name="connsiteY4" fmla="*/ 904240 h 1842478"/>
                  <a:gd name="connsiteX0" fmla="*/ 184 w 1155393"/>
                  <a:gd name="connsiteY0" fmla="*/ 904259 h 1842497"/>
                  <a:gd name="connsiteX1" fmla="*/ 599192 w 1155393"/>
                  <a:gd name="connsiteY1" fmla="*/ 83 h 1842497"/>
                  <a:gd name="connsiteX2" fmla="*/ 1155393 w 1155393"/>
                  <a:gd name="connsiteY2" fmla="*/ 925119 h 1842497"/>
                  <a:gd name="connsiteX3" fmla="*/ 588208 w 1155393"/>
                  <a:gd name="connsiteY3" fmla="*/ 1842472 h 1842497"/>
                  <a:gd name="connsiteX4" fmla="*/ 184 w 1155393"/>
                  <a:gd name="connsiteY4" fmla="*/ 904259 h 1842497"/>
                  <a:gd name="connsiteX0" fmla="*/ 184 w 1155718"/>
                  <a:gd name="connsiteY0" fmla="*/ 904235 h 1842465"/>
                  <a:gd name="connsiteX1" fmla="*/ 599192 w 1155718"/>
                  <a:gd name="connsiteY1" fmla="*/ 59 h 1842465"/>
                  <a:gd name="connsiteX2" fmla="*/ 1155393 w 1155718"/>
                  <a:gd name="connsiteY2" fmla="*/ 925095 h 1842465"/>
                  <a:gd name="connsiteX3" fmla="*/ 588208 w 1155718"/>
                  <a:gd name="connsiteY3" fmla="*/ 1842448 h 1842465"/>
                  <a:gd name="connsiteX4" fmla="*/ 184 w 1155718"/>
                  <a:gd name="connsiteY4" fmla="*/ 904235 h 1842465"/>
                  <a:gd name="connsiteX0" fmla="*/ 9 w 1155230"/>
                  <a:gd name="connsiteY0" fmla="*/ 933851 h 1872079"/>
                  <a:gd name="connsiteX1" fmla="*/ 599017 w 1155230"/>
                  <a:gd name="connsiteY1" fmla="*/ 46 h 1872079"/>
                  <a:gd name="connsiteX2" fmla="*/ 1155218 w 1155230"/>
                  <a:gd name="connsiteY2" fmla="*/ 954711 h 1872079"/>
                  <a:gd name="connsiteX3" fmla="*/ 588033 w 1155230"/>
                  <a:gd name="connsiteY3" fmla="*/ 1872064 h 1872079"/>
                  <a:gd name="connsiteX4" fmla="*/ 9 w 1155230"/>
                  <a:gd name="connsiteY4" fmla="*/ 933851 h 1872079"/>
                  <a:gd name="connsiteX0" fmla="*/ 184 w 1155405"/>
                  <a:gd name="connsiteY0" fmla="*/ 933851 h 1872078"/>
                  <a:gd name="connsiteX1" fmla="*/ 599192 w 1155405"/>
                  <a:gd name="connsiteY1" fmla="*/ 46 h 1872078"/>
                  <a:gd name="connsiteX2" fmla="*/ 1155393 w 1155405"/>
                  <a:gd name="connsiteY2" fmla="*/ 954711 h 1872078"/>
                  <a:gd name="connsiteX3" fmla="*/ 588208 w 1155405"/>
                  <a:gd name="connsiteY3" fmla="*/ 1872064 h 1872078"/>
                  <a:gd name="connsiteX4" fmla="*/ 184 w 1155405"/>
                  <a:gd name="connsiteY4" fmla="*/ 933851 h 1872078"/>
                  <a:gd name="connsiteX0" fmla="*/ 184 w 1155572"/>
                  <a:gd name="connsiteY0" fmla="*/ 933863 h 1872093"/>
                  <a:gd name="connsiteX1" fmla="*/ 599192 w 1155572"/>
                  <a:gd name="connsiteY1" fmla="*/ 58 h 1872093"/>
                  <a:gd name="connsiteX2" fmla="*/ 1155393 w 1155572"/>
                  <a:gd name="connsiteY2" fmla="*/ 954723 h 1872093"/>
                  <a:gd name="connsiteX3" fmla="*/ 588208 w 1155572"/>
                  <a:gd name="connsiteY3" fmla="*/ 1872076 h 1872093"/>
                  <a:gd name="connsiteX4" fmla="*/ 184 w 1155572"/>
                  <a:gd name="connsiteY4" fmla="*/ 933863 h 1872093"/>
                  <a:gd name="connsiteX0" fmla="*/ 184 w 1155560"/>
                  <a:gd name="connsiteY0" fmla="*/ 933863 h 1872094"/>
                  <a:gd name="connsiteX1" fmla="*/ 599192 w 1155560"/>
                  <a:gd name="connsiteY1" fmla="*/ 58 h 1872094"/>
                  <a:gd name="connsiteX2" fmla="*/ 1155393 w 1155560"/>
                  <a:gd name="connsiteY2" fmla="*/ 954723 h 1872094"/>
                  <a:gd name="connsiteX3" fmla="*/ 588208 w 1155560"/>
                  <a:gd name="connsiteY3" fmla="*/ 1872076 h 1872094"/>
                  <a:gd name="connsiteX4" fmla="*/ 184 w 1155560"/>
                  <a:gd name="connsiteY4" fmla="*/ 933863 h 187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5560" h="1872094">
                    <a:moveTo>
                      <a:pt x="184" y="933863"/>
                    </a:moveTo>
                    <a:cubicBezTo>
                      <a:pt x="-7861" y="453961"/>
                      <a:pt x="248634" y="6457"/>
                      <a:pt x="599192" y="58"/>
                    </a:cubicBezTo>
                    <a:cubicBezTo>
                      <a:pt x="949750" y="-6341"/>
                      <a:pt x="1147347" y="524204"/>
                      <a:pt x="1155393" y="954723"/>
                    </a:cubicBezTo>
                    <a:cubicBezTo>
                      <a:pt x="1163439" y="1385242"/>
                      <a:pt x="879509" y="1875552"/>
                      <a:pt x="588208" y="1872076"/>
                    </a:cubicBezTo>
                    <a:cubicBezTo>
                      <a:pt x="296907" y="1868600"/>
                      <a:pt x="8229" y="1413765"/>
                      <a:pt x="184" y="9338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사다리꼴 121">
                <a:extLst>
                  <a:ext uri="{FF2B5EF4-FFF2-40B4-BE49-F238E27FC236}">
                    <a16:creationId xmlns:a16="http://schemas.microsoft.com/office/drawing/2014/main" xmlns="" id="{51BE97F7-B91D-45F8-B860-6F124E1EEE61}"/>
                  </a:ext>
                </a:extLst>
              </p:cNvPr>
              <p:cNvSpPr/>
              <p:nvPr/>
            </p:nvSpPr>
            <p:spPr>
              <a:xfrm>
                <a:off x="4624785" y="3962858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22">
                <a:extLst>
                  <a:ext uri="{FF2B5EF4-FFF2-40B4-BE49-F238E27FC236}">
                    <a16:creationId xmlns:a16="http://schemas.microsoft.com/office/drawing/2014/main" xmlns="" id="{655435A7-AA25-478B-8B62-C86C54B6C66E}"/>
                  </a:ext>
                </a:extLst>
              </p:cNvPr>
              <p:cNvSpPr/>
              <p:nvPr/>
            </p:nvSpPr>
            <p:spPr>
              <a:xfrm>
                <a:off x="4624785" y="6834252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xmlns="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xmlns="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7533172D-3185-46F8-9F26-44F7766DB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54" y="2184614"/>
            <a:ext cx="1400272" cy="14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rgbClr val="009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063756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rgbClr val="A0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rgbClr val="009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xmlns="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yhost.am/" TargetMode="External"/><Relationship Id="rId2" Type="http://schemas.openxmlformats.org/officeDocument/2006/relationships/hyperlink" Target="https://fractal.a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DE223730-B27A-4BD9-9BF6-EAD3B58E464B}"/>
              </a:ext>
            </a:extLst>
          </p:cNvPr>
          <p:cNvSpPr txBox="1">
            <a:spLocks/>
          </p:cNvSpPr>
          <p:nvPr/>
        </p:nvSpPr>
        <p:spPr>
          <a:xfrm>
            <a:off x="10151953" y="3428999"/>
            <a:ext cx="1593579" cy="335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գնառաջարկ</a:t>
            </a:r>
            <a:endParaRPr lang="en-US" sz="1800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A3A727D5-FE8F-49E3-9043-61BDD4B48E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3" r="14293"/>
          <a:stretch>
            <a:fillRect/>
          </a:stretch>
        </p:blipFill>
        <p:spPr>
          <a:xfrm>
            <a:off x="136275" y="131883"/>
            <a:ext cx="6800008" cy="6594231"/>
          </a:xfrm>
        </p:spPr>
      </p:pic>
      <p:pic>
        <p:nvPicPr>
          <p:cNvPr id="1026" name="Picture 2" descr="C:\Users\Home\Desktop\319152980_482739277263222_563841911837530660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655" y="8211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8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6163B8-DB2B-4F0D-ACDD-57863A1802C1}"/>
              </a:ext>
            </a:extLst>
          </p:cNvPr>
          <p:cNvSpPr/>
          <p:nvPr/>
        </p:nvSpPr>
        <p:spPr>
          <a:xfrm>
            <a:off x="9047279" y="342899"/>
            <a:ext cx="2675792" cy="629529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AF2F9D6-5EC6-45ED-98B7-A06E40A68AFB}"/>
              </a:ext>
            </a:extLst>
          </p:cNvPr>
          <p:cNvSpPr txBox="1">
            <a:spLocks/>
          </p:cNvSpPr>
          <p:nvPr/>
        </p:nvSpPr>
        <p:spPr>
          <a:xfrm>
            <a:off x="7789978" y="984739"/>
            <a:ext cx="3933093" cy="1232438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ko-KR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821838C-6C2F-45D7-ABE8-E5A5543CF04F}"/>
              </a:ext>
            </a:extLst>
          </p:cNvPr>
          <p:cNvSpPr txBox="1"/>
          <p:nvPr/>
        </p:nvSpPr>
        <p:spPr>
          <a:xfrm>
            <a:off x="9179164" y="5908306"/>
            <a:ext cx="254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SINCE 2010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24FE67F-21B9-4305-95E7-405413225142}"/>
              </a:ext>
            </a:extLst>
          </p:cNvPr>
          <p:cNvGrpSpPr/>
          <p:nvPr/>
        </p:nvGrpSpPr>
        <p:grpSpPr>
          <a:xfrm>
            <a:off x="596623" y="856683"/>
            <a:ext cx="1506343" cy="669191"/>
            <a:chOff x="4935452" y="522484"/>
            <a:chExt cx="1506343" cy="66919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169A754-500E-41BB-9AE1-E6FDDDDBAE30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2010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03AC5A2-216A-4A5B-8D0F-89A6DE140DD9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158DB9D8-0C24-4176-9683-CFB35DD22C8A}"/>
              </a:ext>
            </a:extLst>
          </p:cNvPr>
          <p:cNvGrpSpPr/>
          <p:nvPr/>
        </p:nvGrpSpPr>
        <p:grpSpPr>
          <a:xfrm>
            <a:off x="5515999" y="2074738"/>
            <a:ext cx="1506343" cy="669191"/>
            <a:chOff x="4935452" y="522484"/>
            <a:chExt cx="1506343" cy="6691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FAA0EB5-A9E5-4ED3-BD1B-A209BE12379A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2012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BC4CDB2C-2EA7-4448-86CC-904055954EF5}"/>
                </a:ext>
              </a:extLst>
            </p:cNvPr>
            <p:cNvSpPr/>
            <p:nvPr/>
          </p:nvSpPr>
          <p:spPr>
            <a:xfrm>
              <a:off x="5532118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AD54E6A2-2609-4F6B-A60B-96A94D439F48}"/>
              </a:ext>
            </a:extLst>
          </p:cNvPr>
          <p:cNvGrpSpPr/>
          <p:nvPr/>
        </p:nvGrpSpPr>
        <p:grpSpPr>
          <a:xfrm>
            <a:off x="614911" y="3324108"/>
            <a:ext cx="1506343" cy="669191"/>
            <a:chOff x="4935452" y="522484"/>
            <a:chExt cx="1506343" cy="66919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FEB7DED-C00E-4A0A-B871-4F7B0D942F39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2015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FF63C5BB-B99F-4999-808E-8DB2220C777B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B4028B5-0C65-42CB-B9D9-D148BEC49768}"/>
              </a:ext>
            </a:extLst>
          </p:cNvPr>
          <p:cNvGrpSpPr/>
          <p:nvPr/>
        </p:nvGrpSpPr>
        <p:grpSpPr>
          <a:xfrm>
            <a:off x="5587112" y="4574689"/>
            <a:ext cx="1506343" cy="669191"/>
            <a:chOff x="4935452" y="522484"/>
            <a:chExt cx="1506343" cy="66919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4624A23A-3F99-4C3F-9ACC-6A42F335CE4A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2016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B83C7F03-A833-46EC-B09B-0DD001484238}"/>
                </a:ext>
              </a:extLst>
            </p:cNvPr>
            <p:cNvSpPr/>
            <p:nvPr/>
          </p:nvSpPr>
          <p:spPr>
            <a:xfrm>
              <a:off x="550574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A1995225-586E-4776-BA27-C4449CD0FFDE}"/>
              </a:ext>
            </a:extLst>
          </p:cNvPr>
          <p:cNvGrpSpPr/>
          <p:nvPr/>
        </p:nvGrpSpPr>
        <p:grpSpPr>
          <a:xfrm>
            <a:off x="592132" y="5666721"/>
            <a:ext cx="1506343" cy="669191"/>
            <a:chOff x="4935452" y="522484"/>
            <a:chExt cx="1506343" cy="6691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D1C57967-6270-4313-9D50-093A9FE12D08}"/>
                </a:ext>
              </a:extLst>
            </p:cNvPr>
            <p:cNvSpPr txBox="1"/>
            <p:nvPr/>
          </p:nvSpPr>
          <p:spPr>
            <a:xfrm>
              <a:off x="4935452" y="545344"/>
              <a:ext cx="15063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cs typeface="Arial" pitchFamily="34" charset="0"/>
                </a:rPr>
                <a:t>2022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53A5EB49-3C6E-448F-98D2-2204C271ADBE}"/>
                </a:ext>
              </a:extLst>
            </p:cNvPr>
            <p:cNvSpPr/>
            <p:nvPr/>
          </p:nvSpPr>
          <p:spPr>
            <a:xfrm>
              <a:off x="5189221" y="52248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D4F95F8D-5A21-4785-8CAB-6994AA82D78B}"/>
              </a:ext>
            </a:extLst>
          </p:cNvPr>
          <p:cNvGrpSpPr/>
          <p:nvPr/>
        </p:nvGrpSpPr>
        <p:grpSpPr>
          <a:xfrm>
            <a:off x="2133302" y="677327"/>
            <a:ext cx="4693365" cy="1163289"/>
            <a:chOff x="1985513" y="4307149"/>
            <a:chExt cx="2380861" cy="116328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556F629E-9CBF-4509-8EB6-6C2F94170D73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կազմակերպություններին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ցանցային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լուծումներ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անվտանգության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տեսահսկման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Ահա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ամենը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ինչից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սկսեցինք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ուղին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ՏՏ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ոլորտում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2329610-7D22-4213-8FEA-3FB2ECB621F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Ծրագրային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և </a:t>
              </a:r>
              <a:r>
                <a:rPr lang="en-US" altLang="ko-KR" sz="1600" dirty="0" err="1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տեխնիկական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լու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ծ</a:t>
              </a:r>
              <a:r>
                <a:rPr lang="en-US" altLang="ko-KR" sz="1600" dirty="0" err="1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ումներ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 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13F763CB-DB77-4673-9600-01628E3B4783}"/>
              </a:ext>
            </a:extLst>
          </p:cNvPr>
          <p:cNvGrpSpPr/>
          <p:nvPr/>
        </p:nvGrpSpPr>
        <p:grpSpPr>
          <a:xfrm>
            <a:off x="854610" y="1920022"/>
            <a:ext cx="4693365" cy="978623"/>
            <a:chOff x="1985513" y="4307149"/>
            <a:chExt cx="2380861" cy="97862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0A06DC5-2D61-4BFD-9378-707FF23B03FE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ւ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աչքի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ընկնում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զ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ծ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ւ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ր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վ,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ծրագրային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կոդի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մաքրությամբ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անվտանգությամբ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>
                  <a:solidFill>
                    <a:srgbClr val="2957A4"/>
                  </a:solidFill>
                  <a:cs typeface="Arial" pitchFamily="34" charset="0"/>
                  <a:hlinkClick r:id="rId2"/>
                </a:rPr>
                <a:t>fractal.am</a:t>
              </a:r>
              <a:r>
                <a:rPr lang="en-US" altLang="ko-KR" sz="1200" dirty="0">
                  <a:solidFill>
                    <a:srgbClr val="2957A4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A963DB03-71D9-4A0B-BEA2-4E7FD9A15095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Կ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յ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ք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ր, մ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բ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յ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լ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հ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վ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լ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վ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ծ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և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ս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պ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ս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կ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ւ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մ  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28A41909-17BA-411C-BC8F-C02A166599BB}"/>
              </a:ext>
            </a:extLst>
          </p:cNvPr>
          <p:cNvGrpSpPr/>
          <p:nvPr/>
        </p:nvGrpSpPr>
        <p:grpSpPr>
          <a:xfrm>
            <a:off x="2133303" y="3162717"/>
            <a:ext cx="4651418" cy="793957"/>
            <a:chOff x="1985513" y="4307149"/>
            <a:chExt cx="2380861" cy="7939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9F2A0BF2-3112-402F-8738-321B402865B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Սերվերային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ավտոմատացման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լուծումներ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կազմակերպությունների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1A9ED981-AD4F-4BAE-A244-02ABCF05FAE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Ս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վ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յ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ի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հ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մ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կ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գ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բ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ի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զ</a:t>
              </a:r>
              <a:r>
                <a:rPr lang="en-US" altLang="ko-KR" sz="1600" dirty="0" err="1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նես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լուծումներ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7AD19882-FD0B-48C7-95FD-EFE1E6CD7EB5}"/>
              </a:ext>
            </a:extLst>
          </p:cNvPr>
          <p:cNvGrpSpPr/>
          <p:nvPr/>
        </p:nvGrpSpPr>
        <p:grpSpPr>
          <a:xfrm>
            <a:off x="600841" y="4405412"/>
            <a:ext cx="4947134" cy="1163289"/>
            <a:chOff x="1985513" y="4307149"/>
            <a:chExt cx="2380861" cy="116328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4004DBE-E99F-454F-A35E-4D0B65BB5816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Հավաստագրված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դոմեն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ռեգիստրատոր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հոսթինգ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պրովայդեր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Շեշտը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դնում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տեխնիկական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հագեցվածության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բարձրակարգ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24/7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սպասարկման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վրա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>
                  <a:solidFill>
                    <a:srgbClr val="2957A4"/>
                  </a:solidFill>
                  <a:cs typeface="Arial" pitchFamily="34" charset="0"/>
                  <a:hlinkClick r:id="rId3"/>
                </a:rPr>
                <a:t>hayhost.am</a:t>
              </a:r>
              <a:r>
                <a:rPr lang="en-US" altLang="ko-KR" sz="1200" dirty="0">
                  <a:solidFill>
                    <a:srgbClr val="2957A4"/>
                  </a:solidFill>
                  <a:cs typeface="Arial" pitchFamily="34" charset="0"/>
                </a:rPr>
                <a:t>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E820F829-F61D-4C81-84A2-E2A89B1D5CD9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Դ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մ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ի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գ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ր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ց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ւ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մ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և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հ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ս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թ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ի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գ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ծ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ռ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յ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ւ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թ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յ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ւ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03184BE1-A500-41D4-AE46-E377E17B2577}"/>
              </a:ext>
            </a:extLst>
          </p:cNvPr>
          <p:cNvGrpSpPr/>
          <p:nvPr/>
        </p:nvGrpSpPr>
        <p:grpSpPr>
          <a:xfrm>
            <a:off x="2133303" y="5648108"/>
            <a:ext cx="3933092" cy="609291"/>
            <a:chOff x="1985513" y="4307149"/>
            <a:chExt cx="2380861" cy="60929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C7F0523-D2D9-4462-A43E-75CA4BD77A4D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DA7B3C35-7F2B-4DBA-9C6A-D5611198BCE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մ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ե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ի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ն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չ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ա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ռ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ջ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և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ո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ւ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մ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hy-AM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է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  <a:ea typeface="FZShuTi" pitchFamily="2" charset="-122"/>
                  <a:cs typeface="Arial" pitchFamily="34" charset="0"/>
                </a:rPr>
                <a:t>…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xmlns="" id="{A494A411-F854-4D46-A2C3-8896465F6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58368" y="1188720"/>
            <a:ext cx="4459836" cy="883551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xmlns="" id="{AB4EBB25-EC75-4BF9-8932-0561C48362AC}"/>
              </a:ext>
            </a:extLst>
          </p:cNvPr>
          <p:cNvSpPr txBox="1">
            <a:spLocks/>
          </p:cNvSpPr>
          <p:nvPr/>
        </p:nvSpPr>
        <p:spPr>
          <a:xfrm>
            <a:off x="9042412" y="5159220"/>
            <a:ext cx="2675792" cy="64633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PROITLAB LLC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1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E273766-ADA5-40C9-9474-AE70CA1E4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/>
              <a:t>Ինչ</a:t>
            </a:r>
            <a:r>
              <a:rPr lang="en-US" sz="3200" dirty="0"/>
              <a:t> </a:t>
            </a:r>
            <a:r>
              <a:rPr lang="en-US" sz="3200" dirty="0" err="1"/>
              <a:t>ենք</a:t>
            </a:r>
            <a:r>
              <a:rPr lang="en-US" sz="3200" dirty="0"/>
              <a:t> </a:t>
            </a:r>
            <a:r>
              <a:rPr lang="en-US" sz="3200" dirty="0" err="1"/>
              <a:t>առաջարկում</a:t>
            </a:r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5B650054-846E-43AE-9E35-989BD3325AC1}"/>
              </a:ext>
            </a:extLst>
          </p:cNvPr>
          <p:cNvGraphicFramePr/>
          <p:nvPr/>
        </p:nvGraphicFramePr>
        <p:xfrm>
          <a:off x="-169683" y="59208"/>
          <a:ext cx="2375555" cy="128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4F831BF-B6BF-4B88-8D24-813BA7AEE5D5}"/>
              </a:ext>
            </a:extLst>
          </p:cNvPr>
          <p:cNvGrpSpPr/>
          <p:nvPr/>
        </p:nvGrpSpPr>
        <p:grpSpPr>
          <a:xfrm>
            <a:off x="323527" y="3213551"/>
            <a:ext cx="4634972" cy="1929700"/>
            <a:chOff x="4822352" y="1916832"/>
            <a:chExt cx="3422056" cy="1929700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xmlns="" id="{89B62C63-AFD0-4EEB-9229-99035395CB5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Արդի</a:t>
              </a:r>
              <a:r>
                <a:rPr lang="en-US" altLang="ko-KR" sz="2000" b="1" dirty="0">
                  <a:solidFill>
                    <a:srgbClr val="FBA600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տեխնոլոգիաներ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4B096F6-4837-48E7-9C0C-2222A60B6AB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Հաշվի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առնելով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ՏՏ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ոլորտի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արագ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զարգացումը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օգտագործում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տեխնոլոգիաներ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որոնք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չեն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հնանա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մոտակա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տարիների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ընթացքում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թույլ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կտան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ավելացնել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ֆունքցիոնալ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հավելումներ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դիզայնի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ամբողջովին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թարմացման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պահանջի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դեպքում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նոր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մշակման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կարիք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առաջանա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44DD9-E013-4BF5-B9D5-A86202E35BCB}"/>
              </a:ext>
            </a:extLst>
          </p:cNvPr>
          <p:cNvGrpSpPr/>
          <p:nvPr/>
        </p:nvGrpSpPr>
        <p:grpSpPr>
          <a:xfrm>
            <a:off x="4958499" y="1704457"/>
            <a:ext cx="6938227" cy="1191037"/>
            <a:chOff x="4822352" y="1916832"/>
            <a:chExt cx="3422056" cy="1191037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xmlns="" id="{3ADC2014-8003-4D6A-8437-9BFB6DDB2BD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Հեշտ</a:t>
              </a:r>
              <a:r>
                <a:rPr lang="en-US" altLang="ko-KR" sz="2000" b="1" dirty="0">
                  <a:solidFill>
                    <a:srgbClr val="FBA600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կառավարում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E066D10-09ED-42CC-8BB4-8C8BAA8B5AF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կառավարման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մշակվում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հատուկ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տվյալ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նախագծի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թույլ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տալիս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հեշտությամբ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լիարժեք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կառավարել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առանց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ծրագրավորման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գիտելիքների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իմացության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Կարիք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չկա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նկարների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մեդիա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կոնտենտի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հատուկ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մշակման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ինքնուրույն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կձևափոխի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նկարը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տեքստը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տվյալ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էջին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համապատասխան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CC7D653-6B02-438B-8439-3597F4F3FB91}"/>
              </a:ext>
            </a:extLst>
          </p:cNvPr>
          <p:cNvGrpSpPr/>
          <p:nvPr/>
        </p:nvGrpSpPr>
        <p:grpSpPr>
          <a:xfrm>
            <a:off x="323527" y="1704457"/>
            <a:ext cx="4427582" cy="1375703"/>
            <a:chOff x="4822352" y="1916832"/>
            <a:chExt cx="3422057" cy="1375703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xmlns="" id="{BC4B6CD6-D7B0-474E-85FC-0CE014B29C8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3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Մտածված</a:t>
              </a:r>
              <a:r>
                <a:rPr lang="en-US" altLang="ko-KR" sz="2000" b="1" dirty="0">
                  <a:solidFill>
                    <a:srgbClr val="FBA600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դիզայն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B093CA6-6346-4C01-9946-080CFB94D93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դիզայնը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պետք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լինի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միայն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գեղեցիկ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նաև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գործածական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Հաշվի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առնելով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նախագծի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թիրախային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լսարանը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առաջարկում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ինտուիտիվ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կառուցվածք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որտեղ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ամեն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դետալ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տեղում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հասկանալի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այցելուների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տարբեր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տարիքային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սոցիալական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խմբերի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FF71631-AEC8-48E4-AB50-5C83A43B62FC}"/>
              </a:ext>
            </a:extLst>
          </p:cNvPr>
          <p:cNvGrpSpPr/>
          <p:nvPr/>
        </p:nvGrpSpPr>
        <p:grpSpPr>
          <a:xfrm>
            <a:off x="4958498" y="3027348"/>
            <a:ext cx="6938227" cy="1191037"/>
            <a:chOff x="4822352" y="1916832"/>
            <a:chExt cx="3422056" cy="1191037"/>
          </a:xfrm>
        </p:grpSpPr>
        <p:sp>
          <p:nvSpPr>
            <p:cNvPr id="16" name="Text Placeholder 10">
              <a:extLst>
                <a:ext uri="{FF2B5EF4-FFF2-40B4-BE49-F238E27FC236}">
                  <a16:creationId xmlns:a16="http://schemas.microsoft.com/office/drawing/2014/main" xmlns="" id="{23A20349-9573-47DC-AFA8-C35A7959B45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Արագ</a:t>
              </a:r>
              <a:r>
                <a:rPr lang="en-US" altLang="ko-KR" sz="2000" b="1" dirty="0">
                  <a:solidFill>
                    <a:srgbClr val="FBA600"/>
                  </a:solidFill>
                  <a:cs typeface="Arial" pitchFamily="34" charset="0"/>
                </a:rPr>
                <a:t> և </a:t>
              </a: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ապահով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54C4CBF-3D56-4EF3-B706-FE6488554D39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Ծրագրային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կոդի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օպտիմալացման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շնորհիվ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օգտագործում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սերվերային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ռեսուրսները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խնայողաբար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որը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աշխատանքի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բարձր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արագության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ապահովության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գրավականն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է: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մշակման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ընթացքում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անցնում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որակի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ստուգում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միայն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շտկվում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հայտնաբերված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թերություններն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նաև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ստուգվում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ներքին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ծրագրային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կոդի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մաքրությունը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B1AA8CA-EF12-44AB-B86E-24DA6D8A29C0}"/>
              </a:ext>
            </a:extLst>
          </p:cNvPr>
          <p:cNvGrpSpPr/>
          <p:nvPr/>
        </p:nvGrpSpPr>
        <p:grpSpPr>
          <a:xfrm>
            <a:off x="4958499" y="4403217"/>
            <a:ext cx="6938227" cy="1006371"/>
            <a:chOff x="4822352" y="1916832"/>
            <a:chExt cx="3422056" cy="1006371"/>
          </a:xfrm>
        </p:grpSpPr>
        <p:sp>
          <p:nvSpPr>
            <p:cNvPr id="19" name="Text Placeholder 10">
              <a:extLst>
                <a:ext uri="{FF2B5EF4-FFF2-40B4-BE49-F238E27FC236}">
                  <a16:creationId xmlns:a16="http://schemas.microsoft.com/office/drawing/2014/main" xmlns="" id="{4B4DDAEF-02E3-469D-BCDA-4797CB694ACB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Անվտանգություն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F479E47-EDE0-4885-ADCC-7F3D17802B5A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Հանդիսանալով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հոսթինգ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տրամադրող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ընկերություն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ամեն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պայքարում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հակերական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հարձակումների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դեմ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շատ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լավ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գիտենք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ինչպես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պաշտպանել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մշակած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կայքերից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մեկը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հարձակման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զոհ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չի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դարձել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0BC8031-E5E9-4E91-A284-85E752B7BC06}"/>
              </a:ext>
            </a:extLst>
          </p:cNvPr>
          <p:cNvGrpSpPr/>
          <p:nvPr/>
        </p:nvGrpSpPr>
        <p:grpSpPr>
          <a:xfrm>
            <a:off x="323527" y="4958292"/>
            <a:ext cx="4634971" cy="1006371"/>
            <a:chOff x="4822352" y="1916832"/>
            <a:chExt cx="3422056" cy="1006371"/>
          </a:xfrm>
        </p:grpSpPr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xmlns="" id="{5AFF66A4-2002-4EA0-AAB1-FE19247B9F75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Ներկայացման</a:t>
              </a:r>
              <a:r>
                <a:rPr lang="en-US" altLang="ko-KR" sz="2000" b="1" dirty="0">
                  <a:solidFill>
                    <a:srgbClr val="FBA600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գործիք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7A8B13F-0477-4A6C-B7E5-BAE116CFCF01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առաջարկում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ենք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ոչ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միայն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գործիք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որը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թույլ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կտա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այցելույի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հետ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շփվել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համացանցի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լեզվով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լիարժեք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ներկայանալի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2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E273766-ADA5-40C9-9474-AE70CA1E4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Fractal CMS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5B650054-846E-43AE-9E35-989BD3325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077550"/>
              </p:ext>
            </p:extLst>
          </p:nvPr>
        </p:nvGraphicFramePr>
        <p:xfrm>
          <a:off x="-169683" y="59208"/>
          <a:ext cx="2375555" cy="128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4F831BF-B6BF-4B88-8D24-813BA7AEE5D5}"/>
              </a:ext>
            </a:extLst>
          </p:cNvPr>
          <p:cNvGrpSpPr/>
          <p:nvPr/>
        </p:nvGrpSpPr>
        <p:grpSpPr>
          <a:xfrm>
            <a:off x="323527" y="3820304"/>
            <a:ext cx="4634972" cy="3037696"/>
            <a:chOff x="4822352" y="1916832"/>
            <a:chExt cx="3422056" cy="3037696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xmlns="" id="{89B62C63-AFD0-4EEB-9229-99035395CB5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hy-AM" altLang="ko-KR" sz="2000" b="1" dirty="0">
                  <a:solidFill>
                    <a:srgbClr val="FBA600"/>
                  </a:solidFill>
                  <a:cs typeface="Arial" pitchFamily="34" charset="0"/>
                </a:rPr>
                <a:t>Հնարավորություններ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4B096F6-4837-48E7-9C0C-2222A60B6ABC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Fractal CMS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համակարգի հիման վրա կարելի է պատրաստել ամբողջական դինամիկ կայք, հնարավո է հեշտությամբ ավելացնել, փոփոխել, ջնջել կայքի պարունակությունը (տեքստեր, նկարներ, տեսանյութեր, ֆայլեր):</a:t>
              </a:r>
            </a:p>
            <a:p>
              <a:pPr>
                <a:lnSpc>
                  <a:spcPct val="150000"/>
                </a:lnSpc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Կարող է ունենալ որոնման համակարգ, որը հնարավորություն կտա արագ փնտրել անհրաժեշտ ինֆորմացիան: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44DD9-E013-4BF5-B9D5-A86202E35BCB}"/>
              </a:ext>
            </a:extLst>
          </p:cNvPr>
          <p:cNvGrpSpPr/>
          <p:nvPr/>
        </p:nvGrpSpPr>
        <p:grpSpPr>
          <a:xfrm>
            <a:off x="4958499" y="1704457"/>
            <a:ext cx="6938227" cy="4019183"/>
            <a:chOff x="4822352" y="1916832"/>
            <a:chExt cx="3422056" cy="4019183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xmlns="" id="{3ADC2014-8003-4D6A-8437-9BFB6DDB2BD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hy-AM" altLang="ko-KR" sz="2000" b="1" dirty="0">
                  <a:solidFill>
                    <a:srgbClr val="FBA600"/>
                  </a:solidFill>
                  <a:cs typeface="Arial" pitchFamily="34" charset="0"/>
                </a:rPr>
                <a:t>Տեխնիկական բնութագիր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E066D10-09ED-42CC-8BB4-8C8BAA8B5AF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365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Օգտագործվոր տեխնոլոգիաներ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Yii2 Framework / Laravel (PHP, MySQL) HTML, CSS,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Օպտիմալացված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արագություն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Սերվերային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ռեսուրսների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խնայողության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բարձր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մակարդակ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Բազմամակարդակ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անվտանգություն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Կառավարիչներ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ին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հատուկ իրավունքների տրամադր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ում</a:t>
              </a:r>
              <a:endParaRPr lang="hy-A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Կայքի տեխնիկական </a:t>
              </a:r>
              <a:r>
                <a:rPr lang="hy-AM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օպտիմալացում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որոնողական համակարգերի համար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Եռալեզու (հետագայում այլ լեզուների ավելացման հանարավորությամբ)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Բազմամակարդակ կատալոգի ստեղծման հնարավորություն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Տեսադարանի և պատկերասրահի հնարավորություն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Օնլայն վճարման համակարգերի ինտեգրման հնարավորություն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Սոց ցանցերի հետ ինտեգրման հնարավորություն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Այցելուների գրանցման հնարավորություն, հատուկ իրավունքների տրամադրմամբ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CRM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համակարգի ստեղծման հնարավորություն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և այլն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CC7D653-6B02-438B-8439-3597F4F3FB91}"/>
              </a:ext>
            </a:extLst>
          </p:cNvPr>
          <p:cNvGrpSpPr/>
          <p:nvPr/>
        </p:nvGrpSpPr>
        <p:grpSpPr>
          <a:xfrm>
            <a:off x="323527" y="1704457"/>
            <a:ext cx="4427582" cy="1803192"/>
            <a:chOff x="4822352" y="1916832"/>
            <a:chExt cx="3422057" cy="1803192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xmlns="" id="{BC4B6CD6-D7B0-474E-85FC-0CE014B29C8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3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hy-AM" altLang="ko-KR" sz="2000" b="1" dirty="0">
                  <a:solidFill>
                    <a:srgbClr val="FBA600"/>
                  </a:solidFill>
                  <a:cs typeface="Arial" pitchFamily="34" charset="0"/>
                </a:rPr>
                <a:t>Ընդհանուր բնութագիր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B093CA6-6346-4C01-9946-080CFB94D93D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443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Fractal CMS –ը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դա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մեր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կողմից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մշակված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համակարգ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է,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որով հնարավոր է պատրաստել ցանկացած բարդության կայքեր, վեբ ծրագրեր և հավելվածներ: Ճկուն կառուցվածքի շնորհիվ թույլ է տալիս ավելացնել ցանկացած ֆուն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ք</a:t>
              </a:r>
              <a:r>
                <a:rPr lang="hy-AM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ցիոնալ և ինտեգրել այլ ծրագրային միջավայրերի հետ: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97" y="190548"/>
            <a:ext cx="11573197" cy="514942"/>
          </a:xfrm>
          <a:prstGeom prst="rect">
            <a:avLst/>
          </a:prstGeom>
        </p:spPr>
        <p:txBody>
          <a:bodyPr/>
          <a:lstStyle/>
          <a:p>
            <a:r>
              <a:rPr lang="hy-AM" sz="3200" dirty="0"/>
              <a:t>Կ</a:t>
            </a:r>
            <a:r>
              <a:rPr lang="en-US" sz="3200" dirty="0"/>
              <a:t>ա</a:t>
            </a:r>
            <a:r>
              <a:rPr lang="hy-AM" sz="3200" dirty="0"/>
              <a:t>յ</a:t>
            </a:r>
            <a:r>
              <a:rPr lang="en-US" sz="3200" dirty="0"/>
              <a:t>ք</a:t>
            </a:r>
            <a:r>
              <a:rPr lang="hy-AM" sz="3200" dirty="0"/>
              <a:t>ի</a:t>
            </a:r>
            <a:r>
              <a:rPr lang="en-US" sz="3200" dirty="0"/>
              <a:t> </a:t>
            </a:r>
            <a:r>
              <a:rPr lang="hy-AM" sz="3200" dirty="0"/>
              <a:t>կ</a:t>
            </a:r>
            <a:r>
              <a:rPr lang="en-US" sz="3200" dirty="0"/>
              <a:t>ա</a:t>
            </a:r>
            <a:r>
              <a:rPr lang="hy-AM" sz="3200" dirty="0"/>
              <a:t>ռ</a:t>
            </a:r>
            <a:r>
              <a:rPr lang="en-US" sz="3200" dirty="0"/>
              <a:t>ո</a:t>
            </a:r>
            <a:r>
              <a:rPr lang="hy-AM" sz="3200" dirty="0"/>
              <a:t>ւ</a:t>
            </a:r>
            <a:r>
              <a:rPr lang="en-US" sz="3200" dirty="0"/>
              <a:t>ց</a:t>
            </a:r>
            <a:r>
              <a:rPr lang="hy-AM" sz="3200" dirty="0"/>
              <a:t>վ</a:t>
            </a:r>
            <a:r>
              <a:rPr lang="en-US" sz="3200" dirty="0"/>
              <a:t>ա</a:t>
            </a:r>
            <a:r>
              <a:rPr lang="hy-AM" sz="3200" dirty="0"/>
              <a:t>ծ</a:t>
            </a:r>
            <a:r>
              <a:rPr lang="en-US" sz="3200" dirty="0" smtClean="0"/>
              <a:t>ք</a:t>
            </a:r>
            <a:endParaRPr lang="en-US" sz="1200" dirty="0"/>
          </a:p>
        </p:txBody>
      </p:sp>
      <p:sp>
        <p:nvSpPr>
          <p:cNvPr id="11" name="Chevron 2">
            <a:extLst>
              <a:ext uri="{FF2B5EF4-FFF2-40B4-BE49-F238E27FC236}">
                <a16:creationId xmlns:a16="http://schemas.microsoft.com/office/drawing/2014/main" xmlns="" id="{488D96C4-9E70-4A64-9324-3AB9689F5BEF}"/>
              </a:ext>
            </a:extLst>
          </p:cNvPr>
          <p:cNvSpPr/>
          <p:nvPr/>
        </p:nvSpPr>
        <p:spPr>
          <a:xfrm>
            <a:off x="247089" y="1416393"/>
            <a:ext cx="1827907" cy="51494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A8CEFC7-A8BC-4FF9-A8BE-011E9693E3B5}"/>
              </a:ext>
            </a:extLst>
          </p:cNvPr>
          <p:cNvSpPr txBox="1"/>
          <p:nvPr/>
        </p:nvSpPr>
        <p:spPr>
          <a:xfrm>
            <a:off x="162663" y="1828838"/>
            <a:ext cx="9190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Arial AM"/>
                <a:cs typeface="Arial" pitchFamily="34" charset="0"/>
              </a:rPr>
              <a:t>Հնարավոր</a:t>
            </a:r>
            <a:r>
              <a:rPr lang="en-US" altLang="ko-KR" sz="1200" dirty="0">
                <a:latin typeface="Arial AM"/>
                <a:cs typeface="Arial" pitchFamily="34" charset="0"/>
              </a:rPr>
              <a:t> է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ստեղծել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ցանկացած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քանակությամբ</a:t>
            </a:r>
            <a:r>
              <a:rPr lang="en-US" altLang="ko-KR" sz="1200" dirty="0">
                <a:latin typeface="Arial AM"/>
                <a:cs typeface="Arial" pitchFamily="34" charset="0"/>
              </a:rPr>
              <a:t> և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ճյուղավորմամբ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ինֆորմացիոն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էջեր</a:t>
            </a:r>
            <a:r>
              <a:rPr lang="en-US" altLang="ko-KR" sz="1200" dirty="0">
                <a:latin typeface="Arial AM"/>
                <a:cs typeface="Arial" pitchFamily="34" charset="0"/>
              </a:rPr>
              <a:t>,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որոնք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կարղ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են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պարունակել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տեքստ</a:t>
            </a:r>
            <a:r>
              <a:rPr lang="en-US" altLang="ko-KR" sz="1200" dirty="0">
                <a:latin typeface="Arial AM"/>
                <a:cs typeface="Arial" pitchFamily="34" charset="0"/>
              </a:rPr>
              <a:t>,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նկար</a:t>
            </a:r>
            <a:r>
              <a:rPr lang="en-US" altLang="ko-KR" sz="1200" dirty="0">
                <a:latin typeface="Arial AM"/>
                <a:cs typeface="Arial" pitchFamily="34" charset="0"/>
              </a:rPr>
              <a:t>,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տեսանյութ</a:t>
            </a:r>
            <a:r>
              <a:rPr lang="en-US" altLang="ko-KR" sz="1200" dirty="0">
                <a:latin typeface="Arial AM"/>
                <a:cs typeface="Arial" pitchFamily="34" charset="0"/>
              </a:rPr>
              <a:t>,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տեսադարան</a:t>
            </a:r>
            <a:r>
              <a:rPr lang="en-US" altLang="ko-KR" sz="1200" dirty="0">
                <a:latin typeface="Arial AM"/>
                <a:cs typeface="Arial" pitchFamily="34" charset="0"/>
              </a:rPr>
              <a:t>,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ֆայլեր</a:t>
            </a:r>
            <a:r>
              <a:rPr lang="en-US" altLang="ko-KR" sz="1200" dirty="0">
                <a:latin typeface="Arial AM"/>
                <a:cs typeface="Arial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Arial AM"/>
                <a:cs typeface="Arial" pitchFamily="34" charset="0"/>
              </a:rPr>
              <a:t>Կայքի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ճկուն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դիզայնի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շնորհիվ</a:t>
            </a:r>
            <a:r>
              <a:rPr lang="en-US" altLang="ko-KR" sz="1200" dirty="0">
                <a:latin typeface="Arial AM"/>
                <a:cs typeface="Arial" pitchFamily="34" charset="0"/>
              </a:rPr>
              <a:t>,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ցանկացած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ձևաչափի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մոնիտորի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վրա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կցուցադրվի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համապատասխան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ձևով</a:t>
            </a:r>
            <a:r>
              <a:rPr lang="en-US" altLang="ko-KR" sz="1200" dirty="0">
                <a:latin typeface="Arial AM"/>
                <a:cs typeface="Arial" pitchFamily="34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latin typeface="Arial AM"/>
                <a:cs typeface="Arial" pitchFamily="34" charset="0"/>
              </a:rPr>
              <a:t>Ամեն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բաժինը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կարող</a:t>
            </a:r>
            <a:r>
              <a:rPr lang="en-US" altLang="ko-KR" sz="1200" dirty="0">
                <a:latin typeface="Arial AM"/>
                <a:cs typeface="Arial" pitchFamily="34" charset="0"/>
              </a:rPr>
              <a:t> է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ունենալ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հատուկ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գունային</a:t>
            </a:r>
            <a:r>
              <a:rPr lang="en-US" altLang="ko-KR" sz="1200" dirty="0">
                <a:latin typeface="Arial AM"/>
                <a:cs typeface="Arial" pitchFamily="34" charset="0"/>
              </a:rPr>
              <a:t> </a:t>
            </a:r>
            <a:r>
              <a:rPr lang="en-US" altLang="ko-KR" sz="1200" dirty="0" err="1">
                <a:latin typeface="Arial AM"/>
                <a:cs typeface="Arial" pitchFamily="34" charset="0"/>
              </a:rPr>
              <a:t>երանգներ</a:t>
            </a:r>
            <a:endParaRPr lang="en-US" altLang="ko-KR" sz="1200" dirty="0">
              <a:latin typeface="Arial AM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FBC8238-B54E-46B2-9441-730B04FF254F}"/>
              </a:ext>
            </a:extLst>
          </p:cNvPr>
          <p:cNvSpPr txBox="1"/>
          <p:nvPr/>
        </p:nvSpPr>
        <p:spPr>
          <a:xfrm>
            <a:off x="478656" y="1523953"/>
            <a:ext cx="120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cs typeface="Arial" pitchFamily="34" charset="0"/>
              </a:rPr>
              <a:t>Ընդհանուր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812FEDE-E280-40F5-9BCE-22809C8EAF69}"/>
              </a:ext>
            </a:extLst>
          </p:cNvPr>
          <p:cNvSpPr txBox="1"/>
          <p:nvPr/>
        </p:nvSpPr>
        <p:spPr>
          <a:xfrm>
            <a:off x="2237487" y="1532555"/>
            <a:ext cx="1369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MEMBERSHIP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608D4F8-E8B3-45EE-8CAB-723AF5C41FBF}"/>
              </a:ext>
            </a:extLst>
          </p:cNvPr>
          <p:cNvSpPr txBox="1"/>
          <p:nvPr/>
        </p:nvSpPr>
        <p:spPr>
          <a:xfrm>
            <a:off x="3769923" y="1544097"/>
            <a:ext cx="1492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NEWS &amp; EVENTS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5315DA4-7E28-4BBE-85EE-A933B567616E}"/>
              </a:ext>
            </a:extLst>
          </p:cNvPr>
          <p:cNvSpPr txBox="1"/>
          <p:nvPr/>
        </p:nvSpPr>
        <p:spPr>
          <a:xfrm>
            <a:off x="5476735" y="1533744"/>
            <a:ext cx="1203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PUBLICATIONS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3C5F805-5865-4D93-9273-A63F335BF8C0}"/>
              </a:ext>
            </a:extLst>
          </p:cNvPr>
          <p:cNvSpPr txBox="1"/>
          <p:nvPr/>
        </p:nvSpPr>
        <p:spPr>
          <a:xfrm>
            <a:off x="7305551" y="141639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PARTNERS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5F8704A-3B0E-4BC1-9B07-235F748776E8}"/>
              </a:ext>
            </a:extLst>
          </p:cNvPr>
          <p:cNvSpPr txBox="1"/>
          <p:nvPr/>
        </p:nvSpPr>
        <p:spPr>
          <a:xfrm>
            <a:off x="8821337" y="1524962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RESOURCES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FEEB550-C7E9-4134-928A-B7ADB7761443}"/>
              </a:ext>
            </a:extLst>
          </p:cNvPr>
          <p:cNvSpPr txBox="1"/>
          <p:nvPr/>
        </p:nvSpPr>
        <p:spPr>
          <a:xfrm>
            <a:off x="179166" y="3902771"/>
            <a:ext cx="548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Arial AM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Դիտարկիչների համատեղություն /</a:t>
            </a:r>
            <a:r>
              <a:rPr lang="en-US" sz="1200" dirty="0">
                <a:latin typeface="Arial AM"/>
              </a:rPr>
              <a:t>Cross Browser compatibility/ (Chrome, Firefox, Safari)</a:t>
            </a:r>
            <a:endParaRPr lang="en-US" altLang="ko-KR" sz="1200" b="1" dirty="0">
              <a:latin typeface="Arial AM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>
                <a:latin typeface="Arial AM"/>
              </a:rPr>
              <a:t>Responsive </a:t>
            </a:r>
            <a:r>
              <a:rPr lang="hy-AM" sz="1200" dirty="0"/>
              <a:t>դիզայն - կախված այցելուի սարքի էկրանի չափսերից (</a:t>
            </a:r>
            <a:r>
              <a:rPr lang="en-US" sz="1200" dirty="0">
                <a:latin typeface="Arial AM"/>
              </a:rPr>
              <a:t>phone, tablet) </a:t>
            </a:r>
            <a:r>
              <a:rPr lang="hy-AM" sz="1200" dirty="0"/>
              <a:t>կայքը դինամիկ կընդունի համապատասխան օպտիմիզացված </a:t>
            </a:r>
            <a:r>
              <a:rPr lang="hy-AM" sz="1200" dirty="0" smtClean="0"/>
              <a:t>ձևաչափ</a:t>
            </a:r>
            <a:endParaRPr lang="en-US" sz="1200" dirty="0" smtClean="0">
              <a:latin typeface="Arial AM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Կայքը հայերեն, ռուսերեն և անգլերեն տարբերակներով օգտագործելու </a:t>
            </a:r>
            <a:r>
              <a:rPr lang="hy-AM" sz="1200" dirty="0" smtClean="0"/>
              <a:t>հնարավորություն</a:t>
            </a:r>
            <a:endParaRPr lang="en-US" sz="1200" dirty="0" smtClean="0">
              <a:latin typeface="Arial AM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Ադմինիստրատիվ պանելի մշակում (հատված որտեղից մշակելու ենք կայքում անհրաժեշտ տեքստերը, նկարները, թարգմանությունները</a:t>
            </a:r>
            <a:r>
              <a:rPr lang="hy-AM" sz="1200" dirty="0" smtClean="0"/>
              <a:t>)</a:t>
            </a:r>
            <a:endParaRPr lang="en-US" sz="1200" dirty="0" smtClean="0">
              <a:latin typeface="Arial AM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Նախնական օպտիմալացվում որոնողական համակարգերի համար (</a:t>
            </a:r>
            <a:r>
              <a:rPr lang="en-US" sz="1200" dirty="0">
                <a:latin typeface="Arial AM"/>
              </a:rPr>
              <a:t>SEO</a:t>
            </a:r>
            <a:r>
              <a:rPr lang="en-US" sz="1200" dirty="0" smtClean="0">
                <a:latin typeface="Arial AM"/>
              </a:rPr>
              <a:t>)</a:t>
            </a:r>
            <a:endParaRPr lang="en-US" sz="1200" dirty="0">
              <a:latin typeface="Arial A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A215871-D0BB-4AFD-82F1-052175B7F0B9}"/>
              </a:ext>
            </a:extLst>
          </p:cNvPr>
          <p:cNvSpPr txBox="1"/>
          <p:nvPr/>
        </p:nvSpPr>
        <p:spPr>
          <a:xfrm>
            <a:off x="5826278" y="4086544"/>
            <a:ext cx="57855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dirty="0">
                <a:latin typeface="Arial AM"/>
              </a:rPr>
              <a:t>Custom </a:t>
            </a:r>
            <a:r>
              <a:rPr lang="en-US" sz="1200" dirty="0" err="1">
                <a:latin typeface="Arial AM"/>
              </a:rPr>
              <a:t>էջեր</a:t>
            </a:r>
            <a:r>
              <a:rPr lang="en-US" sz="1200" dirty="0">
                <a:latin typeface="Arial AM"/>
              </a:rPr>
              <a:t> (about us, contact us և </a:t>
            </a:r>
            <a:r>
              <a:rPr lang="en-US" sz="1200" dirty="0" err="1">
                <a:latin typeface="Arial AM"/>
              </a:rPr>
              <a:t>այլն</a:t>
            </a:r>
            <a:r>
              <a:rPr lang="en-US" sz="1200" dirty="0" smtClean="0">
                <a:latin typeface="Arial AM"/>
              </a:rPr>
              <a:t>)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Կայքի այցելությունների մանրամասն վիճակագրություն (</a:t>
            </a:r>
            <a:r>
              <a:rPr lang="en-US" sz="1200" dirty="0">
                <a:latin typeface="Arial AM"/>
              </a:rPr>
              <a:t>Google Analytics integration)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Որոնողական համակարգերի համար օպտիմալ կառուցվածքային ներկայացում </a:t>
            </a:r>
            <a:r>
              <a:rPr lang="en-US" sz="1200" dirty="0">
                <a:latin typeface="Arial AM"/>
              </a:rPr>
              <a:t>SEO­ friendly URL-</a:t>
            </a:r>
            <a:r>
              <a:rPr lang="hy-AM" sz="1200" dirty="0"/>
              <a:t>ների </a:t>
            </a:r>
            <a:r>
              <a:rPr lang="hy-AM" sz="1200" dirty="0" smtClean="0"/>
              <a:t>միջոցով</a:t>
            </a:r>
            <a:endParaRPr lang="en-US" sz="1200" dirty="0" smtClean="0">
              <a:latin typeface="Arial AM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dirty="0" err="1">
                <a:latin typeface="Arial AM"/>
              </a:rPr>
              <a:t>google</a:t>
            </a:r>
            <a:r>
              <a:rPr lang="en-US" sz="1200" dirty="0">
                <a:latin typeface="Arial AM"/>
              </a:rPr>
              <a:t> speed </a:t>
            </a:r>
            <a:r>
              <a:rPr lang="hy-AM" sz="1200" dirty="0"/>
              <a:t>Համակարգչային տարբերակների համար 90+ բջջային տարբերակներիհամար ՝ 70</a:t>
            </a:r>
            <a:r>
              <a:rPr lang="hy-AM" sz="1200" dirty="0" smtClean="0"/>
              <a:t>+</a:t>
            </a:r>
            <a:endParaRPr lang="en-US" sz="1200" dirty="0" smtClean="0">
              <a:latin typeface="Arial AM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Դինամիկ ադմինիստրացիոն ինտերֆեյս, որը կլինի բավականաչափ պարզ և հեշտ կիրառելի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altLang="ko-KR" sz="1200" b="1" dirty="0">
              <a:latin typeface="Arial AM"/>
              <a:cs typeface="Arial" pitchFamily="34" charset="0"/>
            </a:endParaRPr>
          </a:p>
          <a:p>
            <a:endParaRPr lang="en-US" altLang="ko-KR" sz="1200" b="1" dirty="0">
              <a:latin typeface="Arial AM"/>
              <a:cs typeface="Arial" pitchFamily="34" charset="0"/>
            </a:endParaRP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xmlns="" id="{7E03DDFE-EEE8-400C-8D31-C761ED6B953B}"/>
              </a:ext>
            </a:extLst>
          </p:cNvPr>
          <p:cNvSpPr txBox="1">
            <a:spLocks/>
          </p:cNvSpPr>
          <p:nvPr/>
        </p:nvSpPr>
        <p:spPr>
          <a:xfrm>
            <a:off x="397010" y="667771"/>
            <a:ext cx="11573197" cy="34917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Ստեղծվել</a:t>
            </a:r>
            <a:r>
              <a:rPr lang="en-US" sz="1200" dirty="0"/>
              <a:t> է </a:t>
            </a:r>
            <a:r>
              <a:rPr lang="en-US" sz="1200" dirty="0" err="1"/>
              <a:t>տրամադրված</a:t>
            </a:r>
            <a:r>
              <a:rPr lang="en-US" sz="1200" dirty="0"/>
              <a:t> </a:t>
            </a:r>
            <a:r>
              <a:rPr lang="ru-RU" sz="1200" dirty="0" err="1" smtClean="0"/>
              <a:t>ինֆորմացիայի</a:t>
            </a:r>
            <a:r>
              <a:rPr lang="ru-RU" sz="1200" dirty="0" smtClean="0"/>
              <a:t> </a:t>
            </a:r>
            <a:r>
              <a:rPr lang="ru-RU" sz="1200" dirty="0" err="1" smtClean="0"/>
              <a:t>հիման</a:t>
            </a:r>
            <a:r>
              <a:rPr lang="ru-RU" sz="1200" dirty="0" smtClean="0"/>
              <a:t> </a:t>
            </a:r>
            <a:r>
              <a:rPr lang="ru-RU" sz="1200" dirty="0" err="1" smtClean="0"/>
              <a:t>վրա</a:t>
            </a:r>
            <a:r>
              <a:rPr lang="ru-RU" sz="1200" dirty="0" smtClean="0"/>
              <a:t>. </a:t>
            </a:r>
            <a:r>
              <a:rPr lang="en-US" sz="1200" dirty="0" err="1" smtClean="0"/>
              <a:t>ենթակա</a:t>
            </a:r>
            <a:r>
              <a:rPr lang="en-US" sz="1200" dirty="0" smtClean="0"/>
              <a:t> </a:t>
            </a:r>
            <a:r>
              <a:rPr lang="en-US" sz="1200" dirty="0"/>
              <a:t>է </a:t>
            </a:r>
            <a:r>
              <a:rPr lang="en-US" sz="1200" dirty="0" err="1"/>
              <a:t>մանրամասն</a:t>
            </a:r>
            <a:r>
              <a:rPr lang="en-US" sz="1200" dirty="0"/>
              <a:t> </a:t>
            </a:r>
            <a:r>
              <a:rPr lang="en-US" sz="1200" dirty="0" err="1"/>
              <a:t>քննարկման</a:t>
            </a:r>
            <a:endParaRPr lang="en-US" sz="1200" dirty="0"/>
          </a:p>
        </p:txBody>
      </p:sp>
      <p:sp>
        <p:nvSpPr>
          <p:cNvPr id="22" name="Chevron 2">
            <a:extLst>
              <a:ext uri="{FF2B5EF4-FFF2-40B4-BE49-F238E27FC236}">
                <a16:creationId xmlns:a16="http://schemas.microsoft.com/office/drawing/2014/main" xmlns="" id="{F8402C4F-1171-41E7-91A9-F8A5B219347E}"/>
              </a:ext>
            </a:extLst>
          </p:cNvPr>
          <p:cNvSpPr/>
          <p:nvPr/>
        </p:nvSpPr>
        <p:spPr>
          <a:xfrm>
            <a:off x="163145" y="3296001"/>
            <a:ext cx="2492970" cy="514942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A56292B-C8D6-43DA-8948-ECD656941EBB}"/>
              </a:ext>
            </a:extLst>
          </p:cNvPr>
          <p:cNvSpPr txBox="1"/>
          <p:nvPr/>
        </p:nvSpPr>
        <p:spPr>
          <a:xfrm>
            <a:off x="394711" y="3403561"/>
            <a:ext cx="1991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bg1"/>
                </a:solidFill>
                <a:cs typeface="Arial" pitchFamily="34" charset="0"/>
              </a:rPr>
              <a:t>Հատուկ</a:t>
            </a:r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100" b="1" dirty="0" err="1">
                <a:solidFill>
                  <a:schemeClr val="bg1"/>
                </a:solidFill>
                <a:cs typeface="Arial" pitchFamily="34" charset="0"/>
              </a:rPr>
              <a:t>ֆունքցիոնալ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E273766-ADA5-40C9-9474-AE70CA1E4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y-AM" sz="3600" b="1" dirty="0"/>
              <a:t>Աշխատանքային </a:t>
            </a:r>
            <a:r>
              <a:rPr lang="hy-AM" sz="3600" b="1" dirty="0" smtClean="0"/>
              <a:t>փուլեր</a:t>
            </a:r>
            <a:endParaRPr lang="en-US" altLang="ko-KR" sz="3600" b="1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5B650054-846E-43AE-9E35-989BD3325AC1}"/>
              </a:ext>
            </a:extLst>
          </p:cNvPr>
          <p:cNvGraphicFramePr/>
          <p:nvPr/>
        </p:nvGraphicFramePr>
        <p:xfrm>
          <a:off x="-169683" y="59208"/>
          <a:ext cx="2375555" cy="128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112" y="207881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hy-AM" sz="1200" dirty="0" smtClean="0"/>
              <a:t>Տեխնիկական </a:t>
            </a:r>
            <a:r>
              <a:rPr lang="hy-AM" sz="1200" dirty="0"/>
              <a:t>պահանջների </a:t>
            </a:r>
            <a:r>
              <a:rPr lang="hy-AM" sz="1200" dirty="0" smtClean="0"/>
              <a:t>բացահայտում</a:t>
            </a:r>
            <a:endParaRPr lang="ru-RU" sz="1200" dirty="0" smtClean="0"/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Տվյալների մանրամասն ուսումնասիրություն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hy-AM" sz="1200" dirty="0"/>
              <a:t>Բովանդակության հավաքագրում, դասակարգում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614416" y="2078813"/>
            <a:ext cx="5230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 Վիզուալ տեսքի ստեղծում և բովանդակության տեղաբաշխում 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Գլխավոր և հիմնական էջերի նախագծում 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Գույների և տառատեսակների որոշում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Գլխավոր էջի դիզայն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Հիմնական էջերի դիզայն՝ ըստ հաստատված գլխավոր էջի կոնցեպտի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Վիզուալ էլեմենտների ստեղծում՝ կոճակներ, ինտերակտիվ կապի էլեմենտներ և այլն (</a:t>
            </a:r>
            <a:r>
              <a:rPr lang="en-US" sz="1200" dirty="0"/>
              <a:t>UI/UX)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Վերջնական դիզայնի և վիզուալ էլեմենտների ստեղծում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Դիզայնի հաստատում</a:t>
            </a:r>
          </a:p>
          <a:p>
            <a:pPr marL="171450" indent="-171450">
              <a:buFont typeface="Wingdings" pitchFamily="2" charset="2"/>
              <a:buChar char="Ø"/>
            </a:pP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4672" y="3438142"/>
            <a:ext cx="541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Աշխատանքային հիմնական գործիքակազմի ներդրում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Հատուկ ֆունկցիոնալության ծրագրավորում - </a:t>
            </a:r>
            <a:r>
              <a:rPr lang="en-US" sz="1200" dirty="0"/>
              <a:t>Program custom functionalities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Բազաների նախագծում և ստեղծում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en-US" sz="1200" dirty="0"/>
              <a:t>Frontend/Backend </a:t>
            </a:r>
            <a:r>
              <a:rPr lang="hy-AM" sz="1200" dirty="0"/>
              <a:t>ծրագրավորում</a:t>
            </a:r>
          </a:p>
          <a:p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614416" y="4452470"/>
            <a:ext cx="526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Թեստավորում հիմնական բրաուզերներով և հարթակներով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Տարատեսակ թեսթավորման համակարգերի միջոցով վրիպակների բացահայտում և շտկում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Անհրաժեշտության դեպքում օպտիմիզացում և կարգավորում</a:t>
            </a:r>
          </a:p>
          <a:p>
            <a:pPr marL="171450" indent="-171450">
              <a:buFont typeface="Wingdings" pitchFamily="2" charset="2"/>
              <a:buChar char="Ø"/>
            </a:pP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6458" y="5128012"/>
            <a:ext cx="407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Հոսթինգի և դոմեյնի տեղափոխում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Էլեկտրոնային փոստի համակարգի կազմավորում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Տվյալների բազաների գործարկում</a:t>
            </a:r>
          </a:p>
          <a:p>
            <a:pPr marL="171450" indent="-171450" fontAlgn="base">
              <a:buFont typeface="Wingdings" pitchFamily="2" charset="2"/>
              <a:buChar char="Ø"/>
            </a:pPr>
            <a:r>
              <a:rPr lang="hy-AM" sz="1200" dirty="0"/>
              <a:t>Վեբ կայքի վերջնական գործարկում</a:t>
            </a:r>
          </a:p>
          <a:p>
            <a:pPr marL="171450" indent="-171450">
              <a:buFont typeface="Wingdings" pitchFamily="2" charset="2"/>
              <a:buChar char="Ø"/>
            </a:pPr>
            <a:endParaRPr lang="ru-RU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8042" y="1771036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Պլանավորում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68111" y="1703681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err="1" smtClean="0"/>
              <a:t>Դիզայն</a:t>
            </a:r>
            <a:endParaRPr lang="ru-RU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8042" y="304830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err="1" smtClean="0"/>
              <a:t>Ծրագրաորում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14416" y="4133087"/>
            <a:ext cx="3223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400" b="1" dirty="0"/>
              <a:t>Թեստավորում և որակի վերահսկում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68042" y="4682419"/>
            <a:ext cx="363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1400" b="1" dirty="0"/>
              <a:t>Վեբ կայքի գործարկում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411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E273766-ADA5-40C9-9474-AE70CA1E4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/>
              <a:t>Կոնտենտի</a:t>
            </a:r>
            <a:r>
              <a:rPr lang="en-US" sz="2800" dirty="0"/>
              <a:t> </a:t>
            </a:r>
            <a:r>
              <a:rPr lang="en-US" sz="2800" dirty="0" err="1"/>
              <a:t>կառավարում</a:t>
            </a:r>
            <a:endParaRPr lang="en-US" sz="28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5B650054-846E-43AE-9E35-989BD3325AC1}"/>
              </a:ext>
            </a:extLst>
          </p:cNvPr>
          <p:cNvGraphicFramePr/>
          <p:nvPr/>
        </p:nvGraphicFramePr>
        <p:xfrm>
          <a:off x="-169683" y="59208"/>
          <a:ext cx="2375555" cy="128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CC7D653-6B02-438B-8439-3597F4F3FB91}"/>
              </a:ext>
            </a:extLst>
          </p:cNvPr>
          <p:cNvGrpSpPr/>
          <p:nvPr/>
        </p:nvGrpSpPr>
        <p:grpSpPr>
          <a:xfrm>
            <a:off x="3926262" y="1984431"/>
            <a:ext cx="4427580" cy="1988932"/>
            <a:chOff x="7606891" y="2645492"/>
            <a:chExt cx="3422056" cy="1988932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xmlns="" id="{BC4B6CD6-D7B0-474E-85FC-0CE014B29C80}"/>
                </a:ext>
              </a:extLst>
            </p:cNvPr>
            <p:cNvSpPr txBox="1">
              <a:spLocks/>
            </p:cNvSpPr>
            <p:nvPr/>
          </p:nvSpPr>
          <p:spPr>
            <a:xfrm>
              <a:off x="7606891" y="264549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 err="1">
                  <a:solidFill>
                    <a:srgbClr val="FBA600"/>
                  </a:solidFill>
                  <a:cs typeface="Arial" pitchFamily="34" charset="0"/>
                </a:rPr>
                <a:t>Ծառայության</a:t>
              </a:r>
              <a:r>
                <a:rPr lang="hy-AM" altLang="ko-KR" sz="2000" b="1" dirty="0">
                  <a:solidFill>
                    <a:srgbClr val="FBA600"/>
                  </a:solidFill>
                  <a:cs typeface="Arial" pitchFamily="34" charset="0"/>
                </a:rPr>
                <a:t> բնութագիր</a:t>
              </a:r>
              <a:endParaRPr lang="en-US" altLang="ko-KR" sz="2000" b="1" dirty="0">
                <a:solidFill>
                  <a:srgbClr val="FBA600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B093CA6-6346-4C01-9946-080CFB94D93D}"/>
                </a:ext>
              </a:extLst>
            </p:cNvPr>
            <p:cNvSpPr txBox="1"/>
            <p:nvPr/>
          </p:nvSpPr>
          <p:spPr>
            <a:xfrm>
              <a:off x="7606891" y="3191272"/>
              <a:ext cx="3422056" cy="1443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Կոնտենտի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ամբողջական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տեղադրում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թարմացում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գործունեությանը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համապատասխան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գրագետ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բազմալեզու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տեքստերով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նկարներով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Արդյունքում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աշխատող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և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ճիշտ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ձևավորված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կայք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5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Գ</a:t>
            </a:r>
            <a:r>
              <a:rPr lang="hy-AM" sz="3600" dirty="0"/>
              <a:t>Ն</a:t>
            </a:r>
            <a:r>
              <a:rPr lang="en-US" sz="3600" dirty="0"/>
              <a:t>Ա</a:t>
            </a:r>
            <a:r>
              <a:rPr lang="hy-AM" sz="3600" dirty="0"/>
              <a:t>Գ</a:t>
            </a:r>
            <a:r>
              <a:rPr lang="en-US" sz="3600" dirty="0"/>
              <a:t>Ո</a:t>
            </a:r>
            <a:r>
              <a:rPr lang="hy-AM" sz="3600" dirty="0"/>
              <a:t>Յ</a:t>
            </a:r>
            <a:r>
              <a:rPr lang="en-US" sz="3600" dirty="0"/>
              <a:t>Ա</a:t>
            </a:r>
            <a:r>
              <a:rPr lang="hy-AM" sz="3600" dirty="0"/>
              <a:t>Ց</a:t>
            </a:r>
            <a:r>
              <a:rPr lang="en-US" sz="3600" dirty="0"/>
              <a:t>Ո</a:t>
            </a:r>
            <a:r>
              <a:rPr lang="hy-AM" sz="3600" dirty="0"/>
              <a:t>Ւ</a:t>
            </a:r>
            <a:r>
              <a:rPr lang="en-US" sz="3600" dirty="0"/>
              <a:t>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A2366F-E124-42C5-99E6-A38B554342FF}"/>
              </a:ext>
            </a:extLst>
          </p:cNvPr>
          <p:cNvSpPr txBox="1"/>
          <p:nvPr/>
        </p:nvSpPr>
        <p:spPr>
          <a:xfrm>
            <a:off x="409550" y="2399668"/>
            <a:ext cx="20365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2400" b="1" dirty="0" smtClean="0">
                <a:cs typeface="Arial" pitchFamily="34" charset="0"/>
              </a:rPr>
              <a:t>1,20</a:t>
            </a:r>
            <a:r>
              <a:rPr lang="en-US" altLang="ko-KR" sz="2400" b="1" dirty="0" smtClean="0">
                <a:cs typeface="Arial" pitchFamily="34" charset="0"/>
              </a:rPr>
              <a:t>0</a:t>
            </a:r>
            <a:r>
              <a:rPr lang="ru-RU" altLang="ko-KR" sz="2400" b="1" dirty="0" smtClean="0">
                <a:cs typeface="Arial" pitchFamily="34" charset="0"/>
              </a:rPr>
              <a:t>,000</a:t>
            </a:r>
            <a:r>
              <a:rPr lang="en-US" altLang="ko-KR" sz="800" b="1" dirty="0" err="1" smtClean="0">
                <a:cs typeface="Arial" pitchFamily="34" charset="0"/>
              </a:rPr>
              <a:t>դր</a:t>
            </a:r>
            <a:r>
              <a:rPr lang="en-US" altLang="ko-KR" sz="800" b="1" dirty="0">
                <a:cs typeface="Arial" pitchFamily="34" charset="0"/>
              </a:rPr>
              <a:t>.</a:t>
            </a:r>
            <a:endParaRPr lang="ko-KR" altLang="en-US" sz="800" b="1" dirty="0"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78AB0D-0250-4FFF-857B-2D5ECDE2081B}"/>
              </a:ext>
            </a:extLst>
          </p:cNvPr>
          <p:cNvSpPr/>
          <p:nvPr/>
        </p:nvSpPr>
        <p:spPr>
          <a:xfrm>
            <a:off x="790229" y="2897964"/>
            <a:ext cx="129743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79C584F6-3B9E-4FDE-A47F-E8B996FA877B}"/>
              </a:ext>
            </a:extLst>
          </p:cNvPr>
          <p:cNvSpPr txBox="1">
            <a:spLocks/>
          </p:cNvSpPr>
          <p:nvPr/>
        </p:nvSpPr>
        <p:spPr>
          <a:xfrm>
            <a:off x="2446095" y="2199868"/>
            <a:ext cx="4963107" cy="118531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hy-AM" altLang="ko-KR" sz="1600" dirty="0">
                <a:solidFill>
                  <a:srgbClr val="00943F"/>
                </a:solidFill>
                <a:cs typeface="Arial" pitchFamily="34" charset="0"/>
              </a:rPr>
              <a:t>Վ</a:t>
            </a:r>
            <a:r>
              <a:rPr lang="en-US" altLang="ko-KR" sz="1600" dirty="0">
                <a:solidFill>
                  <a:srgbClr val="00943F"/>
                </a:solidFill>
                <a:cs typeface="Arial" pitchFamily="34" charset="0"/>
              </a:rPr>
              <a:t>ե</a:t>
            </a:r>
            <a:r>
              <a:rPr lang="hy-AM" altLang="ko-KR" sz="1600" dirty="0">
                <a:solidFill>
                  <a:srgbClr val="00943F"/>
                </a:solidFill>
                <a:cs typeface="Arial" pitchFamily="34" charset="0"/>
              </a:rPr>
              <a:t>բ</a:t>
            </a:r>
            <a:r>
              <a:rPr lang="en-US" altLang="ko-KR" sz="1600" dirty="0">
                <a:solidFill>
                  <a:srgbClr val="00943F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00943F"/>
                </a:solidFill>
                <a:cs typeface="Arial" pitchFamily="34" charset="0"/>
              </a:rPr>
              <a:t>Կա</a:t>
            </a:r>
            <a:r>
              <a:rPr lang="hy-AM" altLang="ko-KR" sz="1600" dirty="0">
                <a:solidFill>
                  <a:srgbClr val="00943F"/>
                </a:solidFill>
                <a:cs typeface="Arial" pitchFamily="34" charset="0"/>
              </a:rPr>
              <a:t>յ</a:t>
            </a:r>
            <a:r>
              <a:rPr lang="en-US" altLang="ko-KR" sz="1600" dirty="0">
                <a:solidFill>
                  <a:srgbClr val="00943F"/>
                </a:solidFill>
                <a:cs typeface="Arial" pitchFamily="34" charset="0"/>
              </a:rPr>
              <a:t>ք</a:t>
            </a:r>
            <a:r>
              <a:rPr lang="hy-AM" altLang="ko-KR" sz="1600" dirty="0">
                <a:solidFill>
                  <a:srgbClr val="00943F"/>
                </a:solidFill>
                <a:cs typeface="Arial" pitchFamily="34" charset="0"/>
              </a:rPr>
              <a:t>ի</a:t>
            </a:r>
            <a:r>
              <a:rPr lang="en-US" altLang="ko-KR" sz="1600" dirty="0">
                <a:solidFill>
                  <a:srgbClr val="00943F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00943F"/>
                </a:solidFill>
                <a:cs typeface="Arial" pitchFamily="34" charset="0"/>
              </a:rPr>
              <a:t>պատրաստում</a:t>
            </a:r>
            <a:r>
              <a:rPr lang="en-US" altLang="ko-KR" sz="1600" dirty="0">
                <a:solidFill>
                  <a:srgbClr val="00943F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rgbClr val="00943F"/>
                </a:solidFill>
                <a:cs typeface="Arial" pitchFamily="34" charset="0"/>
              </a:rPr>
              <a:t>դիզանի</a:t>
            </a:r>
            <a:r>
              <a:rPr lang="en-US" altLang="ko-KR" sz="1600" dirty="0">
                <a:solidFill>
                  <a:srgbClr val="00943F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rgbClr val="00943F"/>
                </a:solidFill>
                <a:cs typeface="Arial" pitchFamily="34" charset="0"/>
              </a:rPr>
              <a:t>ընտրությամբ</a:t>
            </a:r>
            <a:r>
              <a:rPr lang="en-US" altLang="ko-KR" sz="1600" dirty="0">
                <a:solidFill>
                  <a:srgbClr val="FF8000"/>
                </a:solidFill>
                <a:cs typeface="Arial" pitchFamily="34" charset="0"/>
              </a:rPr>
              <a:t/>
            </a:r>
            <a:br>
              <a:rPr lang="en-US" altLang="ko-KR" sz="1600" dirty="0">
                <a:solidFill>
                  <a:srgbClr val="FF8000"/>
                </a:solidFill>
                <a:cs typeface="Arial" pitchFamily="34" charset="0"/>
              </a:rPr>
            </a:br>
            <a:r>
              <a:rPr lang="en-US" altLang="ko-KR" sz="1400" dirty="0" err="1">
                <a:cs typeface="Arial" pitchFamily="34" charset="0"/>
              </a:rPr>
              <a:t>Պատրաստման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err="1">
                <a:cs typeface="Arial" pitchFamily="34" charset="0"/>
              </a:rPr>
              <a:t>ժամկետը</a:t>
            </a:r>
            <a:r>
              <a:rPr lang="en-US" altLang="ko-KR" sz="1400" dirty="0">
                <a:cs typeface="Arial" pitchFamily="34" charset="0"/>
              </a:rPr>
              <a:t> </a:t>
            </a:r>
            <a:r>
              <a:rPr lang="en-US" altLang="ko-KR" sz="1400" dirty="0" smtClean="0">
                <a:cs typeface="Arial" pitchFamily="34" charset="0"/>
              </a:rPr>
              <a:t>~</a:t>
            </a:r>
            <a:r>
              <a:rPr lang="ru-RU" altLang="ko-KR" sz="1400" dirty="0" smtClean="0">
                <a:cs typeface="Arial" pitchFamily="34" charset="0"/>
              </a:rPr>
              <a:t> 6-8 </a:t>
            </a:r>
            <a:r>
              <a:rPr lang="ru-RU" altLang="ko-KR" sz="1400" dirty="0" err="1" smtClean="0">
                <a:cs typeface="Arial" pitchFamily="34" charset="0"/>
              </a:rPr>
              <a:t>շաբաթ</a:t>
            </a:r>
            <a:endParaRPr lang="en-US" altLang="ko-KR" sz="1400" dirty="0">
              <a:cs typeface="Arial" pitchFamily="34" charset="0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79F1D71B-61EA-4F49-9A55-9B99DA1E257A}"/>
              </a:ext>
            </a:extLst>
          </p:cNvPr>
          <p:cNvSpPr txBox="1">
            <a:spLocks/>
          </p:cNvSpPr>
          <p:nvPr/>
        </p:nvSpPr>
        <p:spPr>
          <a:xfrm>
            <a:off x="468131" y="5686985"/>
            <a:ext cx="40764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600" b="1" dirty="0" err="1">
                <a:solidFill>
                  <a:srgbClr val="7D889E"/>
                </a:solidFill>
                <a:cs typeface="Arial" pitchFamily="34" charset="0"/>
              </a:rPr>
              <a:t>հարկերը</a:t>
            </a:r>
            <a:r>
              <a:rPr lang="en-US" altLang="ko-KR" sz="1600" b="1" dirty="0">
                <a:solidFill>
                  <a:srgbClr val="7D889E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rgbClr val="7D889E"/>
                </a:solidFill>
                <a:cs typeface="Arial" pitchFamily="34" charset="0"/>
              </a:rPr>
              <a:t>ներառված</a:t>
            </a:r>
            <a:r>
              <a:rPr lang="en-US" altLang="ko-KR" sz="1600" b="1" dirty="0">
                <a:solidFill>
                  <a:srgbClr val="7D889E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rgbClr val="7D889E"/>
                </a:solidFill>
                <a:cs typeface="Arial" pitchFamily="34" charset="0"/>
              </a:rPr>
              <a:t>են</a:t>
            </a:r>
            <a:endParaRPr lang="en-US" altLang="ko-KR" sz="1600" b="1" dirty="0">
              <a:solidFill>
                <a:srgbClr val="7D889E"/>
              </a:solidFill>
              <a:cs typeface="Arial" pitchFamily="34" charset="0"/>
            </a:endParaRPr>
          </a:p>
        </p:txBody>
      </p:sp>
      <p:pic>
        <p:nvPicPr>
          <p:cNvPr id="3074" name="Picture 2" descr="Why you Need Board Members with Technical Expertise">
            <a:extLst>
              <a:ext uri="{FF2B5EF4-FFF2-40B4-BE49-F238E27FC236}">
                <a16:creationId xmlns:a16="http://schemas.microsoft.com/office/drawing/2014/main" xmlns="" id="{2E8529E3-A32F-4172-A2DD-B07B4EC3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41" y="2836069"/>
            <a:ext cx="28384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rgbClr val="223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745FEFB7-4AFF-40EE-8D05-E1C8B2D900F5}"/>
              </a:ext>
            </a:extLst>
          </p:cNvPr>
          <p:cNvSpPr/>
          <p:nvPr/>
        </p:nvSpPr>
        <p:spPr>
          <a:xfrm rot="10800000">
            <a:off x="-13253" y="-879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xmlns="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13253" y="5014068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54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3392622" y="5968157"/>
            <a:ext cx="5467914" cy="301523"/>
          </a:xfrm>
          <a:prstGeom prst="roundRect">
            <a:avLst>
              <a:gd name="adj" fmla="val 29852"/>
            </a:avLst>
          </a:prstGeom>
          <a:solidFill>
            <a:srgbClr val="F14816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Շ</a:t>
            </a:r>
            <a:r>
              <a:rPr lang="hy-AM" altLang="ko-KR" sz="1800" dirty="0">
                <a:solidFill>
                  <a:schemeClr val="bg1"/>
                </a:solidFill>
              </a:rPr>
              <a:t>ն</a:t>
            </a:r>
            <a:r>
              <a:rPr lang="en-US" altLang="ko-KR" sz="1800" dirty="0">
                <a:solidFill>
                  <a:schemeClr val="bg1"/>
                </a:solidFill>
              </a:rPr>
              <a:t>ո</a:t>
            </a:r>
            <a:r>
              <a:rPr lang="hy-AM" altLang="ko-KR" sz="1800" dirty="0">
                <a:solidFill>
                  <a:schemeClr val="bg1"/>
                </a:solidFill>
              </a:rPr>
              <a:t>ր</a:t>
            </a:r>
            <a:r>
              <a:rPr lang="en-US" altLang="ko-KR" sz="1800" dirty="0">
                <a:solidFill>
                  <a:schemeClr val="bg1"/>
                </a:solidFill>
              </a:rPr>
              <a:t>հ</a:t>
            </a:r>
            <a:r>
              <a:rPr lang="hy-AM" altLang="ko-KR" sz="1800" dirty="0">
                <a:solidFill>
                  <a:schemeClr val="bg1"/>
                </a:solidFill>
              </a:rPr>
              <a:t>ա</a:t>
            </a:r>
            <a:r>
              <a:rPr lang="en-US" altLang="ko-KR" sz="1800" dirty="0">
                <a:solidFill>
                  <a:schemeClr val="bg1"/>
                </a:solidFill>
              </a:rPr>
              <a:t>կ</a:t>
            </a:r>
            <a:r>
              <a:rPr lang="hy-AM" altLang="ko-KR" sz="1800" dirty="0">
                <a:solidFill>
                  <a:schemeClr val="bg1"/>
                </a:solidFill>
              </a:rPr>
              <a:t>ա</a:t>
            </a:r>
            <a:r>
              <a:rPr lang="en-US" altLang="ko-KR" sz="1800" dirty="0">
                <a:solidFill>
                  <a:schemeClr val="bg1"/>
                </a:solidFill>
              </a:rPr>
              <a:t>լ</a:t>
            </a:r>
            <a:r>
              <a:rPr lang="hy-AM" altLang="ko-KR" sz="1800" dirty="0">
                <a:solidFill>
                  <a:schemeClr val="bg1"/>
                </a:solidFill>
              </a:rPr>
              <a:t>ո</a:t>
            </a:r>
            <a:r>
              <a:rPr lang="en-US" altLang="ko-KR" sz="1800" dirty="0">
                <a:solidFill>
                  <a:schemeClr val="bg1"/>
                </a:solidFill>
              </a:rPr>
              <a:t>ւ</a:t>
            </a:r>
            <a:r>
              <a:rPr lang="hy-AM" altLang="ko-KR" sz="1800" dirty="0">
                <a:solidFill>
                  <a:schemeClr val="bg1"/>
                </a:solidFill>
              </a:rPr>
              <a:t>թ</a:t>
            </a:r>
            <a:r>
              <a:rPr lang="en-US" altLang="ko-KR" sz="1800" dirty="0">
                <a:solidFill>
                  <a:schemeClr val="bg1"/>
                </a:solidFill>
              </a:rPr>
              <a:t>յ</a:t>
            </a:r>
            <a:r>
              <a:rPr lang="hy-AM" altLang="ko-KR" sz="1800" dirty="0">
                <a:solidFill>
                  <a:schemeClr val="bg1"/>
                </a:solidFill>
              </a:rPr>
              <a:t>ո</a:t>
            </a:r>
            <a:r>
              <a:rPr lang="en-US" altLang="ko-KR" sz="1800" dirty="0">
                <a:solidFill>
                  <a:schemeClr val="bg1"/>
                </a:solidFill>
              </a:rPr>
              <a:t>ւ</a:t>
            </a:r>
            <a:r>
              <a:rPr lang="hy-AM" altLang="ko-KR" sz="1800" dirty="0">
                <a:solidFill>
                  <a:schemeClr val="bg1"/>
                </a:solidFill>
              </a:rPr>
              <a:t>ն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hy-AM" altLang="ko-KR" sz="1800" dirty="0">
                <a:solidFill>
                  <a:schemeClr val="bg1"/>
                </a:solidFill>
              </a:rPr>
              <a:t>Վ</a:t>
            </a:r>
            <a:r>
              <a:rPr lang="en-US" altLang="ko-KR" sz="1800" dirty="0">
                <a:solidFill>
                  <a:schemeClr val="bg1"/>
                </a:solidFill>
              </a:rPr>
              <a:t>ս</a:t>
            </a:r>
            <a:r>
              <a:rPr lang="hy-AM" altLang="ko-KR" sz="1800" dirty="0">
                <a:solidFill>
                  <a:schemeClr val="bg1"/>
                </a:solidFill>
              </a:rPr>
              <a:t>տ</a:t>
            </a:r>
            <a:r>
              <a:rPr lang="en-US" altLang="ko-KR" sz="1800" dirty="0">
                <a:solidFill>
                  <a:schemeClr val="bg1"/>
                </a:solidFill>
              </a:rPr>
              <a:t>ա</a:t>
            </a:r>
            <a:r>
              <a:rPr lang="hy-AM" altLang="ko-KR" sz="1800" dirty="0">
                <a:solidFill>
                  <a:schemeClr val="bg1"/>
                </a:solidFill>
              </a:rPr>
              <a:t>հ</a:t>
            </a:r>
            <a:r>
              <a:rPr lang="en-US" altLang="ko-KR" sz="1800" dirty="0">
                <a:solidFill>
                  <a:schemeClr val="bg1"/>
                </a:solidFill>
              </a:rPr>
              <a:t>ո</a:t>
            </a:r>
            <a:r>
              <a:rPr lang="hy-AM" altLang="ko-KR" sz="1800" dirty="0">
                <a:solidFill>
                  <a:schemeClr val="bg1"/>
                </a:solidFill>
              </a:rPr>
              <a:t>ւ</a:t>
            </a:r>
            <a:r>
              <a:rPr lang="en-US" altLang="ko-KR" sz="1800" dirty="0">
                <a:solidFill>
                  <a:schemeClr val="bg1"/>
                </a:solidFill>
              </a:rPr>
              <a:t>թ</a:t>
            </a:r>
            <a:r>
              <a:rPr lang="hy-AM" altLang="ko-KR" sz="1800" dirty="0">
                <a:solidFill>
                  <a:schemeClr val="bg1"/>
                </a:solidFill>
              </a:rPr>
              <a:t>յ</a:t>
            </a:r>
            <a:r>
              <a:rPr lang="en-US" altLang="ko-KR" sz="1800" dirty="0">
                <a:solidFill>
                  <a:schemeClr val="bg1"/>
                </a:solidFill>
              </a:rPr>
              <a:t>ա</a:t>
            </a:r>
            <a:r>
              <a:rPr lang="hy-AM" altLang="ko-KR" sz="1800" dirty="0">
                <a:solidFill>
                  <a:schemeClr val="bg1"/>
                </a:solidFill>
              </a:rPr>
              <a:t>ն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hy-AM" altLang="ko-KR" sz="1800" dirty="0">
                <a:solidFill>
                  <a:schemeClr val="bg1"/>
                </a:solidFill>
              </a:rPr>
              <a:t>Հ</a:t>
            </a:r>
            <a:r>
              <a:rPr lang="en-US" altLang="ko-KR" sz="1800" dirty="0">
                <a:solidFill>
                  <a:schemeClr val="bg1"/>
                </a:solidFill>
              </a:rPr>
              <a:t>ա</a:t>
            </a:r>
            <a:r>
              <a:rPr lang="hy-AM" altLang="ko-KR" sz="1800" dirty="0">
                <a:solidFill>
                  <a:schemeClr val="bg1"/>
                </a:solidFill>
              </a:rPr>
              <a:t>մ</a:t>
            </a:r>
            <a:r>
              <a:rPr lang="en-US" altLang="ko-KR" sz="1800" dirty="0">
                <a:solidFill>
                  <a:schemeClr val="bg1"/>
                </a:solidFill>
              </a:rPr>
              <a:t>ա</a:t>
            </a:r>
            <a:r>
              <a:rPr lang="hy-AM" altLang="ko-KR" sz="1800" dirty="0">
                <a:solidFill>
                  <a:schemeClr val="bg1"/>
                </a:solidFill>
              </a:rPr>
              <a:t>ր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AFD8C78-9732-4238-A585-84D83BF88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11634" y="5212801"/>
            <a:ext cx="2968732" cy="588146"/>
          </a:xfrm>
          <a:prstGeom prst="rect">
            <a:avLst/>
          </a:prstGeom>
        </p:spPr>
      </p:pic>
      <p:pic>
        <p:nvPicPr>
          <p:cNvPr id="2050" name="Picture 2" descr="C:\Users\Home\Desktop\319152980_482739277263222_5638419118375306606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47" y="14310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1001</Words>
  <Application>Microsoft Office PowerPoint</Application>
  <PresentationFormat>Произвольный</PresentationFormat>
  <Paragraphs>125</Paragraphs>
  <Slides>9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Home</cp:lastModifiedBy>
  <cp:revision>251</cp:revision>
  <dcterms:created xsi:type="dcterms:W3CDTF">2019-01-14T06:35:35Z</dcterms:created>
  <dcterms:modified xsi:type="dcterms:W3CDTF">2024-02-06T08:35:40Z</dcterms:modified>
</cp:coreProperties>
</file>