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8F49BC-F3CD-483E-9599-A05ACB370FF6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59F30B35-6E94-4948-8791-51D09DD50FEA}">
      <dgm:prSet phldrT="[Текст]" custT="1"/>
      <dgm:spPr/>
      <dgm:t>
        <a:bodyPr/>
        <a:lstStyle/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expression="2*</a:t>
          </a:r>
          <a:r>
            <a:rPr lang="en-US" sz="1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cosx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"</a:t>
          </a:r>
        </a:p>
        <a:p>
          <a:r>
            <a:rPr lang="en-US" sz="1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var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=NULL</a:t>
          </a:r>
        </a:p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number=-1</a:t>
          </a:r>
        </a:p>
        <a:p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operation='*'</a:t>
          </a:r>
          <a:endParaRPr lang="ru-RU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1752ED0-AC20-4A97-9A13-7D738A4ED028}" type="parTrans" cxnId="{1F371BB4-22BF-4DD5-9183-D6AA2438AC7A}">
      <dgm:prSet/>
      <dgm:spPr/>
      <dgm:t>
        <a:bodyPr/>
        <a:lstStyle/>
        <a:p>
          <a:endParaRPr lang="ru-RU"/>
        </a:p>
      </dgm:t>
    </dgm:pt>
    <dgm:pt modelId="{3781ABD2-2A4D-444A-BB85-EEF9381C4C4B}" type="sibTrans" cxnId="{1F371BB4-22BF-4DD5-9183-D6AA2438AC7A}">
      <dgm:prSet/>
      <dgm:spPr/>
      <dgm:t>
        <a:bodyPr/>
        <a:lstStyle/>
        <a:p>
          <a:endParaRPr lang="ru-RU"/>
        </a:p>
      </dgm:t>
    </dgm:pt>
    <dgm:pt modelId="{1482F4BE-D62B-440A-89B4-A511E5CCA2EF}">
      <dgm:prSet phldrT="[Текст]" custT="1"/>
      <dgm:spPr/>
      <dgm:t>
        <a:bodyPr/>
        <a:lstStyle/>
        <a:p>
          <a:r>
            <a:rPr lang="en-US" sz="1000">
              <a:latin typeface="Times New Roman" panose="02020603050405020304" pitchFamily="18" charset="0"/>
              <a:cs typeface="Times New Roman" panose="02020603050405020304" pitchFamily="18" charset="0"/>
            </a:rPr>
            <a:t>expression="2"</a:t>
          </a:r>
        </a:p>
        <a:p>
          <a:r>
            <a:rPr lang="en-US" sz="1000">
              <a:latin typeface="Times New Roman" panose="02020603050405020304" pitchFamily="18" charset="0"/>
              <a:cs typeface="Times New Roman" panose="02020603050405020304" pitchFamily="18" charset="0"/>
            </a:rPr>
            <a:t>var=NULL</a:t>
          </a:r>
        </a:p>
        <a:p>
          <a:r>
            <a:rPr lang="en-US" sz="1000">
              <a:latin typeface="Times New Roman" panose="02020603050405020304" pitchFamily="18" charset="0"/>
              <a:cs typeface="Times New Roman" panose="02020603050405020304" pitchFamily="18" charset="0"/>
            </a:rPr>
            <a:t>numder=2</a:t>
          </a:r>
        </a:p>
        <a:p>
          <a:r>
            <a:rPr lang="en-US" sz="1000">
              <a:latin typeface="Times New Roman" panose="02020603050405020304" pitchFamily="18" charset="0"/>
              <a:cs typeface="Times New Roman" panose="02020603050405020304" pitchFamily="18" charset="0"/>
            </a:rPr>
            <a:t>operation=NULL</a:t>
          </a:r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9D857F-F3F2-4C75-B98D-29974491866E}" type="parTrans" cxnId="{620273D2-3021-4E8F-9359-2E7F1C7753A7}">
      <dgm:prSet/>
      <dgm:spPr/>
      <dgm:t>
        <a:bodyPr/>
        <a:lstStyle/>
        <a:p>
          <a:endParaRPr lang="ru-RU"/>
        </a:p>
      </dgm:t>
    </dgm:pt>
    <dgm:pt modelId="{182F766B-4C47-4A5B-A617-8DA775027B74}" type="sibTrans" cxnId="{620273D2-3021-4E8F-9359-2E7F1C7753A7}">
      <dgm:prSet/>
      <dgm:spPr/>
      <dgm:t>
        <a:bodyPr/>
        <a:lstStyle/>
        <a:p>
          <a:endParaRPr lang="ru-RU"/>
        </a:p>
      </dgm:t>
    </dgm:pt>
    <dgm:pt modelId="{9F15B02E-B2BF-439B-9EA8-590A6DDDCDD1}">
      <dgm:prSet phldrT="[Текст]" custT="1"/>
      <dgm:spPr/>
      <dgm:t>
        <a:bodyPr/>
        <a:lstStyle/>
        <a:p>
          <a:pPr algn="ctr"/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expression="cos(x)"</a:t>
          </a:r>
        </a:p>
        <a:p>
          <a:pPr algn="ctr"/>
          <a:r>
            <a:rPr lang="en-US" sz="1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var</a:t>
          </a:r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=NULL</a:t>
          </a:r>
        </a:p>
        <a:p>
          <a:pPr algn="ctr"/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number=-1</a:t>
          </a:r>
        </a:p>
        <a:p>
          <a:pPr algn="ctr"/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operation='c'</a:t>
          </a:r>
          <a:endParaRPr lang="ru-RU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A791DC-F5B1-4FB5-8CB0-412D8A9EA14A}" type="parTrans" cxnId="{045EC6A0-321C-4799-8247-4F2F394CD48B}">
      <dgm:prSet/>
      <dgm:spPr/>
      <dgm:t>
        <a:bodyPr/>
        <a:lstStyle/>
        <a:p>
          <a:endParaRPr lang="ru-RU"/>
        </a:p>
      </dgm:t>
    </dgm:pt>
    <dgm:pt modelId="{A02B415F-F0A7-45CB-8BA7-2E7C25D73732}" type="sibTrans" cxnId="{045EC6A0-321C-4799-8247-4F2F394CD48B}">
      <dgm:prSet/>
      <dgm:spPr/>
      <dgm:t>
        <a:bodyPr/>
        <a:lstStyle/>
        <a:p>
          <a:endParaRPr lang="ru-RU"/>
        </a:p>
      </dgm:t>
    </dgm:pt>
    <dgm:pt modelId="{90D1CACE-63CF-49E4-9C4C-02FD07B57DC7}">
      <dgm:prSet phldrT="[Текст]" custT="1"/>
      <dgm:spPr/>
      <dgm:t>
        <a:bodyPr/>
        <a:lstStyle/>
        <a:p>
          <a:pPr algn="ctr"/>
          <a:r>
            <a:rPr lang="en-US" sz="1000">
              <a:latin typeface="Times New Roman" panose="02020603050405020304" pitchFamily="18" charset="0"/>
              <a:cs typeface="Times New Roman" panose="02020603050405020304" pitchFamily="18" charset="0"/>
            </a:rPr>
            <a:t>expression="x"</a:t>
          </a:r>
        </a:p>
        <a:p>
          <a:pPr algn="ctr"/>
          <a:r>
            <a:rPr lang="en-US" sz="1000">
              <a:latin typeface="Times New Roman" panose="02020603050405020304" pitchFamily="18" charset="0"/>
              <a:cs typeface="Times New Roman" panose="02020603050405020304" pitchFamily="18" charset="0"/>
            </a:rPr>
            <a:t>var='x'</a:t>
          </a:r>
        </a:p>
        <a:p>
          <a:pPr algn="ctr"/>
          <a:r>
            <a:rPr lang="en-US" sz="1000">
              <a:latin typeface="Times New Roman" panose="02020603050405020304" pitchFamily="18" charset="0"/>
              <a:cs typeface="Times New Roman" panose="02020603050405020304" pitchFamily="18" charset="0"/>
            </a:rPr>
            <a:t>number=-1</a:t>
          </a:r>
        </a:p>
        <a:p>
          <a:pPr algn="ctr"/>
          <a:r>
            <a:rPr lang="en-US" sz="1000">
              <a:latin typeface="Times New Roman" panose="02020603050405020304" pitchFamily="18" charset="0"/>
              <a:cs typeface="Times New Roman" panose="02020603050405020304" pitchFamily="18" charset="0"/>
            </a:rPr>
            <a:t>operation=NULL</a:t>
          </a:r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E7AE7E-105F-421C-9A99-94B8B80F0369}" type="parTrans" cxnId="{23888AC4-A6C2-4C72-BC66-D0AA42E320AC}">
      <dgm:prSet/>
      <dgm:spPr/>
      <dgm:t>
        <a:bodyPr/>
        <a:lstStyle/>
        <a:p>
          <a:endParaRPr lang="ru-RU"/>
        </a:p>
      </dgm:t>
    </dgm:pt>
    <dgm:pt modelId="{1FB7C45D-1F8B-4072-BBAB-1F50BB1D619A}" type="sibTrans" cxnId="{23888AC4-A6C2-4C72-BC66-D0AA42E320AC}">
      <dgm:prSet/>
      <dgm:spPr/>
      <dgm:t>
        <a:bodyPr/>
        <a:lstStyle/>
        <a:p>
          <a:endParaRPr lang="ru-RU"/>
        </a:p>
      </dgm:t>
    </dgm:pt>
    <dgm:pt modelId="{4D577CF8-A0CC-4209-AE0F-2F6A70222A15}">
      <dgm:prSet phldrT="[Текст]" custT="1"/>
      <dgm:spPr/>
      <dgm:t>
        <a:bodyPr/>
        <a:lstStyle/>
        <a:p>
          <a:pPr algn="ctr"/>
          <a:r>
            <a:rPr lang="en-US" sz="1000">
              <a:latin typeface="Times New Roman" panose="02020603050405020304" pitchFamily="18" charset="0"/>
              <a:cs typeface="Times New Roman" panose="02020603050405020304" pitchFamily="18" charset="0"/>
            </a:rPr>
            <a:t>nullptr</a:t>
          </a:r>
          <a:endParaRPr lang="ru-RU" sz="1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C1EEAA-0296-4FAE-AC06-A1ACA3DA979F}" type="parTrans" cxnId="{46D182E1-FE71-4863-9B0B-643109BF71E5}">
      <dgm:prSet/>
      <dgm:spPr/>
      <dgm:t>
        <a:bodyPr/>
        <a:lstStyle/>
        <a:p>
          <a:endParaRPr lang="ru-RU"/>
        </a:p>
      </dgm:t>
    </dgm:pt>
    <dgm:pt modelId="{10FB76C6-635D-453C-8989-3A8B5AE74C5D}" type="sibTrans" cxnId="{46D182E1-FE71-4863-9B0B-643109BF71E5}">
      <dgm:prSet/>
      <dgm:spPr/>
      <dgm:t>
        <a:bodyPr/>
        <a:lstStyle/>
        <a:p>
          <a:endParaRPr lang="ru-RU"/>
        </a:p>
      </dgm:t>
    </dgm:pt>
    <dgm:pt modelId="{BAAE194F-361A-4D2A-B2F4-0EFE4060CA7A}" type="pres">
      <dgm:prSet presAssocID="{C38F49BC-F3CD-483E-9599-A05ACB370F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F58E4FF-E30C-4656-B83A-8EA5F4BDD32B}" type="pres">
      <dgm:prSet presAssocID="{59F30B35-6E94-4948-8791-51D09DD50FEA}" presName="hierRoot1" presStyleCnt="0">
        <dgm:presLayoutVars>
          <dgm:hierBranch val="init"/>
        </dgm:presLayoutVars>
      </dgm:prSet>
      <dgm:spPr/>
    </dgm:pt>
    <dgm:pt modelId="{D0A042C2-C89C-41E9-9F77-3B46605CF481}" type="pres">
      <dgm:prSet presAssocID="{59F30B35-6E94-4948-8791-51D09DD50FEA}" presName="rootComposite1" presStyleCnt="0"/>
      <dgm:spPr/>
    </dgm:pt>
    <dgm:pt modelId="{1ABDF0F8-5654-452D-8AAC-0B8D76474DE4}" type="pres">
      <dgm:prSet presAssocID="{59F30B35-6E94-4948-8791-51D09DD50FEA}" presName="rootText1" presStyleLbl="node0" presStyleIdx="0" presStyleCnt="1" custScaleX="128040" custScaleY="131380" custLinFactNeighborX="4778" custLinFactNeighborY="-382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65AA2E1-02A2-437C-9319-4861A9AF7965}" type="pres">
      <dgm:prSet presAssocID="{59F30B35-6E94-4948-8791-51D09DD50FEA}" presName="rootConnector1" presStyleLbl="node1" presStyleIdx="0" presStyleCnt="0"/>
      <dgm:spPr/>
      <dgm:t>
        <a:bodyPr/>
        <a:lstStyle/>
        <a:p>
          <a:endParaRPr lang="ru-RU"/>
        </a:p>
      </dgm:t>
    </dgm:pt>
    <dgm:pt modelId="{F2095862-C794-4472-B04A-3906B918EF39}" type="pres">
      <dgm:prSet presAssocID="{59F30B35-6E94-4948-8791-51D09DD50FEA}" presName="hierChild2" presStyleCnt="0"/>
      <dgm:spPr/>
    </dgm:pt>
    <dgm:pt modelId="{DE17EC58-3411-4B47-9B22-746B19B9A0C2}" type="pres">
      <dgm:prSet presAssocID="{219D857F-F3F2-4C75-B98D-29974491866E}" presName="Name37" presStyleLbl="parChTrans1D2" presStyleIdx="0" presStyleCnt="2"/>
      <dgm:spPr/>
      <dgm:t>
        <a:bodyPr/>
        <a:lstStyle/>
        <a:p>
          <a:endParaRPr lang="ru-RU"/>
        </a:p>
      </dgm:t>
    </dgm:pt>
    <dgm:pt modelId="{D7332452-16CC-44E0-8FE6-29A9E6F1DCD0}" type="pres">
      <dgm:prSet presAssocID="{1482F4BE-D62B-440A-89B4-A511E5CCA2EF}" presName="hierRoot2" presStyleCnt="0">
        <dgm:presLayoutVars>
          <dgm:hierBranch val="init"/>
        </dgm:presLayoutVars>
      </dgm:prSet>
      <dgm:spPr/>
    </dgm:pt>
    <dgm:pt modelId="{D3168821-F113-4F1B-92E7-9462FB327A13}" type="pres">
      <dgm:prSet presAssocID="{1482F4BE-D62B-440A-89B4-A511E5CCA2EF}" presName="rootComposite" presStyleCnt="0"/>
      <dgm:spPr/>
    </dgm:pt>
    <dgm:pt modelId="{888D13AB-4583-4C7E-BBCD-BA402F84A651}" type="pres">
      <dgm:prSet presAssocID="{1482F4BE-D62B-440A-89B4-A511E5CCA2EF}" presName="rootText" presStyleLbl="node2" presStyleIdx="0" presStyleCnt="2" custScaleX="110047" custScaleY="129491" custLinFactNeighborX="978" custLinFactNeighborY="2163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260170C-8479-471C-BE26-746AED4A9A2E}" type="pres">
      <dgm:prSet presAssocID="{1482F4BE-D62B-440A-89B4-A511E5CCA2EF}" presName="rootConnector" presStyleLbl="node2" presStyleIdx="0" presStyleCnt="2"/>
      <dgm:spPr/>
      <dgm:t>
        <a:bodyPr/>
        <a:lstStyle/>
        <a:p>
          <a:endParaRPr lang="ru-RU"/>
        </a:p>
      </dgm:t>
    </dgm:pt>
    <dgm:pt modelId="{508BE919-6462-46FD-A708-EC31289EFF7E}" type="pres">
      <dgm:prSet presAssocID="{1482F4BE-D62B-440A-89B4-A511E5CCA2EF}" presName="hierChild4" presStyleCnt="0"/>
      <dgm:spPr/>
    </dgm:pt>
    <dgm:pt modelId="{D8A89F17-C6A2-4A4D-8896-1B510C663D37}" type="pres">
      <dgm:prSet presAssocID="{1482F4BE-D62B-440A-89B4-A511E5CCA2EF}" presName="hierChild5" presStyleCnt="0"/>
      <dgm:spPr/>
    </dgm:pt>
    <dgm:pt modelId="{772FEE3A-8383-45E4-8352-3AC120F4D1F1}" type="pres">
      <dgm:prSet presAssocID="{48A791DC-F5B1-4FB5-8CB0-412D8A9EA14A}" presName="Name37" presStyleLbl="parChTrans1D2" presStyleIdx="1" presStyleCnt="2"/>
      <dgm:spPr/>
      <dgm:t>
        <a:bodyPr/>
        <a:lstStyle/>
        <a:p>
          <a:endParaRPr lang="ru-RU"/>
        </a:p>
      </dgm:t>
    </dgm:pt>
    <dgm:pt modelId="{593C370D-7F85-4EEC-8394-B54F3BAA8B25}" type="pres">
      <dgm:prSet presAssocID="{9F15B02E-B2BF-439B-9EA8-590A6DDDCDD1}" presName="hierRoot2" presStyleCnt="0">
        <dgm:presLayoutVars>
          <dgm:hierBranch val="init"/>
        </dgm:presLayoutVars>
      </dgm:prSet>
      <dgm:spPr/>
    </dgm:pt>
    <dgm:pt modelId="{8F9B7BBD-5402-40F3-A26E-B47CC2406A6E}" type="pres">
      <dgm:prSet presAssocID="{9F15B02E-B2BF-439B-9EA8-590A6DDDCDD1}" presName="rootComposite" presStyleCnt="0"/>
      <dgm:spPr/>
    </dgm:pt>
    <dgm:pt modelId="{BF3730CF-4CBA-4762-821F-EBAA48EACCC7}" type="pres">
      <dgm:prSet presAssocID="{9F15B02E-B2BF-439B-9EA8-590A6DDDCDD1}" presName="rootText" presStyleLbl="node2" presStyleIdx="1" presStyleCnt="2" custScaleX="98260" custScaleY="134226" custLinFactNeighborX="-1018" custLinFactNeighborY="1425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C0EDF33-4536-421B-821F-158D969CDDDD}" type="pres">
      <dgm:prSet presAssocID="{9F15B02E-B2BF-439B-9EA8-590A6DDDCDD1}" presName="rootConnector" presStyleLbl="node2" presStyleIdx="1" presStyleCnt="2"/>
      <dgm:spPr/>
      <dgm:t>
        <a:bodyPr/>
        <a:lstStyle/>
        <a:p>
          <a:endParaRPr lang="ru-RU"/>
        </a:p>
      </dgm:t>
    </dgm:pt>
    <dgm:pt modelId="{14402A6C-8943-44AE-AA68-D0EAFF2BF64F}" type="pres">
      <dgm:prSet presAssocID="{9F15B02E-B2BF-439B-9EA8-590A6DDDCDD1}" presName="hierChild4" presStyleCnt="0"/>
      <dgm:spPr/>
    </dgm:pt>
    <dgm:pt modelId="{D51B470A-B7C0-4380-8DE4-05F13A8665C7}" type="pres">
      <dgm:prSet presAssocID="{32C1EEAA-0296-4FAE-AC06-A1ACA3DA979F}" presName="Name37" presStyleLbl="parChTrans1D3" presStyleIdx="0" presStyleCnt="2"/>
      <dgm:spPr/>
      <dgm:t>
        <a:bodyPr/>
        <a:lstStyle/>
        <a:p>
          <a:endParaRPr lang="ru-RU"/>
        </a:p>
      </dgm:t>
    </dgm:pt>
    <dgm:pt modelId="{1395EF8A-BF29-4F3B-9542-474900968E17}" type="pres">
      <dgm:prSet presAssocID="{4D577CF8-A0CC-4209-AE0F-2F6A70222A15}" presName="hierRoot2" presStyleCnt="0">
        <dgm:presLayoutVars>
          <dgm:hierBranch val="init"/>
        </dgm:presLayoutVars>
      </dgm:prSet>
      <dgm:spPr/>
    </dgm:pt>
    <dgm:pt modelId="{BDF0242F-B122-4126-A8A2-C3BC3FB99638}" type="pres">
      <dgm:prSet presAssocID="{4D577CF8-A0CC-4209-AE0F-2F6A70222A15}" presName="rootComposite" presStyleCnt="0"/>
      <dgm:spPr/>
    </dgm:pt>
    <dgm:pt modelId="{74C1321F-3350-4E84-A49B-C400E7181FB5}" type="pres">
      <dgm:prSet presAssocID="{4D577CF8-A0CC-4209-AE0F-2F6A70222A15}" presName="rootText" presStyleLbl="node3" presStyleIdx="0" presStyleCnt="2" custLinFactX="-46830" custLinFactNeighborX="-100000" custLinFactNeighborY="-242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3A6DD93-C07E-4975-8A51-4690D76EA2B7}" type="pres">
      <dgm:prSet presAssocID="{4D577CF8-A0CC-4209-AE0F-2F6A70222A15}" presName="rootConnector" presStyleLbl="node3" presStyleIdx="0" presStyleCnt="2"/>
      <dgm:spPr/>
      <dgm:t>
        <a:bodyPr/>
        <a:lstStyle/>
        <a:p>
          <a:endParaRPr lang="ru-RU"/>
        </a:p>
      </dgm:t>
    </dgm:pt>
    <dgm:pt modelId="{13D46C53-01DA-4906-AC1C-AC2D25170F35}" type="pres">
      <dgm:prSet presAssocID="{4D577CF8-A0CC-4209-AE0F-2F6A70222A15}" presName="hierChild4" presStyleCnt="0"/>
      <dgm:spPr/>
    </dgm:pt>
    <dgm:pt modelId="{0DBAF74B-1899-426F-A50E-BFC539BE82A0}" type="pres">
      <dgm:prSet presAssocID="{4D577CF8-A0CC-4209-AE0F-2F6A70222A15}" presName="hierChild5" presStyleCnt="0"/>
      <dgm:spPr/>
    </dgm:pt>
    <dgm:pt modelId="{09E4FEAF-9F86-485A-9B21-9D5B4BBFE389}" type="pres">
      <dgm:prSet presAssocID="{BCE7AE7E-105F-421C-9A99-94B8B80F0369}" presName="Name37" presStyleLbl="parChTrans1D3" presStyleIdx="1" presStyleCnt="2"/>
      <dgm:spPr/>
      <dgm:t>
        <a:bodyPr/>
        <a:lstStyle/>
        <a:p>
          <a:endParaRPr lang="ru-RU"/>
        </a:p>
      </dgm:t>
    </dgm:pt>
    <dgm:pt modelId="{C862B0FE-169A-4337-B3EE-824E80E2BFA4}" type="pres">
      <dgm:prSet presAssocID="{90D1CACE-63CF-49E4-9C4C-02FD07B57DC7}" presName="hierRoot2" presStyleCnt="0">
        <dgm:presLayoutVars>
          <dgm:hierBranch val="init"/>
        </dgm:presLayoutVars>
      </dgm:prSet>
      <dgm:spPr/>
    </dgm:pt>
    <dgm:pt modelId="{CEDA93E3-B9BA-449B-A70F-4719104978A3}" type="pres">
      <dgm:prSet presAssocID="{90D1CACE-63CF-49E4-9C4C-02FD07B57DC7}" presName="rootComposite" presStyleCnt="0"/>
      <dgm:spPr/>
    </dgm:pt>
    <dgm:pt modelId="{ACE6470C-6570-4ED9-984B-1B5B164B2475}" type="pres">
      <dgm:prSet presAssocID="{90D1CACE-63CF-49E4-9C4C-02FD07B57DC7}" presName="rootText" presStyleLbl="node3" presStyleIdx="1" presStyleCnt="2" custScaleY="124312" custLinFactY="-45616" custLinFactNeighborX="18976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9EF4C70-E205-4E76-8A44-7EFD533B9F84}" type="pres">
      <dgm:prSet presAssocID="{90D1CACE-63CF-49E4-9C4C-02FD07B57DC7}" presName="rootConnector" presStyleLbl="node3" presStyleIdx="1" presStyleCnt="2"/>
      <dgm:spPr/>
      <dgm:t>
        <a:bodyPr/>
        <a:lstStyle/>
        <a:p>
          <a:endParaRPr lang="ru-RU"/>
        </a:p>
      </dgm:t>
    </dgm:pt>
    <dgm:pt modelId="{908DAE70-54C9-44F9-8F9B-C3581C5FA8C5}" type="pres">
      <dgm:prSet presAssocID="{90D1CACE-63CF-49E4-9C4C-02FD07B57DC7}" presName="hierChild4" presStyleCnt="0"/>
      <dgm:spPr/>
    </dgm:pt>
    <dgm:pt modelId="{F362AF58-BF81-463C-A822-F992F9084B51}" type="pres">
      <dgm:prSet presAssocID="{90D1CACE-63CF-49E4-9C4C-02FD07B57DC7}" presName="hierChild5" presStyleCnt="0"/>
      <dgm:spPr/>
    </dgm:pt>
    <dgm:pt modelId="{CD8C55CA-CA8E-4452-B4F0-BF442A743A2D}" type="pres">
      <dgm:prSet presAssocID="{9F15B02E-B2BF-439B-9EA8-590A6DDDCDD1}" presName="hierChild5" presStyleCnt="0"/>
      <dgm:spPr/>
    </dgm:pt>
    <dgm:pt modelId="{BDDA5E33-2A01-4E3C-A505-BC200BF426D1}" type="pres">
      <dgm:prSet presAssocID="{59F30B35-6E94-4948-8791-51D09DD50FEA}" presName="hierChild3" presStyleCnt="0"/>
      <dgm:spPr/>
    </dgm:pt>
  </dgm:ptLst>
  <dgm:cxnLst>
    <dgm:cxn modelId="{16FDB581-9933-406F-BF30-4B58A66B5A98}" type="presOf" srcId="{59F30B35-6E94-4948-8791-51D09DD50FEA}" destId="{A65AA2E1-02A2-437C-9319-4861A9AF7965}" srcOrd="1" destOrd="0" presId="urn:microsoft.com/office/officeart/2005/8/layout/orgChart1"/>
    <dgm:cxn modelId="{0B0B6269-01DE-4514-9FC6-9F264CC5A4FB}" type="presOf" srcId="{BCE7AE7E-105F-421C-9A99-94B8B80F0369}" destId="{09E4FEAF-9F86-485A-9B21-9D5B4BBFE389}" srcOrd="0" destOrd="0" presId="urn:microsoft.com/office/officeart/2005/8/layout/orgChart1"/>
    <dgm:cxn modelId="{00078E00-5B6B-4C2F-A88C-FD14BBE91964}" type="presOf" srcId="{C38F49BC-F3CD-483E-9599-A05ACB370FF6}" destId="{BAAE194F-361A-4D2A-B2F4-0EFE4060CA7A}" srcOrd="0" destOrd="0" presId="urn:microsoft.com/office/officeart/2005/8/layout/orgChart1"/>
    <dgm:cxn modelId="{1EBF4A40-460E-42B3-B8FC-81318958F32B}" type="presOf" srcId="{32C1EEAA-0296-4FAE-AC06-A1ACA3DA979F}" destId="{D51B470A-B7C0-4380-8DE4-05F13A8665C7}" srcOrd="0" destOrd="0" presId="urn:microsoft.com/office/officeart/2005/8/layout/orgChart1"/>
    <dgm:cxn modelId="{2E0CCCC4-25B4-4F03-B646-F2F0398F2208}" type="presOf" srcId="{4D577CF8-A0CC-4209-AE0F-2F6A70222A15}" destId="{74C1321F-3350-4E84-A49B-C400E7181FB5}" srcOrd="0" destOrd="0" presId="urn:microsoft.com/office/officeart/2005/8/layout/orgChart1"/>
    <dgm:cxn modelId="{045EC6A0-321C-4799-8247-4F2F394CD48B}" srcId="{59F30B35-6E94-4948-8791-51D09DD50FEA}" destId="{9F15B02E-B2BF-439B-9EA8-590A6DDDCDD1}" srcOrd="1" destOrd="0" parTransId="{48A791DC-F5B1-4FB5-8CB0-412D8A9EA14A}" sibTransId="{A02B415F-F0A7-45CB-8BA7-2E7C25D73732}"/>
    <dgm:cxn modelId="{034B0F7A-5150-4595-8CC5-E2284DB78BDA}" type="presOf" srcId="{90D1CACE-63CF-49E4-9C4C-02FD07B57DC7}" destId="{ACE6470C-6570-4ED9-984B-1B5B164B2475}" srcOrd="0" destOrd="0" presId="urn:microsoft.com/office/officeart/2005/8/layout/orgChart1"/>
    <dgm:cxn modelId="{074CF979-D861-4513-9595-D49EDE604838}" type="presOf" srcId="{48A791DC-F5B1-4FB5-8CB0-412D8A9EA14A}" destId="{772FEE3A-8383-45E4-8352-3AC120F4D1F1}" srcOrd="0" destOrd="0" presId="urn:microsoft.com/office/officeart/2005/8/layout/orgChart1"/>
    <dgm:cxn modelId="{90ED5CDC-D47B-4DDB-A11E-A45B9A843B4D}" type="presOf" srcId="{4D577CF8-A0CC-4209-AE0F-2F6A70222A15}" destId="{63A6DD93-C07E-4975-8A51-4690D76EA2B7}" srcOrd="1" destOrd="0" presId="urn:microsoft.com/office/officeart/2005/8/layout/orgChart1"/>
    <dgm:cxn modelId="{6455890F-47A8-4601-ACB7-0D827D3F1A29}" type="presOf" srcId="{9F15B02E-B2BF-439B-9EA8-590A6DDDCDD1}" destId="{DC0EDF33-4536-421B-821F-158D969CDDDD}" srcOrd="1" destOrd="0" presId="urn:microsoft.com/office/officeart/2005/8/layout/orgChart1"/>
    <dgm:cxn modelId="{68DB5D8B-73C8-4140-BD17-874CBF620BCB}" type="presOf" srcId="{90D1CACE-63CF-49E4-9C4C-02FD07B57DC7}" destId="{19EF4C70-E205-4E76-8A44-7EFD533B9F84}" srcOrd="1" destOrd="0" presId="urn:microsoft.com/office/officeart/2005/8/layout/orgChart1"/>
    <dgm:cxn modelId="{1F371BB4-22BF-4DD5-9183-D6AA2438AC7A}" srcId="{C38F49BC-F3CD-483E-9599-A05ACB370FF6}" destId="{59F30B35-6E94-4948-8791-51D09DD50FEA}" srcOrd="0" destOrd="0" parTransId="{61752ED0-AC20-4A97-9A13-7D738A4ED028}" sibTransId="{3781ABD2-2A4D-444A-BB85-EEF9381C4C4B}"/>
    <dgm:cxn modelId="{EF5732A9-58B2-4127-A81A-0D2580363D01}" type="presOf" srcId="{1482F4BE-D62B-440A-89B4-A511E5CCA2EF}" destId="{A260170C-8479-471C-BE26-746AED4A9A2E}" srcOrd="1" destOrd="0" presId="urn:microsoft.com/office/officeart/2005/8/layout/orgChart1"/>
    <dgm:cxn modelId="{23888AC4-A6C2-4C72-BC66-D0AA42E320AC}" srcId="{9F15B02E-B2BF-439B-9EA8-590A6DDDCDD1}" destId="{90D1CACE-63CF-49E4-9C4C-02FD07B57DC7}" srcOrd="1" destOrd="0" parTransId="{BCE7AE7E-105F-421C-9A99-94B8B80F0369}" sibTransId="{1FB7C45D-1F8B-4072-BBAB-1F50BB1D619A}"/>
    <dgm:cxn modelId="{B5A7A4F4-2DCB-42F7-8B75-2291E3420983}" type="presOf" srcId="{9F15B02E-B2BF-439B-9EA8-590A6DDDCDD1}" destId="{BF3730CF-4CBA-4762-821F-EBAA48EACCC7}" srcOrd="0" destOrd="0" presId="urn:microsoft.com/office/officeart/2005/8/layout/orgChart1"/>
    <dgm:cxn modelId="{C2E01CC7-69E5-4418-BC35-C6491CF0ADA9}" type="presOf" srcId="{59F30B35-6E94-4948-8791-51D09DD50FEA}" destId="{1ABDF0F8-5654-452D-8AAC-0B8D76474DE4}" srcOrd="0" destOrd="0" presId="urn:microsoft.com/office/officeart/2005/8/layout/orgChart1"/>
    <dgm:cxn modelId="{620273D2-3021-4E8F-9359-2E7F1C7753A7}" srcId="{59F30B35-6E94-4948-8791-51D09DD50FEA}" destId="{1482F4BE-D62B-440A-89B4-A511E5CCA2EF}" srcOrd="0" destOrd="0" parTransId="{219D857F-F3F2-4C75-B98D-29974491866E}" sibTransId="{182F766B-4C47-4A5B-A617-8DA775027B74}"/>
    <dgm:cxn modelId="{35E0C45E-6524-461D-8AC0-369422ABDF07}" type="presOf" srcId="{219D857F-F3F2-4C75-B98D-29974491866E}" destId="{DE17EC58-3411-4B47-9B22-746B19B9A0C2}" srcOrd="0" destOrd="0" presId="urn:microsoft.com/office/officeart/2005/8/layout/orgChart1"/>
    <dgm:cxn modelId="{16D36A35-C050-4495-B0FC-FA555606ECD8}" type="presOf" srcId="{1482F4BE-D62B-440A-89B4-A511E5CCA2EF}" destId="{888D13AB-4583-4C7E-BBCD-BA402F84A651}" srcOrd="0" destOrd="0" presId="urn:microsoft.com/office/officeart/2005/8/layout/orgChart1"/>
    <dgm:cxn modelId="{46D182E1-FE71-4863-9B0B-643109BF71E5}" srcId="{9F15B02E-B2BF-439B-9EA8-590A6DDDCDD1}" destId="{4D577CF8-A0CC-4209-AE0F-2F6A70222A15}" srcOrd="0" destOrd="0" parTransId="{32C1EEAA-0296-4FAE-AC06-A1ACA3DA979F}" sibTransId="{10FB76C6-635D-453C-8989-3A8B5AE74C5D}"/>
    <dgm:cxn modelId="{2CAE4D00-A543-49C2-887D-5DFADF00CE9B}" type="presParOf" srcId="{BAAE194F-361A-4D2A-B2F4-0EFE4060CA7A}" destId="{4F58E4FF-E30C-4656-B83A-8EA5F4BDD32B}" srcOrd="0" destOrd="0" presId="urn:microsoft.com/office/officeart/2005/8/layout/orgChart1"/>
    <dgm:cxn modelId="{1DCA0F7D-DA14-4A74-8F1D-E42D160CEA95}" type="presParOf" srcId="{4F58E4FF-E30C-4656-B83A-8EA5F4BDD32B}" destId="{D0A042C2-C89C-41E9-9F77-3B46605CF481}" srcOrd="0" destOrd="0" presId="urn:microsoft.com/office/officeart/2005/8/layout/orgChart1"/>
    <dgm:cxn modelId="{B1636816-EDF8-4D0A-873D-1782C0F2B85B}" type="presParOf" srcId="{D0A042C2-C89C-41E9-9F77-3B46605CF481}" destId="{1ABDF0F8-5654-452D-8AAC-0B8D76474DE4}" srcOrd="0" destOrd="0" presId="urn:microsoft.com/office/officeart/2005/8/layout/orgChart1"/>
    <dgm:cxn modelId="{AD0E55F1-EF37-4C76-B7CF-1B26232B39D1}" type="presParOf" srcId="{D0A042C2-C89C-41E9-9F77-3B46605CF481}" destId="{A65AA2E1-02A2-437C-9319-4861A9AF7965}" srcOrd="1" destOrd="0" presId="urn:microsoft.com/office/officeart/2005/8/layout/orgChart1"/>
    <dgm:cxn modelId="{5FC34923-0061-4E20-A7D9-FC083D1BF1EA}" type="presParOf" srcId="{4F58E4FF-E30C-4656-B83A-8EA5F4BDD32B}" destId="{F2095862-C794-4472-B04A-3906B918EF39}" srcOrd="1" destOrd="0" presId="urn:microsoft.com/office/officeart/2005/8/layout/orgChart1"/>
    <dgm:cxn modelId="{BAB338F8-F31F-4451-9248-AB9B246D49A9}" type="presParOf" srcId="{F2095862-C794-4472-B04A-3906B918EF39}" destId="{DE17EC58-3411-4B47-9B22-746B19B9A0C2}" srcOrd="0" destOrd="0" presId="urn:microsoft.com/office/officeart/2005/8/layout/orgChart1"/>
    <dgm:cxn modelId="{BDE4C14C-EC11-45BB-A74D-8C5595B1F17C}" type="presParOf" srcId="{F2095862-C794-4472-B04A-3906B918EF39}" destId="{D7332452-16CC-44E0-8FE6-29A9E6F1DCD0}" srcOrd="1" destOrd="0" presId="urn:microsoft.com/office/officeart/2005/8/layout/orgChart1"/>
    <dgm:cxn modelId="{212E5805-6EB1-44A0-AB6C-003BC5F164AF}" type="presParOf" srcId="{D7332452-16CC-44E0-8FE6-29A9E6F1DCD0}" destId="{D3168821-F113-4F1B-92E7-9462FB327A13}" srcOrd="0" destOrd="0" presId="urn:microsoft.com/office/officeart/2005/8/layout/orgChart1"/>
    <dgm:cxn modelId="{CF02C6D8-246D-4264-BAB6-A9896203868E}" type="presParOf" srcId="{D3168821-F113-4F1B-92E7-9462FB327A13}" destId="{888D13AB-4583-4C7E-BBCD-BA402F84A651}" srcOrd="0" destOrd="0" presId="urn:microsoft.com/office/officeart/2005/8/layout/orgChart1"/>
    <dgm:cxn modelId="{C085BA75-E2F2-4812-A638-3522A2B445E1}" type="presParOf" srcId="{D3168821-F113-4F1B-92E7-9462FB327A13}" destId="{A260170C-8479-471C-BE26-746AED4A9A2E}" srcOrd="1" destOrd="0" presId="urn:microsoft.com/office/officeart/2005/8/layout/orgChart1"/>
    <dgm:cxn modelId="{4A23653F-87A6-4D7F-A157-E39B26B2D647}" type="presParOf" srcId="{D7332452-16CC-44E0-8FE6-29A9E6F1DCD0}" destId="{508BE919-6462-46FD-A708-EC31289EFF7E}" srcOrd="1" destOrd="0" presId="urn:microsoft.com/office/officeart/2005/8/layout/orgChart1"/>
    <dgm:cxn modelId="{6B2315B8-811E-4E27-BE20-6802792AF534}" type="presParOf" srcId="{D7332452-16CC-44E0-8FE6-29A9E6F1DCD0}" destId="{D8A89F17-C6A2-4A4D-8896-1B510C663D37}" srcOrd="2" destOrd="0" presId="urn:microsoft.com/office/officeart/2005/8/layout/orgChart1"/>
    <dgm:cxn modelId="{96C329E0-138B-4FAD-AA07-DD98B396D470}" type="presParOf" srcId="{F2095862-C794-4472-B04A-3906B918EF39}" destId="{772FEE3A-8383-45E4-8352-3AC120F4D1F1}" srcOrd="2" destOrd="0" presId="urn:microsoft.com/office/officeart/2005/8/layout/orgChart1"/>
    <dgm:cxn modelId="{DB3B6996-2407-4CEA-9D9D-8EFE7DBC2FEE}" type="presParOf" srcId="{F2095862-C794-4472-B04A-3906B918EF39}" destId="{593C370D-7F85-4EEC-8394-B54F3BAA8B25}" srcOrd="3" destOrd="0" presId="urn:microsoft.com/office/officeart/2005/8/layout/orgChart1"/>
    <dgm:cxn modelId="{D5E6A770-D505-487B-966E-87E317FAF97A}" type="presParOf" srcId="{593C370D-7F85-4EEC-8394-B54F3BAA8B25}" destId="{8F9B7BBD-5402-40F3-A26E-B47CC2406A6E}" srcOrd="0" destOrd="0" presId="urn:microsoft.com/office/officeart/2005/8/layout/orgChart1"/>
    <dgm:cxn modelId="{93CD9501-EBC0-4121-8898-6636D959DCF9}" type="presParOf" srcId="{8F9B7BBD-5402-40F3-A26E-B47CC2406A6E}" destId="{BF3730CF-4CBA-4762-821F-EBAA48EACCC7}" srcOrd="0" destOrd="0" presId="urn:microsoft.com/office/officeart/2005/8/layout/orgChart1"/>
    <dgm:cxn modelId="{8EA496D8-38BD-48F1-AC07-DDB4AA069223}" type="presParOf" srcId="{8F9B7BBD-5402-40F3-A26E-B47CC2406A6E}" destId="{DC0EDF33-4536-421B-821F-158D969CDDDD}" srcOrd="1" destOrd="0" presId="urn:microsoft.com/office/officeart/2005/8/layout/orgChart1"/>
    <dgm:cxn modelId="{AF2BFC28-DA04-4311-9899-D1186B88B912}" type="presParOf" srcId="{593C370D-7F85-4EEC-8394-B54F3BAA8B25}" destId="{14402A6C-8943-44AE-AA68-D0EAFF2BF64F}" srcOrd="1" destOrd="0" presId="urn:microsoft.com/office/officeart/2005/8/layout/orgChart1"/>
    <dgm:cxn modelId="{C438E805-836E-445E-B676-1FCA79B92BF8}" type="presParOf" srcId="{14402A6C-8943-44AE-AA68-D0EAFF2BF64F}" destId="{D51B470A-B7C0-4380-8DE4-05F13A8665C7}" srcOrd="0" destOrd="0" presId="urn:microsoft.com/office/officeart/2005/8/layout/orgChart1"/>
    <dgm:cxn modelId="{190A88D8-3AFC-4855-A937-5EBC76CBBC94}" type="presParOf" srcId="{14402A6C-8943-44AE-AA68-D0EAFF2BF64F}" destId="{1395EF8A-BF29-4F3B-9542-474900968E17}" srcOrd="1" destOrd="0" presId="urn:microsoft.com/office/officeart/2005/8/layout/orgChart1"/>
    <dgm:cxn modelId="{68989775-E65D-4C9F-8050-8B16FEA1074E}" type="presParOf" srcId="{1395EF8A-BF29-4F3B-9542-474900968E17}" destId="{BDF0242F-B122-4126-A8A2-C3BC3FB99638}" srcOrd="0" destOrd="0" presId="urn:microsoft.com/office/officeart/2005/8/layout/orgChart1"/>
    <dgm:cxn modelId="{70B74AFF-0277-4C95-9A49-28D128F3DF4A}" type="presParOf" srcId="{BDF0242F-B122-4126-A8A2-C3BC3FB99638}" destId="{74C1321F-3350-4E84-A49B-C400E7181FB5}" srcOrd="0" destOrd="0" presId="urn:microsoft.com/office/officeart/2005/8/layout/orgChart1"/>
    <dgm:cxn modelId="{D1D610B2-154A-4D88-923B-10EB92AB60D0}" type="presParOf" srcId="{BDF0242F-B122-4126-A8A2-C3BC3FB99638}" destId="{63A6DD93-C07E-4975-8A51-4690D76EA2B7}" srcOrd="1" destOrd="0" presId="urn:microsoft.com/office/officeart/2005/8/layout/orgChart1"/>
    <dgm:cxn modelId="{31214ECE-004F-47D6-9E82-D0CE96C98D20}" type="presParOf" srcId="{1395EF8A-BF29-4F3B-9542-474900968E17}" destId="{13D46C53-01DA-4906-AC1C-AC2D25170F35}" srcOrd="1" destOrd="0" presId="urn:microsoft.com/office/officeart/2005/8/layout/orgChart1"/>
    <dgm:cxn modelId="{013E0F4B-52F7-43A4-93C5-CE3C4C7427CB}" type="presParOf" srcId="{1395EF8A-BF29-4F3B-9542-474900968E17}" destId="{0DBAF74B-1899-426F-A50E-BFC539BE82A0}" srcOrd="2" destOrd="0" presId="urn:microsoft.com/office/officeart/2005/8/layout/orgChart1"/>
    <dgm:cxn modelId="{19A19D68-0594-4E04-B051-4CDED3CD1A4A}" type="presParOf" srcId="{14402A6C-8943-44AE-AA68-D0EAFF2BF64F}" destId="{09E4FEAF-9F86-485A-9B21-9D5B4BBFE389}" srcOrd="2" destOrd="0" presId="urn:microsoft.com/office/officeart/2005/8/layout/orgChart1"/>
    <dgm:cxn modelId="{6E14DF27-8D03-44F3-9486-A110E56884A1}" type="presParOf" srcId="{14402A6C-8943-44AE-AA68-D0EAFF2BF64F}" destId="{C862B0FE-169A-4337-B3EE-824E80E2BFA4}" srcOrd="3" destOrd="0" presId="urn:microsoft.com/office/officeart/2005/8/layout/orgChart1"/>
    <dgm:cxn modelId="{8C066996-6601-47E7-AC4F-69F20B27D35C}" type="presParOf" srcId="{C862B0FE-169A-4337-B3EE-824E80E2BFA4}" destId="{CEDA93E3-B9BA-449B-A70F-4719104978A3}" srcOrd="0" destOrd="0" presId="urn:microsoft.com/office/officeart/2005/8/layout/orgChart1"/>
    <dgm:cxn modelId="{659DF7F1-78AE-4C81-97BB-A33226903AF2}" type="presParOf" srcId="{CEDA93E3-B9BA-449B-A70F-4719104978A3}" destId="{ACE6470C-6570-4ED9-984B-1B5B164B2475}" srcOrd="0" destOrd="0" presId="urn:microsoft.com/office/officeart/2005/8/layout/orgChart1"/>
    <dgm:cxn modelId="{41736870-E0DA-46C0-A4B2-0A762B86FCCC}" type="presParOf" srcId="{CEDA93E3-B9BA-449B-A70F-4719104978A3}" destId="{19EF4C70-E205-4E76-8A44-7EFD533B9F84}" srcOrd="1" destOrd="0" presId="urn:microsoft.com/office/officeart/2005/8/layout/orgChart1"/>
    <dgm:cxn modelId="{351C5C33-CD96-45C6-B038-1209FE4E0AD5}" type="presParOf" srcId="{C862B0FE-169A-4337-B3EE-824E80E2BFA4}" destId="{908DAE70-54C9-44F9-8F9B-C3581C5FA8C5}" srcOrd="1" destOrd="0" presId="urn:microsoft.com/office/officeart/2005/8/layout/orgChart1"/>
    <dgm:cxn modelId="{891FD81D-748D-4E02-9C75-0E0B15A15B58}" type="presParOf" srcId="{C862B0FE-169A-4337-B3EE-824E80E2BFA4}" destId="{F362AF58-BF81-463C-A822-F992F9084B51}" srcOrd="2" destOrd="0" presId="urn:microsoft.com/office/officeart/2005/8/layout/orgChart1"/>
    <dgm:cxn modelId="{9BEE5245-BE3E-4F61-93B7-35B1CC715789}" type="presParOf" srcId="{593C370D-7F85-4EEC-8394-B54F3BAA8B25}" destId="{CD8C55CA-CA8E-4452-B4F0-BF442A743A2D}" srcOrd="2" destOrd="0" presId="urn:microsoft.com/office/officeart/2005/8/layout/orgChart1"/>
    <dgm:cxn modelId="{6983047D-5EE8-4517-97E5-9E194AB1C500}" type="presParOf" srcId="{4F58E4FF-E30C-4656-B83A-8EA5F4BDD32B}" destId="{BDDA5E33-2A01-4E3C-A505-BC200BF426D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4FEAF-9F86-485A-9B21-9D5B4BBFE389}">
      <dsp:nvSpPr>
        <dsp:cNvPr id="0" name=""/>
        <dsp:cNvSpPr/>
      </dsp:nvSpPr>
      <dsp:spPr>
        <a:xfrm>
          <a:off x="4637577" y="2192459"/>
          <a:ext cx="472761" cy="5872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7259"/>
              </a:lnTo>
              <a:lnTo>
                <a:pt x="472761" y="587259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B470A-B7C0-4380-8DE4-05F13A8665C7}">
      <dsp:nvSpPr>
        <dsp:cNvPr id="0" name=""/>
        <dsp:cNvSpPr/>
      </dsp:nvSpPr>
      <dsp:spPr>
        <a:xfrm>
          <a:off x="4214633" y="2192459"/>
          <a:ext cx="422944" cy="512622"/>
        </a:xfrm>
        <a:custGeom>
          <a:avLst/>
          <a:gdLst/>
          <a:ahLst/>
          <a:cxnLst/>
          <a:rect l="0" t="0" r="0" b="0"/>
          <a:pathLst>
            <a:path>
              <a:moveTo>
                <a:pt x="422944" y="0"/>
              </a:moveTo>
              <a:lnTo>
                <a:pt x="422944" y="512622"/>
              </a:lnTo>
              <a:lnTo>
                <a:pt x="0" y="512622"/>
              </a:lnTo>
            </a:path>
          </a:pathLst>
        </a:custGeom>
        <a:noFill/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2FEE3A-8383-45E4-8352-3AC120F4D1F1}">
      <dsp:nvSpPr>
        <dsp:cNvPr id="0" name=""/>
        <dsp:cNvSpPr/>
      </dsp:nvSpPr>
      <dsp:spPr>
        <a:xfrm>
          <a:off x="4359587" y="894126"/>
          <a:ext cx="812969" cy="384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917"/>
              </a:lnTo>
              <a:lnTo>
                <a:pt x="812969" y="241917"/>
              </a:lnTo>
              <a:lnTo>
                <a:pt x="812969" y="384836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7EC58-3411-4B47-9B22-746B19B9A0C2}">
      <dsp:nvSpPr>
        <dsp:cNvPr id="0" name=""/>
        <dsp:cNvSpPr/>
      </dsp:nvSpPr>
      <dsp:spPr>
        <a:xfrm>
          <a:off x="3496221" y="894126"/>
          <a:ext cx="863365" cy="435102"/>
        </a:xfrm>
        <a:custGeom>
          <a:avLst/>
          <a:gdLst/>
          <a:ahLst/>
          <a:cxnLst/>
          <a:rect l="0" t="0" r="0" b="0"/>
          <a:pathLst>
            <a:path>
              <a:moveTo>
                <a:pt x="863365" y="0"/>
              </a:moveTo>
              <a:lnTo>
                <a:pt x="863365" y="292184"/>
              </a:lnTo>
              <a:lnTo>
                <a:pt x="0" y="292184"/>
              </a:lnTo>
              <a:lnTo>
                <a:pt x="0" y="435102"/>
              </a:lnTo>
            </a:path>
          </a:pathLst>
        </a:custGeom>
        <a:noFill/>
        <a:ln w="19050" cap="rnd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DF0F8-5654-452D-8AAC-0B8D76474DE4}">
      <dsp:nvSpPr>
        <dsp:cNvPr id="0" name=""/>
        <dsp:cNvSpPr/>
      </dsp:nvSpPr>
      <dsp:spPr>
        <a:xfrm>
          <a:off x="3488190" y="0"/>
          <a:ext cx="1742792" cy="89412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expression="2*</a:t>
          </a:r>
          <a:r>
            <a:rPr lang="en-US" sz="1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cosx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"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var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=NULL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number=-1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operation='*'</a:t>
          </a:r>
          <a:endParaRPr lang="ru-RU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88190" y="0"/>
        <a:ext cx="1742792" cy="894126"/>
      </dsp:txXfrm>
    </dsp:sp>
    <dsp:sp modelId="{888D13AB-4583-4C7E-BBCD-BA402F84A651}">
      <dsp:nvSpPr>
        <dsp:cNvPr id="0" name=""/>
        <dsp:cNvSpPr/>
      </dsp:nvSpPr>
      <dsp:spPr>
        <a:xfrm>
          <a:off x="2747279" y="1329229"/>
          <a:ext cx="1497883" cy="88127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expression="2"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var=NULL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numder=2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operation=NULL</a:t>
          </a:r>
          <a:endParaRPr lang="ru-RU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7279" y="1329229"/>
        <a:ext cx="1497883" cy="881271"/>
      </dsp:txXfrm>
    </dsp:sp>
    <dsp:sp modelId="{BF3730CF-4CBA-4762-821F-EBAA48EACCC7}">
      <dsp:nvSpPr>
        <dsp:cNvPr id="0" name=""/>
        <dsp:cNvSpPr/>
      </dsp:nvSpPr>
      <dsp:spPr>
        <a:xfrm>
          <a:off x="4503832" y="1278963"/>
          <a:ext cx="1337447" cy="91349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expression="cos(x)"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var</a:t>
          </a: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=NULL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number=-1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operation='c'</a:t>
          </a:r>
          <a:endParaRPr lang="ru-RU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3832" y="1278963"/>
        <a:ext cx="1337447" cy="913495"/>
      </dsp:txXfrm>
    </dsp:sp>
    <dsp:sp modelId="{74C1321F-3350-4E84-A49B-C400E7181FB5}">
      <dsp:nvSpPr>
        <dsp:cNvPr id="0" name=""/>
        <dsp:cNvSpPr/>
      </dsp:nvSpPr>
      <dsp:spPr>
        <a:xfrm>
          <a:off x="2853502" y="2364798"/>
          <a:ext cx="1361131" cy="6805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nullptr</a:t>
          </a:r>
          <a:endParaRPr lang="ru-RU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53502" y="2364798"/>
        <a:ext cx="1361131" cy="680565"/>
      </dsp:txXfrm>
    </dsp:sp>
    <dsp:sp modelId="{ACE6470C-6570-4ED9-984B-1B5B164B2475}">
      <dsp:nvSpPr>
        <dsp:cNvPr id="0" name=""/>
        <dsp:cNvSpPr/>
      </dsp:nvSpPr>
      <dsp:spPr>
        <a:xfrm>
          <a:off x="5110339" y="2356706"/>
          <a:ext cx="1361131" cy="84602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expression="x"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var='x'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number=-1</a:t>
          </a:r>
        </a:p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>
              <a:latin typeface="Times New Roman" panose="02020603050405020304" pitchFamily="18" charset="0"/>
              <a:cs typeface="Times New Roman" panose="02020603050405020304" pitchFamily="18" charset="0"/>
            </a:rPr>
            <a:t>operation=NULL</a:t>
          </a:r>
          <a:endParaRPr lang="ru-RU" sz="1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10339" y="2356706"/>
        <a:ext cx="1361131" cy="8460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18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64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155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5802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42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03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741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92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231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94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3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00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15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07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40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65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2E76026-62E3-4EB7-AFB0-9B06EBA256AE}" type="datetimeFigureOut">
              <a:rPr lang="ru-RU" smtClean="0"/>
              <a:t>13.12.2018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2C343-BBDE-4AB6-8DAA-A5F46B6AA7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869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Программа «Графики функций»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Андронов </a:t>
            </a:r>
            <a:r>
              <a:rPr lang="ru-RU" dirty="0" err="1" smtClean="0"/>
              <a:t>С.и</a:t>
            </a:r>
            <a:r>
              <a:rPr lang="ru-RU" smtClean="0"/>
              <a:t>.   </a:t>
            </a:r>
            <a:r>
              <a:rPr lang="ru-RU" dirty="0" smtClean="0"/>
              <a:t>Иу8-32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811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возможности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Построение графиков по введенному выражению.</a:t>
            </a:r>
          </a:p>
          <a:p>
            <a:r>
              <a:rPr lang="ru-RU" dirty="0" err="1" smtClean="0"/>
              <a:t>Настраеваемый</a:t>
            </a:r>
            <a:r>
              <a:rPr lang="ru-RU" dirty="0" smtClean="0"/>
              <a:t> диапазон построения.</a:t>
            </a:r>
          </a:p>
          <a:p>
            <a:r>
              <a:rPr lang="ru-RU" dirty="0" smtClean="0"/>
              <a:t>Возможность сохранения графика.</a:t>
            </a:r>
          </a:p>
          <a:p>
            <a:r>
              <a:rPr lang="ru-RU" dirty="0" smtClean="0"/>
              <a:t>Поддерживаемые операции и функции</a:t>
            </a:r>
            <a:r>
              <a:rPr lang="en-US" dirty="0" smtClean="0"/>
              <a:t>:</a:t>
            </a:r>
            <a:r>
              <a:rPr lang="en-US" dirty="0" err="1" smtClean="0"/>
              <a:t>log,exp,cos,sin,tan</a:t>
            </a:r>
            <a:r>
              <a:rPr lang="en-US" dirty="0" smtClean="0"/>
              <a:t>,-,/,+,*,^.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0481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13163"/>
            <a:ext cx="9623091" cy="5029200"/>
          </a:xfrm>
        </p:spPr>
      </p:pic>
    </p:spTree>
    <p:extLst>
      <p:ext uri="{BB962C8B-B14F-4D97-AF65-F5344CB8AC3E}">
        <p14:creationId xmlns:p14="http://schemas.microsoft.com/office/powerpoint/2010/main" val="84271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559775"/>
            <a:ext cx="9404723" cy="1400530"/>
          </a:xfrm>
        </p:spPr>
        <p:txBody>
          <a:bodyPr/>
          <a:lstStyle/>
          <a:p>
            <a:r>
              <a:rPr lang="ru-RU" dirty="0" err="1" smtClean="0"/>
              <a:t>Парсер</a:t>
            </a:r>
            <a:endParaRPr lang="ru-RU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366496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46111" y="1867972"/>
            <a:ext cx="3692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парсинга</a:t>
            </a:r>
            <a:r>
              <a:rPr lang="ru-RU" dirty="0" smtClean="0"/>
              <a:t> выражения</a:t>
            </a:r>
          </a:p>
          <a:p>
            <a:r>
              <a:rPr lang="ru-RU" dirty="0" smtClean="0"/>
              <a:t>«</a:t>
            </a:r>
            <a:r>
              <a:rPr lang="en-US" dirty="0" smtClean="0"/>
              <a:t>2*cos(x)</a:t>
            </a:r>
            <a:r>
              <a:rPr lang="ru-RU" dirty="0" smtClean="0"/>
              <a:t>»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6373091" y="2175164"/>
            <a:ext cx="665018" cy="339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29055" y="1960305"/>
            <a:ext cx="3005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</a:t>
            </a:r>
            <a:r>
              <a:rPr lang="en-US" dirty="0" smtClean="0"/>
              <a:t> </a:t>
            </a:r>
            <a:r>
              <a:rPr lang="en-US" dirty="0" err="1" smtClean="0"/>
              <a:t>ariphmetic_node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08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сохранения графиков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62437" y="1590993"/>
            <a:ext cx="4396338" cy="576262"/>
          </a:xfrm>
        </p:spPr>
        <p:txBody>
          <a:bodyPr/>
          <a:lstStyle/>
          <a:p>
            <a:r>
              <a:rPr lang="en-US" dirty="0" smtClean="0"/>
              <a:t>x*</a:t>
            </a:r>
            <a:r>
              <a:rPr lang="en-US" dirty="0" err="1" smtClean="0"/>
              <a:t>cosx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3" y="2533015"/>
            <a:ext cx="5476987" cy="3094108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945440" y="1663442"/>
            <a:ext cx="4396339" cy="576262"/>
          </a:xfrm>
        </p:spPr>
        <p:txBody>
          <a:bodyPr/>
          <a:lstStyle/>
          <a:p>
            <a:r>
              <a:rPr lang="en-US" dirty="0" err="1" smtClean="0"/>
              <a:t>exp</a:t>
            </a:r>
            <a:r>
              <a:rPr lang="en-US" dirty="0" smtClean="0"/>
              <a:t>-x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495" y="2533015"/>
            <a:ext cx="6121869" cy="3746030"/>
          </a:xfrm>
        </p:spPr>
      </p:pic>
    </p:spTree>
    <p:extLst>
      <p:ext uri="{BB962C8B-B14F-4D97-AF65-F5344CB8AC3E}">
        <p14:creationId xmlns:p14="http://schemas.microsoft.com/office/powerpoint/2010/main" val="403812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Простота выражений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err="1"/>
              <a:t>с</a:t>
            </a:r>
            <a:r>
              <a:rPr lang="en-US" dirty="0" err="1" smtClean="0"/>
              <a:t>osx</a:t>
            </a:r>
            <a:endParaRPr lang="en-US" dirty="0" smtClean="0"/>
          </a:p>
          <a:p>
            <a:r>
              <a:rPr lang="ru-RU" dirty="0"/>
              <a:t>с</a:t>
            </a:r>
            <a:r>
              <a:rPr lang="en-US" dirty="0" err="1" smtClean="0"/>
              <a:t>osexp</a:t>
            </a:r>
            <a:r>
              <a:rPr lang="en-US" dirty="0" smtClean="0"/>
              <a:t>-x</a:t>
            </a:r>
            <a:endParaRPr lang="ru-RU" dirty="0" smtClean="0"/>
          </a:p>
          <a:p>
            <a:r>
              <a:rPr lang="en-US" dirty="0" smtClean="0"/>
              <a:t>l</a:t>
            </a:r>
            <a:r>
              <a:rPr lang="en-US" smtClean="0"/>
              <a:t>ogx+1</a:t>
            </a:r>
            <a:endParaRPr lang="en-US" dirty="0" smtClean="0"/>
          </a:p>
          <a:p>
            <a:r>
              <a:rPr lang="en-US" dirty="0" smtClean="0"/>
              <a:t>sin10.3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os(x)</a:t>
            </a:r>
          </a:p>
          <a:p>
            <a:r>
              <a:rPr lang="en-US" dirty="0"/>
              <a:t>c</a:t>
            </a:r>
            <a:r>
              <a:rPr lang="en-US" dirty="0" smtClean="0"/>
              <a:t>os(</a:t>
            </a:r>
            <a:r>
              <a:rPr lang="en-US" dirty="0" err="1" smtClean="0"/>
              <a:t>exp</a:t>
            </a:r>
            <a:r>
              <a:rPr lang="en-US" dirty="0" smtClean="0"/>
              <a:t>(-x))</a:t>
            </a:r>
          </a:p>
          <a:p>
            <a:r>
              <a:rPr lang="en-US" dirty="0"/>
              <a:t>l</a:t>
            </a:r>
            <a:r>
              <a:rPr lang="en-US" dirty="0" smtClean="0"/>
              <a:t>og(x)+1</a:t>
            </a:r>
          </a:p>
          <a:p>
            <a:r>
              <a:rPr lang="en-US" dirty="0"/>
              <a:t>s</a:t>
            </a:r>
            <a:r>
              <a:rPr lang="en-US" dirty="0" smtClean="0"/>
              <a:t>in(10.3)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35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686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111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Ион</vt:lpstr>
      <vt:lpstr>Программа «Графики функций»</vt:lpstr>
      <vt:lpstr>Основные возможности</vt:lpstr>
      <vt:lpstr>Интерфейс</vt:lpstr>
      <vt:lpstr>Парсер</vt:lpstr>
      <vt:lpstr>Примеры сохранения графиков</vt:lpstr>
      <vt:lpstr>Простота выражений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Сергей Андронов</dc:creator>
  <cp:lastModifiedBy>Сергей Андронов</cp:lastModifiedBy>
  <cp:revision>10</cp:revision>
  <dcterms:created xsi:type="dcterms:W3CDTF">2018-12-13T19:10:34Z</dcterms:created>
  <dcterms:modified xsi:type="dcterms:W3CDTF">2018-12-13T20:54:26Z</dcterms:modified>
</cp:coreProperties>
</file>