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96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3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73AF9-5212-4E71-BE3C-046A5A110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23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20D24-32C0-4A61-A939-35F32EB45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Predicting Road Accident Severity Using Machine Learning Models</a:t>
            </a:r>
            <a:endParaRPr lang="hu-HU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038A1-22B4-44CF-82E3-89A65DFBD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 Case Study on the United Kingdom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Zoltan Hradszky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September 30, 2020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DA85-D0CF-46AC-8970-A2903EF0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BF2-39A9-44FC-9C0B-4101F9F5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2016, there were 1.35 million traffic deaths globally, and traffic accidents became the leading cause of death for children and young adults in the past decade (WHO)</a:t>
            </a:r>
          </a:p>
          <a:p>
            <a:r>
              <a:rPr lang="en-US" dirty="0"/>
              <a:t>The UK ranks among the safest countries to drive, but the number of traffic deaths haven’t decreased since 2010</a:t>
            </a:r>
          </a:p>
          <a:p>
            <a:r>
              <a:rPr lang="en-US" dirty="0"/>
              <a:t>The project used road accident statistics from the United Kingdom to predict accident severity based on a selection of features</a:t>
            </a:r>
          </a:p>
          <a:p>
            <a:r>
              <a:rPr lang="en-US" dirty="0"/>
              <a:t>The features include drivers’ characteristics, casualty behavior and environmental factors, such as weather, road surface conditions, etc.</a:t>
            </a:r>
          </a:p>
          <a:p>
            <a:r>
              <a:rPr lang="en-US" dirty="0"/>
              <a:t>The project evaluated two commonly used machine learning models, namely the Support Vector Machine (SVM) and the Classification Tree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172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45958-0415-41E8-B4BB-F01AFD0E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Accident Severity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DCD30-FF8D-4592-8FBA-40DE0E71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There were 122 thousand reported road accidents in the UK with 25 thousand people severely injured and 1,784 deaths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From an analytical perspective, the distribution of the data is skewed and it is difficult to describe the circumstances of accident severity with linear models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the sake of easier interpretation, and later model development, severe and fatal accidents were merged into one category</a:t>
            </a:r>
          </a:p>
        </p:txBody>
      </p:sp>
      <p:sp useBgFill="1">
        <p:nvSpPr>
          <p:cNvPr id="3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677D5C-DD4D-438C-AC78-27FA2F58E1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" r="1923"/>
          <a:stretch/>
        </p:blipFill>
        <p:spPr>
          <a:xfrm>
            <a:off x="6096000" y="1896437"/>
            <a:ext cx="5305958" cy="35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5BB6F-3289-4EED-8DF4-5E8253DD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Urban and rural areas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E437-07F6-46A8-900C-0DB17225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 dirty="0"/>
              <a:t>There is no single factor that could predict a road accidents, but a number of them have a greater impact on the accident outcome</a:t>
            </a:r>
          </a:p>
          <a:p>
            <a:r>
              <a:rPr lang="en-US" sz="1800" dirty="0"/>
              <a:t>Casualties in rural road accidents are 2x more likely get severely or fatally injured than those in urban areas</a:t>
            </a:r>
          </a:p>
          <a:p>
            <a:r>
              <a:rPr lang="en-US" sz="1800" dirty="0"/>
              <a:t>This is explained by higher speed limits, lower traffic and fewer physical barriers to protect vulnerable road users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36F2B61-8488-49EA-972A-B68A157E2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r="-1924"/>
          <a:stretch/>
        </p:blipFill>
        <p:spPr>
          <a:xfrm>
            <a:off x="4955339" y="1336566"/>
            <a:ext cx="6672369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E9C42-A4CE-48F8-B069-6EB9E92E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Accidents by road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07AB-566D-407C-915E-BF4387AA9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4753466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figure shows that while there are more accidents on single carriageway roads in general, they do not seem to be more lethal than others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most roads in cities are single carriageway roads, as well as in rural areas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Seeking a correlation with single carriageway roads and area type, it may reveal significant findings concerning the target variable</a:t>
            </a:r>
          </a:p>
        </p:txBody>
      </p:sp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FD790F7C-5ECF-4F72-B8DF-AF9C08ABB5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04" y="1930709"/>
            <a:ext cx="4683948" cy="341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2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94BB0-5D53-46B1-9149-F9B7532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Casualty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5F64-9BEE-410C-B750-7F7C4034F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most accidents occur among car passengers, but among other road users, such as pedestrians, cyclists and motorcyclists, a potential accident might be more likely severe of fatal than among other categories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87DBA508-435E-4A88-9569-C913E1D27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t="443" r="1651" b="-441"/>
          <a:stretch/>
        </p:blipFill>
        <p:spPr>
          <a:xfrm>
            <a:off x="4603056" y="1431310"/>
            <a:ext cx="6765949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2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6400-9680-4EC0-BB47-326A1DA3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3606-993F-43B9-829A-300638B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variables were transformed into binaries for the classification model</a:t>
            </a:r>
          </a:p>
          <a:p>
            <a:r>
              <a:rPr lang="en-US" sz="2400" dirty="0"/>
              <a:t>The sample skewedness was treated by balancing the sample between severe and slight accidents</a:t>
            </a:r>
          </a:p>
          <a:p>
            <a:r>
              <a:rPr lang="en-US" sz="2400" dirty="0"/>
              <a:t>The training set was reduced from 98,000 samples to 39,000 due to the balanced sampling and 25,000 samples were used for the test set</a:t>
            </a:r>
          </a:p>
          <a:p>
            <a:r>
              <a:rPr lang="en-US" sz="2400" dirty="0"/>
              <a:t>The feature variables were normalized using a standard scaler algorithm</a:t>
            </a:r>
          </a:p>
          <a:p>
            <a:r>
              <a:rPr lang="en-US" sz="2400" dirty="0"/>
              <a:t>Following the model training, it was evaluated on a test set, which was split from the original dataset and was not sampled using the imbalanced learn sampler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8502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A65B-6D70-4B69-9B59-0792E08E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82E7-29AC-4886-AB3F-E67554C4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classification tree was selected as the best fit model, with a precision of 80% and a f1 score 0.88</a:t>
            </a:r>
          </a:p>
          <a:p>
            <a:r>
              <a:rPr lang="en-US" dirty="0"/>
              <a:t>The Support Vector Machine couldn’t accurately predict severe accidents; therefore, it was discarded due to the high number of both false positives and false negatives for the target variable (severe accident)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5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84D-1455-43BB-8956-BF1A1111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36FC-F853-437B-B800-9345E689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the development of early warning system used by law enforcement and healthcare institutions </a:t>
            </a:r>
          </a:p>
          <a:p>
            <a:r>
              <a:rPr lang="en-US" sz="2800" dirty="0"/>
              <a:t>Installing safety features in newly manufactured cars</a:t>
            </a:r>
          </a:p>
          <a:p>
            <a:r>
              <a:rPr lang="en-US" sz="2800" dirty="0"/>
              <a:t>Further improved precautionary measures by road maintenance companies</a:t>
            </a:r>
          </a:p>
        </p:txBody>
      </p:sp>
    </p:spTree>
    <p:extLst>
      <p:ext uri="{BB962C8B-B14F-4D97-AF65-F5344CB8AC3E}">
        <p14:creationId xmlns:p14="http://schemas.microsoft.com/office/powerpoint/2010/main" val="41214007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560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Predicting Road Accident Severity Using Machine Learning Models</vt:lpstr>
      <vt:lpstr>About the project</vt:lpstr>
      <vt:lpstr>Accident Severity </vt:lpstr>
      <vt:lpstr>Urban and rural areas</vt:lpstr>
      <vt:lpstr>Accidents by road type</vt:lpstr>
      <vt:lpstr>Casualty types</vt:lpstr>
      <vt:lpstr>Model development</vt:lpstr>
      <vt:lpstr>Model evaluation</vt:lpstr>
      <vt:lpstr>Potential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Road Accident Severity Using Machine Learning Models</dc:title>
  <dc:creator>Zoltán Hradszky</dc:creator>
  <cp:lastModifiedBy>Zoltán Hradszky</cp:lastModifiedBy>
  <cp:revision>6</cp:revision>
  <dcterms:created xsi:type="dcterms:W3CDTF">2020-09-30T16:43:04Z</dcterms:created>
  <dcterms:modified xsi:type="dcterms:W3CDTF">2020-09-30T17:32:30Z</dcterms:modified>
</cp:coreProperties>
</file>