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4" r:id="rId3"/>
    <p:sldId id="265" r:id="rId4"/>
    <p:sldId id="266" r:id="rId5"/>
    <p:sldId id="261" r:id="rId6"/>
    <p:sldId id="262" r:id="rId7"/>
    <p:sldId id="258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47" autoAdjust="0"/>
  </p:normalViewPr>
  <p:slideViewPr>
    <p:cSldViewPr snapToGrid="0">
      <p:cViewPr>
        <p:scale>
          <a:sx n="112" d="100"/>
          <a:sy n="112" d="100"/>
        </p:scale>
        <p:origin x="-610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94680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041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e47cbf46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e47cbf46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22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7278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Веб-приложение для детектирования на видео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Состав приложения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arenR"/>
            </a:pPr>
            <a:r>
              <a:rPr lang="ru-RU" dirty="0" err="1" smtClean="0"/>
              <a:t>Нейросеть</a:t>
            </a:r>
            <a:r>
              <a:rPr lang="ru-RU" dirty="0" smtClean="0"/>
              <a:t> </a:t>
            </a:r>
            <a:r>
              <a:rPr lang="en-US" dirty="0" smtClean="0"/>
              <a:t>YOLO v5</a:t>
            </a:r>
          </a:p>
          <a:p>
            <a:pPr>
              <a:buAutoNum type="arabicParenR"/>
            </a:pPr>
            <a:r>
              <a:rPr lang="ru-RU" dirty="0" smtClean="0"/>
              <a:t>Сайт на основе </a:t>
            </a:r>
            <a:r>
              <a:rPr lang="en-US" dirty="0" smtClean="0"/>
              <a:t>flask</a:t>
            </a:r>
          </a:p>
          <a:p>
            <a:pPr>
              <a:buAutoNum type="arabicParenR"/>
            </a:pPr>
            <a:r>
              <a:rPr lang="en-US" dirty="0" err="1" smtClean="0"/>
              <a:t>Gstreamer</a:t>
            </a:r>
            <a:endParaRPr lang="en-US" dirty="0" smtClean="0"/>
          </a:p>
          <a:p>
            <a:pPr>
              <a:buAutoNum type="arabicParenR"/>
            </a:pPr>
            <a:r>
              <a:rPr lang="ru-RU" dirty="0" smtClean="0"/>
              <a:t>База данных </a:t>
            </a:r>
            <a:r>
              <a:rPr lang="en-US" dirty="0" smtClean="0"/>
              <a:t>PostgreSQL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278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Для использования приложения необходимо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Установить файлы приложения на ваш сервер</a:t>
            </a:r>
          </a:p>
          <a:p>
            <a:r>
              <a:rPr lang="ru-RU" dirty="0" smtClean="0"/>
              <a:t>Интегрировать веса </a:t>
            </a:r>
            <a:r>
              <a:rPr lang="en-US" dirty="0" err="1" smtClean="0"/>
              <a:t>YOlO</a:t>
            </a:r>
            <a:r>
              <a:rPr lang="en-US" dirty="0" smtClean="0"/>
              <a:t> v5</a:t>
            </a:r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 smtClean="0"/>
              <a:t>Если у вас нет весов, то вы можете использовать предоставленные для этого приложения (биометрия). В противном случае, вы можете создать свои веса.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5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Roboflow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607" y="1044638"/>
            <a:ext cx="5189693" cy="3599339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3202465" cy="3383666"/>
          </a:xfrm>
        </p:spPr>
        <p:txBody>
          <a:bodyPr/>
          <a:lstStyle/>
          <a:p>
            <a:pPr marL="114300" indent="0">
              <a:buNone/>
            </a:pPr>
            <a:r>
              <a:rPr lang="ru-RU" dirty="0" smtClean="0"/>
              <a:t>На сайте </a:t>
            </a:r>
            <a:r>
              <a:rPr lang="en-US" dirty="0" err="1" smtClean="0"/>
              <a:t>Roboflow</a:t>
            </a:r>
            <a:r>
              <a:rPr lang="en-US" dirty="0" smtClean="0"/>
              <a:t> </a:t>
            </a:r>
            <a:r>
              <a:rPr lang="ru-RU" dirty="0" smtClean="0"/>
              <a:t>вы можете превратить ваш набор изображений, в </a:t>
            </a:r>
            <a:r>
              <a:rPr lang="ru-RU" dirty="0" err="1" smtClean="0"/>
              <a:t>датасет</a:t>
            </a:r>
            <a:r>
              <a:rPr lang="ru-RU" dirty="0" smtClean="0"/>
              <a:t>, который будет использоваться в обучении </a:t>
            </a:r>
            <a:r>
              <a:rPr lang="ru-RU" dirty="0" err="1" smtClean="0"/>
              <a:t>нейросети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После, вы можете использовать этот </a:t>
            </a:r>
            <a:r>
              <a:rPr lang="ru-RU" dirty="0" err="1" smtClean="0"/>
              <a:t>датасет</a:t>
            </a:r>
            <a:r>
              <a:rPr lang="ru-RU" dirty="0" smtClean="0"/>
              <a:t> для обучения </a:t>
            </a:r>
            <a:r>
              <a:rPr lang="ru-RU" dirty="0" err="1" smtClean="0"/>
              <a:t>нейросети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27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Запуск приложения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Установите файлы приложения на ваш компьютер.</a:t>
            </a:r>
          </a:p>
          <a:p>
            <a:r>
              <a:rPr lang="ru-RU" b="1" dirty="0" smtClean="0"/>
              <a:t>Установите все необходимые библиотеки </a:t>
            </a:r>
            <a:r>
              <a:rPr lang="en-US" b="1" dirty="0"/>
              <a:t>(</a:t>
            </a:r>
            <a:r>
              <a:rPr lang="en-US" b="1" dirty="0" smtClean="0"/>
              <a:t>$pip install –r requirements)</a:t>
            </a:r>
          </a:p>
          <a:p>
            <a:r>
              <a:rPr lang="ru-RU" b="1" dirty="0" smtClean="0"/>
              <a:t>Запустите приложение</a:t>
            </a:r>
            <a:r>
              <a:rPr lang="en-US" b="1" dirty="0" smtClean="0"/>
              <a:t>:</a:t>
            </a:r>
            <a:endParaRPr lang="ru-RU" b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70" y="2696005"/>
            <a:ext cx="75057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2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1914" y="60054"/>
            <a:ext cx="8413446" cy="541680"/>
          </a:xfrm>
        </p:spPr>
        <p:txBody>
          <a:bodyPr>
            <a:noAutofit/>
          </a:bodyPr>
          <a:lstStyle/>
          <a:p>
            <a:r>
              <a:rPr lang="ru-RU" sz="1800" dirty="0" smtClean="0"/>
              <a:t>Использование приложения</a:t>
            </a:r>
            <a:endParaRPr lang="ru-RU" sz="1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1914" y="601734"/>
            <a:ext cx="8732011" cy="3179400"/>
          </a:xfrm>
        </p:spPr>
        <p:txBody>
          <a:bodyPr/>
          <a:lstStyle/>
          <a:p>
            <a:pPr marL="114300" indent="0">
              <a:buNone/>
            </a:pPr>
            <a:r>
              <a:rPr lang="ru-RU" dirty="0" smtClean="0"/>
              <a:t>После запуска приложения, перейдите по ссылке из вашей консоли. Вы увидите интерфейс приложения</a:t>
            </a:r>
            <a:r>
              <a:rPr lang="en-US" dirty="0" smtClean="0"/>
              <a:t>:</a:t>
            </a:r>
            <a:endParaRPr lang="ru-RU" dirty="0" smtClean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После загрузки вы можете просмотреть ваше видео, </a:t>
            </a:r>
            <a:endParaRPr lang="en-US" dirty="0" smtClean="0"/>
          </a:p>
          <a:p>
            <a:pPr marL="114300" indent="0">
              <a:buNone/>
            </a:pPr>
            <a:r>
              <a:rPr lang="ru-RU" dirty="0" smtClean="0"/>
              <a:t>а после начать обработку видео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63" y="976220"/>
            <a:ext cx="4638675" cy="1905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863" y="2398435"/>
            <a:ext cx="4153792" cy="274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18016" y="187359"/>
            <a:ext cx="4045200" cy="4128019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Нажав кнопку продолжить,</a:t>
            </a:r>
          </a:p>
          <a:p>
            <a:pPr algn="l"/>
            <a:r>
              <a:rPr lang="ru-RU" dirty="0" smtClean="0"/>
              <a:t>начнется обработка видео,</a:t>
            </a:r>
          </a:p>
          <a:p>
            <a:pPr algn="l"/>
            <a:r>
              <a:rPr lang="ru-RU" dirty="0" smtClean="0"/>
              <a:t>что может занять некоторое</a:t>
            </a:r>
          </a:p>
          <a:p>
            <a:pPr algn="l"/>
            <a:r>
              <a:rPr lang="ru-RU" dirty="0"/>
              <a:t>в</a:t>
            </a:r>
            <a:r>
              <a:rPr lang="ru-RU" dirty="0" smtClean="0"/>
              <a:t>ремя. Готовый ролик можно </a:t>
            </a:r>
          </a:p>
          <a:p>
            <a:pPr algn="l"/>
            <a:r>
              <a:rPr lang="ru-RU" dirty="0"/>
              <a:t>п</a:t>
            </a:r>
            <a:r>
              <a:rPr lang="ru-RU" dirty="0" smtClean="0"/>
              <a:t>росмотреть внутри</a:t>
            </a:r>
          </a:p>
          <a:p>
            <a:pPr algn="l"/>
            <a:r>
              <a:rPr lang="ru-RU" dirty="0" smtClean="0"/>
              <a:t>приложения или скачать его</a:t>
            </a:r>
          </a:p>
          <a:p>
            <a:pPr algn="l"/>
            <a:r>
              <a:rPr lang="ru-RU" dirty="0" smtClean="0"/>
              <a:t>на ваше устройство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80189" y="5598697"/>
            <a:ext cx="4045200" cy="14823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414" y="351776"/>
            <a:ext cx="4654591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432396" y="1172816"/>
            <a:ext cx="4045200" cy="1482300"/>
          </a:xfrm>
        </p:spPr>
        <p:txBody>
          <a:bodyPr>
            <a:noAutofit/>
          </a:bodyPr>
          <a:lstStyle/>
          <a:p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874" y="1537492"/>
            <a:ext cx="4045200" cy="123510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Базу данных можно посмотреть в </a:t>
            </a:r>
            <a:r>
              <a:rPr lang="en-US" dirty="0" err="1"/>
              <a:t>pgAdmin</a:t>
            </a:r>
            <a:r>
              <a:rPr lang="en-US" dirty="0"/>
              <a:t> </a:t>
            </a:r>
            <a:r>
              <a:rPr lang="ru-RU" dirty="0"/>
              <a:t>с помощью команды </a:t>
            </a:r>
            <a:r>
              <a:rPr lang="en-US" dirty="0"/>
              <a:t>“SELECT * </a:t>
            </a:r>
            <a:r>
              <a:rPr lang="en-US"/>
              <a:t>FROM </a:t>
            </a:r>
            <a:r>
              <a:rPr lang="en-US" smtClean="0"/>
              <a:t>a{X}.a{X}”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9687337" y="724199"/>
            <a:ext cx="231914" cy="378816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251" y="1172816"/>
            <a:ext cx="4812749" cy="2707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79923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189</Words>
  <Application>Microsoft Office PowerPoint</Application>
  <PresentationFormat>Экран (16:9)</PresentationFormat>
  <Paragraphs>40</Paragraphs>
  <Slides>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Simple Dark</vt:lpstr>
      <vt:lpstr>Веб-приложение для детектирования на видео</vt:lpstr>
      <vt:lpstr>Состав приложения</vt:lpstr>
      <vt:lpstr>Для использования приложения необходимо</vt:lpstr>
      <vt:lpstr>Roboflow</vt:lpstr>
      <vt:lpstr>Запуск приложения </vt:lpstr>
      <vt:lpstr>Использование приложения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ввода/вывода</dc:title>
  <dc:creator>Юрий Соколов</dc:creator>
  <cp:lastModifiedBy>Сергей</cp:lastModifiedBy>
  <cp:revision>17</cp:revision>
  <dcterms:modified xsi:type="dcterms:W3CDTF">2022-06-03T08:45:38Z</dcterms:modified>
</cp:coreProperties>
</file>