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0000"/>
    <a:srgbClr val="262626"/>
    <a:srgbClr val="C0C0C0"/>
    <a:srgbClr val="33CC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F611-1935-413D-B4BE-09C822A13F8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A403-02E7-490A-B342-E4D809A6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98255"/>
            <a:ext cx="12192000" cy="2521672"/>
          </a:xfrm>
          <a:solidFill>
            <a:srgbClr val="262626">
              <a:alpha val="80000"/>
            </a:srgbClr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Helvetica" pitchFamily="50" charset="0"/>
              </a:rPr>
              <a:t>Алгоритмы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Helvetica" pitchFamily="50" charset="0"/>
              </a:rPr>
              <a:t>сглаживания полигональных моделей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Helvetica" pitchFamily="50" charset="0"/>
              </a:rPr>
              <a:t>.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Helvetica" pitchFamily="50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Helvetica" pitchFamily="50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Helvetica" pitchFamily="50" charset="0"/>
              </a:rPr>
              <a:t>Проблема уменьшения объема.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Helvetic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60" y="3997600"/>
            <a:ext cx="8863878" cy="28604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34" y="1394101"/>
            <a:ext cx="8902700" cy="260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1C1C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94101"/>
          </a:xfrm>
          <a:solidFill>
            <a:srgbClr val="1C1C1C">
              <a:alpha val="80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Еще немного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5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689652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Спасибо за внимание!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3083753"/>
            <a:ext cx="12192000" cy="1677090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За более подробной информацией обращайтесь в мою папку на </a:t>
            </a:r>
            <a:r>
              <a:rPr lang="ru-RU" sz="4000" dirty="0" err="1" smtClean="0">
                <a:solidFill>
                  <a:schemeClr val="bg1">
                    <a:lumMod val="85000"/>
                  </a:schemeClr>
                </a:solidFill>
              </a:rPr>
              <a:t>гитхабе</a:t>
            </a:r>
            <a:endParaRPr lang="ru-RU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Зачем?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2285999"/>
            <a:ext cx="12192000" cy="2138219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Презентабельность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Удобство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Технологичность</a:t>
            </a:r>
          </a:p>
        </p:txBody>
      </p:sp>
    </p:spTree>
    <p:extLst>
      <p:ext uri="{BB962C8B-B14F-4D97-AF65-F5344CB8AC3E}">
        <p14:creationId xmlns:p14="http://schemas.microsoft.com/office/powerpoint/2010/main" val="8917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Алгоритмы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2285999"/>
            <a:ext cx="12192000" cy="27940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Алгоритм Лапласа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Алгоритм Гаусса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Алгоритм Таубина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HC-</a:t>
            </a: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5701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Алгоритм Лапласа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08" y="1759227"/>
            <a:ext cx="7887291" cy="451236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04706" y="1759225"/>
            <a:ext cx="7887293" cy="4512364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" y="1759226"/>
            <a:ext cx="4304705" cy="4512363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Позиция пикселя -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среднее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значение позиций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пикселей по соседству</a:t>
            </a: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Алгоритм Гаусса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1759226"/>
            <a:ext cx="5686365" cy="4512363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l-GR" sz="4800" dirty="0" smtClean="0">
                <a:solidFill>
                  <a:schemeClr val="bg1">
                    <a:lumMod val="85000"/>
                  </a:schemeClr>
                </a:solidFill>
              </a:rPr>
              <a:t>Δ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l-GR" sz="4800" dirty="0" smtClean="0">
                <a:solidFill>
                  <a:schemeClr val="bg1">
                    <a:lumMod val="85000"/>
                  </a:schemeClr>
                </a:solidFill>
              </a:rPr>
              <a:t>Σ</a:t>
            </a:r>
            <a:r>
              <a:rPr lang="en-US" sz="4800" dirty="0" err="1" smtClean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ij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48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ru-RU" sz="4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'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= p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el-GR" sz="4800" dirty="0" smtClean="0">
                <a:solidFill>
                  <a:schemeClr val="bg1">
                    <a:lumMod val="85000"/>
                  </a:schemeClr>
                </a:solidFill>
              </a:rPr>
              <a:t>λΔ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dirty="0">
                <a:solidFill>
                  <a:prstClr val="white">
                    <a:lumMod val="85000"/>
                  </a:prstClr>
                </a:solidFill>
              </a:rPr>
              <a:t>i</a:t>
            </a:r>
            <a:endParaRPr lang="ru-RU" sz="4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367" y="1759224"/>
            <a:ext cx="6505633" cy="451236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686367" y="1759224"/>
            <a:ext cx="6505632" cy="4512365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Проблема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1750694"/>
            <a:ext cx="5088203" cy="5107306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buNone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buNone/>
            </a:pP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большом числе итераций модель начинает сокращаться в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размерах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03" y="1750694"/>
            <a:ext cx="7103797" cy="51073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088203" y="1750694"/>
            <a:ext cx="7103797" cy="5107306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Решение 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N1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1750694"/>
            <a:ext cx="5400485" cy="5107306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bg1">
                    <a:lumMod val="85000"/>
                  </a:schemeClr>
                </a:solidFill>
              </a:rPr>
              <a:t>Алгоритм Таубина</a:t>
            </a: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3600" dirty="0" smtClean="0">
                <a:solidFill>
                  <a:schemeClr val="bg1">
                    <a:lumMod val="85000"/>
                  </a:schemeClr>
                </a:solidFill>
              </a:rPr>
              <a:t>Введем μ (0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&lt; λ &lt; -μ</a:t>
            </a:r>
            <a:r>
              <a:rPr lang="ru-RU" sz="3600" dirty="0" smtClean="0">
                <a:solidFill>
                  <a:schemeClr val="bg1">
                    <a:lumMod val="85000"/>
                  </a:schemeClr>
                </a:solidFill>
              </a:rPr>
              <a:t>) и будем «Надувать» модель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487" y="1750694"/>
            <a:ext cx="6791514" cy="51073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400486" y="1750694"/>
            <a:ext cx="6791514" cy="5107306"/>
          </a:xfrm>
          <a:prstGeom prst="rect">
            <a:avLst/>
          </a:prstGeom>
          <a:solidFill>
            <a:srgbClr val="1C1C1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94101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Решение 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-1" y="1385569"/>
            <a:ext cx="12192000" cy="1240984"/>
          </a:xfrm>
          <a:solidFill>
            <a:srgbClr val="1C1C1C">
              <a:alpha val="69804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HC-</a:t>
            </a:r>
            <a:r>
              <a:rPr lang="ru-RU" sz="3600" dirty="0" smtClean="0">
                <a:solidFill>
                  <a:schemeClr val="bg1">
                    <a:lumMod val="85000"/>
                  </a:schemeClr>
                </a:solidFill>
              </a:rPr>
              <a:t>алгоритм</a:t>
            </a: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bg1">
                    <a:lumMod val="85000"/>
                  </a:schemeClr>
                </a:solidFill>
              </a:rPr>
              <a:t>Модификация алгоритма Лапласа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05" y="2626553"/>
            <a:ext cx="4953394" cy="42258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38605" y="2626553"/>
            <a:ext cx="4953395" cy="4231447"/>
          </a:xfrm>
          <a:prstGeom prst="rect">
            <a:avLst/>
          </a:prstGeom>
          <a:solidFill>
            <a:srgbClr val="1C1C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933"/>
            <a:ext cx="4387574" cy="42284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2618349"/>
            <a:ext cx="4387574" cy="4231447"/>
          </a:xfrm>
          <a:prstGeom prst="rect">
            <a:avLst/>
          </a:prstGeom>
          <a:solidFill>
            <a:srgbClr val="1C1C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8" y="1394101"/>
            <a:ext cx="5685681" cy="54638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101"/>
            <a:ext cx="4871714" cy="546389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2" y="0"/>
            <a:ext cx="12192003" cy="6858001"/>
          </a:xfrm>
          <a:prstGeom prst="rect">
            <a:avLst/>
          </a:prstGeom>
          <a:solidFill>
            <a:srgbClr val="1C1C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94101"/>
          </a:xfrm>
          <a:solidFill>
            <a:srgbClr val="1C1C1C">
              <a:alpha val="80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solidFill>
                  <a:schemeClr val="bg1">
                    <a:lumMod val="75000"/>
                  </a:schemeClr>
                </a:solidFill>
              </a:rPr>
              <a:t>Немного статистики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104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Алгоритмы сглаживания полигональных моделей.  Проблема уменьшения объема.</vt:lpstr>
      <vt:lpstr>Зачем?</vt:lpstr>
      <vt:lpstr>Алгоритмы</vt:lpstr>
      <vt:lpstr>Алгоритм Лапласа</vt:lpstr>
      <vt:lpstr>Алгоритм Гаусса</vt:lpstr>
      <vt:lpstr>Проблема</vt:lpstr>
      <vt:lpstr>Решение N1</vt:lpstr>
      <vt:lpstr>Решение N2</vt:lpstr>
      <vt:lpstr>Немного статистики</vt:lpstr>
      <vt:lpstr>Еще немного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Farid</dc:creator>
  <cp:lastModifiedBy>Farid</cp:lastModifiedBy>
  <cp:revision>37</cp:revision>
  <dcterms:created xsi:type="dcterms:W3CDTF">2016-11-01T15:21:11Z</dcterms:created>
  <dcterms:modified xsi:type="dcterms:W3CDTF">2016-11-02T04:23:32Z</dcterms:modified>
</cp:coreProperties>
</file>