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7559675" cy="10691800"/>
  <p:embeddedFontLst>
    <p:embeddedFont>
      <p:font typeface="Roboto Slab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So/dqig9VugTCVHXS5J5OpPld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df5fb72a_0_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99df5fb72a_0_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d61865ec0_0_26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dd61865ec0_0_26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eb2668b19_0_82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9eb2668b19_0_82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d61865ee5_0_5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dd61865ee5_0_5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d61865ee5_0_2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dd61865ee5_0_2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374775" y="1336675"/>
            <a:ext cx="48101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3d014ba56_0_2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a3d014ba56_0_2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3d014ba56_0_59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a3d014ba56_0_59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eb2668b19_0_15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9eb2668b19_0_15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eb2668b19_0_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9eb2668b19_0_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eb2668b19_0_17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9eb2668b19_0_17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eb2668b19_0_30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9eb2668b19_0_30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eb2668b19_0_43:notes"/>
          <p:cNvSpPr txBox="1"/>
          <p:nvPr>
            <p:ph idx="1" type="body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9eb2668b19_0_43:notes"/>
          <p:cNvSpPr/>
          <p:nvPr>
            <p:ph idx="2" type="sldImg"/>
          </p:nvPr>
        </p:nvSpPr>
        <p:spPr>
          <a:xfrm>
            <a:off x="1374775" y="1336675"/>
            <a:ext cx="48102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8.jp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3296160" y="3391560"/>
            <a:ext cx="2598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3127950" y="4078075"/>
            <a:ext cx="2934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ЦИКЛ FOR И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ОТЛАДКА В PYTHON.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99df5fb72a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1" cy="7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99df5fb72a_0_2"/>
          <p:cNvSpPr/>
          <p:nvPr/>
        </p:nvSpPr>
        <p:spPr>
          <a:xfrm>
            <a:off x="3387420" y="531315"/>
            <a:ext cx="23307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99df5fb72a_0_2"/>
          <p:cNvSpPr/>
          <p:nvPr/>
        </p:nvSpPr>
        <p:spPr>
          <a:xfrm>
            <a:off x="3941280" y="6452280"/>
            <a:ext cx="1222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99df5fb72a_0_2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99df5fb72a_0_2"/>
          <p:cNvSpPr/>
          <p:nvPr/>
        </p:nvSpPr>
        <p:spPr>
          <a:xfrm>
            <a:off x="3391560" y="4778640"/>
            <a:ext cx="23307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99df5fb72a_0_2"/>
          <p:cNvSpPr/>
          <p:nvPr/>
        </p:nvSpPr>
        <p:spPr>
          <a:xfrm>
            <a:off x="3127950" y="4078075"/>
            <a:ext cx="2934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ЦИКЛ FOR И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ОТЛАДКА В PYTHON.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d61865ec0_0_26"/>
          <p:cNvSpPr txBox="1"/>
          <p:nvPr/>
        </p:nvSpPr>
        <p:spPr>
          <a:xfrm>
            <a:off x="1125975" y="3025325"/>
            <a:ext cx="20502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Реализуйте программу  “обратный отсчёт” с помощью цикла for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dd61865ec0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dd61865ec0_0_26"/>
          <p:cNvSpPr/>
          <p:nvPr/>
        </p:nvSpPr>
        <p:spPr>
          <a:xfrm>
            <a:off x="8506080" y="4179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dd61865ec0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dd61865ec0_0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dd61865ec0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dd61865ec0_0_2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dd61865ec0_0_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dd61865ec0_0_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dd61865ec0_0_26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Цикл for и о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тладка в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dd61865ec0_0_26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ЦИКЛ FOR И 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ОТЛАДКА В</a:t>
            </a: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5" name="Google Shape;215;gdd61865ec0_0_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5600" y="2202163"/>
            <a:ext cx="4418528" cy="37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g9eb2668b19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9eb2668b19_0_82"/>
          <p:cNvSpPr/>
          <p:nvPr/>
        </p:nvSpPr>
        <p:spPr>
          <a:xfrm>
            <a:off x="8506080" y="4179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9eb2668b19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9eb2668b19_0_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9eb2668b19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9eb2668b19_0_8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9eb2668b19_0_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9eb2668b19_0_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9eb2668b19_0_82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Цикл for и о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тладка в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9eb2668b19_0_82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ЦИКЛ FOR И 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ОТЛАДКА В</a:t>
            </a: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0" name="Google Shape;230;g9eb2668b19_0_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7925" y="2277750"/>
            <a:ext cx="171450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9eb2668b19_0_82"/>
          <p:cNvSpPr txBox="1"/>
          <p:nvPr/>
        </p:nvSpPr>
        <p:spPr>
          <a:xfrm>
            <a:off x="577425" y="2322325"/>
            <a:ext cx="37605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Напечатайте столбец таблицы умножения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(номер столбца по вариантам)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9eb2668b19_0_82"/>
          <p:cNvSpPr txBox="1"/>
          <p:nvPr/>
        </p:nvSpPr>
        <p:spPr>
          <a:xfrm>
            <a:off x="577425" y="4060425"/>
            <a:ext cx="37605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Напечатайте столбец таблицы умножения, где номер столбца выбирает пользователь.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9eb2668b19_0_8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78325" y="2171875"/>
            <a:ext cx="2561125" cy="340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dd61865ee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dd61865ee5_0_5"/>
          <p:cNvSpPr/>
          <p:nvPr/>
        </p:nvSpPr>
        <p:spPr>
          <a:xfrm>
            <a:off x="8506080" y="4179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gdd61865ee5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dd61865ee5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dd61865ee5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dd61865ee5_0_5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dd61865ee5_0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dd61865ee5_0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dd61865ee5_0_5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Цикл for и о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тладка в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dd61865ee5_0_5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ЦИКЛ FOR И 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ОТЛАДКА В</a:t>
            </a: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8" name="Google Shape;248;gdd61865ee5_0_5"/>
          <p:cNvSpPr txBox="1"/>
          <p:nvPr/>
        </p:nvSpPr>
        <p:spPr>
          <a:xfrm>
            <a:off x="2427125" y="2310375"/>
            <a:ext cx="23976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Напечатайте всю таблицу умножения в один столбце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dd61865ee5_0_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6913" y="1911623"/>
            <a:ext cx="1367475" cy="46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dd61865ee5_0_5"/>
          <p:cNvSpPr txBox="1"/>
          <p:nvPr/>
        </p:nvSpPr>
        <p:spPr>
          <a:xfrm>
            <a:off x="2560750" y="4328988"/>
            <a:ext cx="23976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Напечатайте всю таблицу умножения в два столбца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gdd61865ee5_0_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86275" y="1697750"/>
            <a:ext cx="3067041" cy="430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d61865ee5_0_27"/>
          <p:cNvSpPr txBox="1"/>
          <p:nvPr/>
        </p:nvSpPr>
        <p:spPr>
          <a:xfrm>
            <a:off x="1079225" y="2357613"/>
            <a:ext cx="23976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Задание 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Сделаем нашу таблицу красивой). В таблице должно быть 2 колонки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dd61865ee5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dd61865ee5_0_27"/>
          <p:cNvSpPr/>
          <p:nvPr/>
        </p:nvSpPr>
        <p:spPr>
          <a:xfrm>
            <a:off x="8506080" y="417932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dd61865ee5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dd61865ee5_0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dd61865ee5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dd61865ee5_0_2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dd61865ee5_0_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dd61865ee5_0_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dd61865ee5_0_2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Цикл for и о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тладка в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dd61865ee5_0_27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ЦИКЛ FOR И 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ОТЛАДКА В</a:t>
            </a: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67" name="Google Shape;267;gdd61865ee5_0_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6425" y="1862125"/>
            <a:ext cx="4791450" cy="430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E5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занятие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ru-RU" sz="1200"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936180" y="1807705"/>
            <a:ext cx="72330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3127950" y="4078075"/>
            <a:ext cx="2934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ЦИКЛ FOR И 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ОТЛАДКА В PYTHON.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a3d014ba56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a3d014ba56_0_20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a3d014ba56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a3d014ba56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a3d014ba56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a3d014ba56_0_2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a3d014ba56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a3d014ba56_0_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a3d014ba56_0_2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Цикл for и о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тладка в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a3d014ba56_0_20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ЦИКЛ FOR И 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ОТЛАДКА</a:t>
            </a: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В</a:t>
            </a: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6" name="Google Shape;96;ga3d014ba56_0_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9013" y="2863075"/>
            <a:ext cx="42005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a3d014ba56_0_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49548" y="2051629"/>
            <a:ext cx="4332451" cy="343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a3d014ba56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164"/>
            <a:ext cx="9144001" cy="484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a3d014ba56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a3d014ba56_0_59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a3d014ba56_0_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a3d014ba56_0_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a3d014ba56_0_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a3d014ba56_0_59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a3d014ba56_0_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a3d014ba56_0_5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a3d014ba56_0_59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Цикл for и о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тладка в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a3d014ba56_0_59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ЦИКЛ FOR И 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ОТЛАДКА В</a:t>
            </a: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9eb2668b19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9eb2668b19_0_153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9eb2668b19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9eb2668b19_0_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9eb2668b19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9eb2668b19_0_15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9eb2668b19_0_1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9eb2668b19_0_1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9eb2668b19_0_153"/>
          <p:cNvSpPr txBox="1"/>
          <p:nvPr/>
        </p:nvSpPr>
        <p:spPr>
          <a:xfrm>
            <a:off x="2693950" y="20463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Вы пишете код, запускаете его, и ничего не работает как надо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9eb2668b19_0_1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5858" y="2887434"/>
            <a:ext cx="6412268" cy="328843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9eb2668b19_0_15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Цикл for и о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тладка в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9eb2668b19_0_153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ЦИКЛ FOR И 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ОТЛАДКА В</a:t>
            </a: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9eb2668b19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9eb2668b19_0_3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9eb2668b19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9eb2668b19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9eb2668b19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9eb2668b19_0_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9eb2668b19_0_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9eb2668b19_0_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9eb2668b19_0_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08675" y="1477650"/>
            <a:ext cx="4771800" cy="47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9eb2668b19_0_3"/>
          <p:cNvSpPr txBox="1"/>
          <p:nvPr/>
        </p:nvSpPr>
        <p:spPr>
          <a:xfrm>
            <a:off x="838575" y="2312275"/>
            <a:ext cx="315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Процесс изучения и исправления ошибок в работе программы (их часто называют багами, от англ. bug — жук), называется отладкой, по-английски — debugging, одно из значений — «удаление насекомых с растений». По одной из версий, именно так приходилось чинить компьютеры на заре компьютерной эпохи.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Чтобы понять, где возникла ошибка, приходится: узнавать текущие значения переменных; выяснять, по какому пути выполнялась программа.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9eb2668b19_0_3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Цикл for и о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тладка в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9eb2668b19_0_3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ЦИКЛ FOR И 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ОТЛАДКА В</a:t>
            </a: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9eb2668b19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9eb2668b19_0_17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9eb2668b19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9eb2668b19_0_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9eb2668b19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9eb2668b19_0_17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9eb2668b19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9eb2668b19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9eb2668b19_0_17"/>
          <p:cNvSpPr txBox="1"/>
          <p:nvPr/>
        </p:nvSpPr>
        <p:spPr>
          <a:xfrm>
            <a:off x="736925" y="1929000"/>
            <a:ext cx="7553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Синтаксическая ошибка: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происходит, когда встречается код, который не соответствует правилам языка Python.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Ошибка исполнения: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следует из названия, случается во время исполнения программы.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Логическая ошибка (смысловая):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происходит, когда программа ведет себя не так, как было задумано. Интерпретатор запускает программу и не сообщает об ошибке. Но все работает не так, как хотелось бы.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9eb2668b19_0_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53950" y="4107250"/>
            <a:ext cx="4240576" cy="23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9eb2668b19_0_17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Цикл for и о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тладка в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9eb2668b19_0_17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ЦИКЛ FOR И 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ОТЛАДКА В</a:t>
            </a: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9eb2668b19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9eb2668b19_0_30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9eb2668b19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9eb2668b19_0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9eb2668b19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9eb2668b19_0_3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9eb2668b19_0_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9eb2668b19_0_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9eb2668b19_0_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4800" y="2090875"/>
            <a:ext cx="754380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9eb2668b19_0_30"/>
          <p:cNvSpPr/>
          <p:nvPr/>
        </p:nvSpPr>
        <p:spPr>
          <a:xfrm>
            <a:off x="690125" y="1153800"/>
            <a:ext cx="75531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</a:t>
            </a:r>
            <a:r>
              <a:rPr b="1" lang="ru-RU" sz="2000">
                <a:latin typeface="Calibri"/>
                <a:ea typeface="Calibri"/>
                <a:cs typeface="Calibri"/>
                <a:sym typeface="Calibri"/>
              </a:rPr>
              <a:t>Цикл for и о</a:t>
            </a:r>
            <a:r>
              <a:rPr b="1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тладка в Python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9eb2668b19_0_30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ЦИКЛ FOR И 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ОТЛАДКА В</a:t>
            </a: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9eb2668b19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9eb2668b19_0_43"/>
          <p:cNvSpPr/>
          <p:nvPr/>
        </p:nvSpPr>
        <p:spPr>
          <a:xfrm>
            <a:off x="8528255" y="427657"/>
            <a:ext cx="477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9eb2668b19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9eb2668b19_0_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9eb2668b19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9eb2668b19_0_43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9eb2668b19_0_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9eb2668b19_0_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9eb2668b19_0_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07130" y="841630"/>
            <a:ext cx="6389212" cy="578987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9eb2668b19_0_43"/>
          <p:cNvSpPr/>
          <p:nvPr/>
        </p:nvSpPr>
        <p:spPr>
          <a:xfrm>
            <a:off x="4380550" y="398230"/>
            <a:ext cx="38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ЦИКЛ FOR И </a:t>
            </a:r>
            <a:endParaRPr b="1" sz="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ОТЛАДКА В</a:t>
            </a:r>
            <a:r>
              <a:rPr b="1" lang="ru-RU" sz="9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b="1" i="0" lang="ru-RU" sz="9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PYTHON</a:t>
            </a:r>
            <a:endParaRPr b="1" i="0" sz="9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2020-01-18T08:52:17Z</dcterms:created>
  <dc:creator>Kirill Priyomko</dc:creator>
</cp:coreProperties>
</file>