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77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33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6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7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25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06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71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55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9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59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7CDE0-ECB4-4BF8-B628-4DCD8CD885A8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AEB73B-9266-4488-8389-35A2FF69EBC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7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Ассемблерная оптимизация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latin typeface="+mn-lt"/>
              </a:rPr>
              <a:t>Новиков Сергей</a:t>
            </a:r>
          </a:p>
          <a:p>
            <a:pPr algn="r"/>
            <a:r>
              <a:rPr lang="ru-RU" dirty="0" smtClean="0">
                <a:latin typeface="+mn-lt"/>
              </a:rPr>
              <a:t>Б05-931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965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работы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Изучить методы ассемблерной оптимизации программы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Узнать насколько ускоряется программа после ассемблерных оптимизаций</a:t>
            </a:r>
          </a:p>
          <a:p>
            <a:pPr marL="0" indent="0"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42557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 оптимизации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22830" y="2580783"/>
            <a:ext cx="3719148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</a:rPr>
              <a:t>Find </a:t>
            </a:r>
            <a:r>
              <a:rPr lang="ru-RU" sz="2400" dirty="0" smtClean="0">
                <a:ln w="0"/>
              </a:rPr>
              <a:t>занимает почти </a:t>
            </a:r>
            <a:r>
              <a:rPr lang="en-US" sz="2400" dirty="0" smtClean="0">
                <a:ln w="0"/>
              </a:rPr>
              <a:t>3</a:t>
            </a:r>
            <a:r>
              <a:rPr lang="ru-RU" sz="2400" dirty="0" smtClean="0">
                <a:ln w="0"/>
              </a:rPr>
              <a:t>3,</a:t>
            </a:r>
            <a:r>
              <a:rPr lang="en-US" sz="2400" dirty="0" smtClean="0">
                <a:ln w="0"/>
              </a:rPr>
              <a:t>16</a:t>
            </a:r>
            <a:r>
              <a:rPr lang="ru-RU" sz="2400" dirty="0" smtClean="0">
                <a:ln w="0"/>
              </a:rPr>
              <a:t>%</a:t>
            </a:r>
          </a:p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</a:rPr>
              <a:t>А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</a:rPr>
              <a:t>hash_xor</a:t>
            </a:r>
            <a:endParaRPr lang="ru-RU" sz="2400" b="0" cap="none" spc="0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</a:rPr>
              <a:t> 17,32%</a:t>
            </a:r>
            <a:endParaRPr lang="en-US" sz="2400" dirty="0" smtClean="0">
              <a:ln w="0"/>
            </a:endParaRPr>
          </a:p>
          <a:p>
            <a:pPr algn="ctr"/>
            <a:r>
              <a:rPr lang="ru-RU" sz="2400" dirty="0" smtClean="0">
                <a:ln w="0"/>
              </a:rPr>
              <a:t>В сумме это почти </a:t>
            </a:r>
            <a:r>
              <a:rPr lang="en-US" sz="2400" dirty="0" smtClean="0">
                <a:ln w="0"/>
              </a:rPr>
              <a:t>50</a:t>
            </a:r>
            <a:r>
              <a:rPr lang="ru-RU" sz="2400" dirty="0" smtClean="0">
                <a:ln w="0"/>
              </a:rPr>
              <a:t>% поэтому стоит их оптимизировать.</a:t>
            </a:r>
            <a:endParaRPr lang="en-US" sz="2400" b="0" cap="none" spc="0" dirty="0" smtClean="0">
              <a:ln w="0"/>
              <a:solidFill>
                <a:schemeClr val="tx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4538589" cy="4364502"/>
          </a:xfrm>
        </p:spPr>
      </p:pic>
    </p:spTree>
    <p:extLst>
      <p:ext uri="{BB962C8B-B14F-4D97-AF65-F5344CB8AC3E}">
        <p14:creationId xmlns:p14="http://schemas.microsoft.com/office/powerpoint/2010/main" val="264018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find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5106113" cy="3858163"/>
          </a:xfrm>
        </p:spPr>
      </p:pic>
      <p:sp>
        <p:nvSpPr>
          <p:cNvPr id="6" name="Прямоугольник 5"/>
          <p:cNvSpPr/>
          <p:nvPr/>
        </p:nvSpPr>
        <p:spPr>
          <a:xfrm>
            <a:off x="6819962" y="3066277"/>
            <a:ext cx="371914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</a:rPr>
              <a:t>Функция до оптимизации.</a:t>
            </a:r>
          </a:p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</a:rPr>
              <a:t>Перепишем её на ассембле</a:t>
            </a:r>
            <a:r>
              <a:rPr lang="ru-RU" sz="2400" dirty="0" smtClean="0">
                <a:ln w="0"/>
              </a:rPr>
              <a:t>ре. </a:t>
            </a:r>
            <a:endParaRPr lang="en-US" sz="2400" b="0" cap="none" spc="0" dirty="0" smtClean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7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1560" y="286603"/>
            <a:ext cx="6070209" cy="1450757"/>
          </a:xfrm>
        </p:spPr>
        <p:txBody>
          <a:bodyPr/>
          <a:lstStyle/>
          <a:p>
            <a:r>
              <a:rPr lang="ru-RU" dirty="0" smtClean="0"/>
              <a:t>Функция после оптимизации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46" y="286603"/>
            <a:ext cx="4739053" cy="5788882"/>
          </a:xfrm>
        </p:spPr>
      </p:pic>
      <p:sp>
        <p:nvSpPr>
          <p:cNvPr id="5" name="Прямоугольник 4"/>
          <p:cNvSpPr/>
          <p:nvPr/>
        </p:nvSpPr>
        <p:spPr>
          <a:xfrm>
            <a:off x="1500617" y="3500094"/>
            <a:ext cx="3719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</a:rPr>
              <a:t>Вот такая ассемблерная вставка получилась</a:t>
            </a:r>
            <a:endParaRPr lang="en-US" sz="2400" b="0" cap="none" spc="0" dirty="0" smtClean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1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err="1" smtClean="0"/>
              <a:t>hash_xor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5129594" cy="4022725"/>
          </a:xfrm>
        </p:spPr>
      </p:pic>
      <p:sp>
        <p:nvSpPr>
          <p:cNvPr id="5" name="Прямоугольник 4"/>
          <p:cNvSpPr/>
          <p:nvPr/>
        </p:nvSpPr>
        <p:spPr>
          <a:xfrm>
            <a:off x="7178455" y="3148474"/>
            <a:ext cx="371914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</a:rPr>
              <a:t>Функция до оптимизации.</a:t>
            </a:r>
          </a:p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</a:rPr>
              <a:t>(Эту функцию перепишем в отдельном .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</a:rPr>
              <a:t>asm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</a:rPr>
              <a:t> </a:t>
            </a:r>
            <a:r>
              <a:rPr lang="ru-RU" sz="2400" b="0" cap="none" spc="0" dirty="0" smtClean="0">
                <a:ln w="0"/>
                <a:solidFill>
                  <a:schemeClr val="tx1"/>
                </a:solidFill>
              </a:rPr>
              <a:t>файле)</a:t>
            </a:r>
            <a:endParaRPr lang="en-US" sz="2400" b="0" cap="none" spc="0" dirty="0" smtClean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9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0" cy="1450757"/>
          </a:xfrm>
        </p:spPr>
        <p:txBody>
          <a:bodyPr/>
          <a:lstStyle/>
          <a:p>
            <a:r>
              <a:rPr lang="en-US" dirty="0" smtClean="0"/>
              <a:t>Hash </a:t>
            </a:r>
            <a:r>
              <a:rPr lang="ru-RU" dirty="0" smtClean="0"/>
              <a:t>после оптимизации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82556"/>
            <a:ext cx="5225882" cy="1438476"/>
          </a:xfrm>
        </p:spPr>
      </p:pic>
      <p:sp>
        <p:nvSpPr>
          <p:cNvPr id="6" name="Прямоугольник 5"/>
          <p:cNvSpPr/>
          <p:nvPr/>
        </p:nvSpPr>
        <p:spPr>
          <a:xfrm>
            <a:off x="1097280" y="1737360"/>
            <a:ext cx="52258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</a:rPr>
              <a:t>Вот код переписанной функции-</a:t>
            </a:r>
            <a:r>
              <a:rPr lang="en-US" sz="2400" dirty="0" smtClean="0">
                <a:ln w="0"/>
              </a:rPr>
              <a:t>&gt;</a:t>
            </a:r>
          </a:p>
          <a:p>
            <a:pPr algn="ctr"/>
            <a:endParaRPr lang="en-US" sz="2400" dirty="0" smtClean="0">
              <a:ln w="0"/>
            </a:endParaRPr>
          </a:p>
          <a:p>
            <a:pPr algn="ctr"/>
            <a:r>
              <a:rPr lang="en-US" sz="2400" dirty="0" smtClean="0">
                <a:ln w="0"/>
              </a:rPr>
              <a:t>A</a:t>
            </a:r>
            <a:r>
              <a:rPr lang="ru-RU" sz="2400" dirty="0" smtClean="0">
                <a:ln w="0"/>
              </a:rPr>
              <a:t> в </a:t>
            </a:r>
            <a:r>
              <a:rPr lang="en-US" sz="2400" dirty="0" smtClean="0">
                <a:ln w="0"/>
              </a:rPr>
              <a:t>.</a:t>
            </a:r>
            <a:r>
              <a:rPr lang="en-US" sz="2400" dirty="0" err="1" smtClean="0">
                <a:ln w="0"/>
              </a:rPr>
              <a:t>cpp</a:t>
            </a:r>
            <a:r>
              <a:rPr lang="en-US" sz="2400" dirty="0" smtClean="0">
                <a:ln w="0"/>
              </a:rPr>
              <a:t> </a:t>
            </a:r>
            <a:r>
              <a:rPr lang="ru-RU" sz="2400" dirty="0" smtClean="0">
                <a:ln w="0"/>
              </a:rPr>
              <a:t>файле пишем</a:t>
            </a:r>
            <a:r>
              <a:rPr lang="en-US" sz="2400" dirty="0" smtClean="0">
                <a:ln w="0"/>
              </a:rPr>
              <a:t>:</a:t>
            </a:r>
            <a:endParaRPr lang="ru-RU" sz="2400" dirty="0" smtClean="0">
              <a:ln w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35187" y="4934141"/>
            <a:ext cx="3719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</a:rPr>
              <a:t>Посмотрим какие результаты это принесло</a:t>
            </a:r>
            <a:endParaRPr lang="en-US" sz="2400" b="0" cap="none" spc="0" dirty="0" smtClean="0">
              <a:ln w="0"/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62" y="1737360"/>
            <a:ext cx="4254548" cy="45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2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13320"/>
              </p:ext>
            </p:extLst>
          </p:nvPr>
        </p:nvGraphicFramePr>
        <p:xfrm>
          <a:off x="1097280" y="1932526"/>
          <a:ext cx="3231455" cy="294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48"/>
                <a:gridCol w="776377"/>
                <a:gridCol w="802257"/>
                <a:gridCol w="905773"/>
              </a:tblGrid>
              <a:tr h="4623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</a:t>
                      </a:r>
                      <a:endParaRPr lang="ru-RU" dirty="0"/>
                    </a:p>
                  </a:txBody>
                  <a:tcPr/>
                </a:tc>
              </a:tr>
              <a:tr h="462334">
                <a:tc>
                  <a:txBody>
                    <a:bodyPr/>
                    <a:lstStyle/>
                    <a:p>
                      <a:r>
                        <a:rPr lang="en-US" dirty="0" smtClean="0"/>
                        <a:t>test1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7358</a:t>
                      </a:r>
                      <a:endParaRPr lang="ru-RU" dirty="0"/>
                    </a:p>
                  </a:txBody>
                  <a:tcPr/>
                </a:tc>
              </a:tr>
              <a:tr h="462334">
                <a:tc>
                  <a:txBody>
                    <a:bodyPr/>
                    <a:lstStyle/>
                    <a:p>
                      <a:r>
                        <a:rPr lang="en-US" dirty="0" smtClean="0"/>
                        <a:t>test2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6934</a:t>
                      </a:r>
                      <a:endParaRPr lang="ru-RU" dirty="0"/>
                    </a:p>
                  </a:txBody>
                  <a:tcPr/>
                </a:tc>
              </a:tr>
              <a:tr h="462334">
                <a:tc>
                  <a:txBody>
                    <a:bodyPr/>
                    <a:lstStyle/>
                    <a:p>
                      <a:r>
                        <a:rPr lang="en-US" dirty="0" smtClean="0"/>
                        <a:t>test3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23974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12230</a:t>
                      </a:r>
                      <a:endParaRPr lang="ru-RU" dirty="0"/>
                    </a:p>
                  </a:txBody>
                  <a:tcPr/>
                </a:tc>
              </a:tr>
              <a:tr h="231167">
                <a:tc>
                  <a:txBody>
                    <a:bodyPr/>
                    <a:lstStyle/>
                    <a:p>
                      <a:r>
                        <a:rPr lang="en-US" dirty="0" smtClean="0"/>
                        <a:t>test4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12945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test5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23092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9244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11866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20644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7655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10266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677906" y="2858796"/>
            <a:ext cx="52258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</a:rPr>
              <a:t>Таким образом, п</a:t>
            </a:r>
            <a:r>
              <a:rPr lang="ru-RU" sz="2400" dirty="0" smtClean="0">
                <a:ln w="0"/>
              </a:rPr>
              <a:t>рограмма </a:t>
            </a:r>
            <a:r>
              <a:rPr lang="ru-RU" sz="2400" dirty="0" smtClean="0">
                <a:ln w="0"/>
              </a:rPr>
              <a:t>с ассемблерными оптимизациями ускорилась в два раза</a:t>
            </a:r>
            <a:r>
              <a:rPr lang="ru-RU" sz="2400" dirty="0" smtClean="0">
                <a:ln w="0"/>
              </a:rPr>
              <a:t>.</a:t>
            </a:r>
          </a:p>
          <a:p>
            <a:endParaRPr lang="ru-RU" sz="2400" dirty="0" smtClean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2884002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141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Ретро</vt:lpstr>
      <vt:lpstr>Ассемблерная оптимизация</vt:lpstr>
      <vt:lpstr>Задачи работы:</vt:lpstr>
      <vt:lpstr>До оптимизации</vt:lpstr>
      <vt:lpstr>Оптимизация find</vt:lpstr>
      <vt:lpstr>Функция после оптимизации</vt:lpstr>
      <vt:lpstr>Оптимизация hash_xor</vt:lpstr>
      <vt:lpstr>Hash после оптимизации</vt:lpstr>
      <vt:lpstr>Результаты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Ассемблерная оптимизация</dc:title>
  <dc:creator>Сергей Новиков</dc:creator>
  <cp:lastModifiedBy>Сергей Новиков</cp:lastModifiedBy>
  <cp:revision>17</cp:revision>
  <dcterms:created xsi:type="dcterms:W3CDTF">2020-05-10T20:43:48Z</dcterms:created>
  <dcterms:modified xsi:type="dcterms:W3CDTF">2020-05-17T20:07:20Z</dcterms:modified>
</cp:coreProperties>
</file>