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d977bcf0e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d977bcf0e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d977bd4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d977bd4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d977bcf0e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d977bcf0e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d977bcf0e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d977bcf0e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d977bcf0e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d977bcf0e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d977bcf0e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d977bcf0e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d977bcf0e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d977bcf0e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d977bcf0e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d977bcf0e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d977bcf0e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d977bcf0e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ee73412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0ee73412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ackwsBl3rndAW2oJVZRvYrpopFcwSVuq/vie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</a:rPr>
              <a:t>Analysis of Stroke Cases among Patients</a:t>
            </a:r>
            <a:endParaRPr b="1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1572600" y="2189100"/>
            <a:ext cx="59988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00">
                <a:solidFill>
                  <a:srgbClr val="0000FF"/>
                </a:solidFill>
              </a:rPr>
              <a:t>QUESTIONS?</a:t>
            </a:r>
            <a:endParaRPr b="1" sz="83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1572600" y="2189100"/>
            <a:ext cx="59988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00">
                <a:solidFill>
                  <a:srgbClr val="0000FF"/>
                </a:solidFill>
              </a:rPr>
              <a:t>THANK YOU</a:t>
            </a:r>
            <a:endParaRPr b="1" sz="83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525" y="1465188"/>
            <a:ext cx="3678950" cy="221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2732550" y="266375"/>
            <a:ext cx="3678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FF"/>
                </a:solidFill>
              </a:rPr>
              <a:t>STROKE:THE SILENT KILLER</a:t>
            </a:r>
            <a:endParaRPr b="1" sz="1900">
              <a:solidFill>
                <a:srgbClr val="0000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94275" y="1188550"/>
            <a:ext cx="3831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LEADING CAUSE OF LONG-TERM DISABILITY IN THE US</a:t>
            </a:r>
            <a:endParaRPr sz="1600"/>
          </a:p>
        </p:txBody>
      </p:sp>
      <p:sp>
        <p:nvSpPr>
          <p:cNvPr id="62" name="Google Shape;62;p14"/>
          <p:cNvSpPr txBox="1"/>
          <p:nvPr/>
        </p:nvSpPr>
        <p:spPr>
          <a:xfrm>
            <a:off x="5860725" y="1331975"/>
            <a:ext cx="319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ABOUT 700 000 PEOPLE SUFFER FROM STROKE EACH YEAR</a:t>
            </a:r>
            <a:endParaRPr sz="1600"/>
          </a:p>
        </p:txBody>
      </p:sp>
      <p:sp>
        <p:nvSpPr>
          <p:cNvPr id="63" name="Google Shape;63;p14"/>
          <p:cNvSpPr txBox="1"/>
          <p:nvPr/>
        </p:nvSpPr>
        <p:spPr>
          <a:xfrm>
            <a:off x="512300" y="3524625"/>
            <a:ext cx="2315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3RD LARGEST CAUSE OF DEATH</a:t>
            </a:r>
            <a:endParaRPr sz="1600"/>
          </a:p>
        </p:txBody>
      </p:sp>
      <p:sp>
        <p:nvSpPr>
          <p:cNvPr id="64" name="Google Shape;64;p14"/>
          <p:cNvSpPr txBox="1"/>
          <p:nvPr/>
        </p:nvSpPr>
        <p:spPr>
          <a:xfrm>
            <a:off x="5963175" y="3422175"/>
            <a:ext cx="2745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OF THE 700 000 STROKES: 500 000 ARE FIRST ATTACKS, 200 000 ARE RECURRENT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1221600" y="450825"/>
            <a:ext cx="6700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FF"/>
                </a:solidFill>
              </a:rPr>
              <a:t>PROBLEM STATEMENT</a:t>
            </a:r>
            <a:endParaRPr b="1" sz="1900">
              <a:solidFill>
                <a:srgbClr val="0000FF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840175" y="1250025"/>
            <a:ext cx="7459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 PATIENTS WITH HIGH LEVEL OF GLUCOSE WHO HAD STROKES TEND TO HAVE HIGHER LEVELS OF GLUCOSE COMPARED TO PATIENTS WHO DIDN'T HAVE STROKE?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IS AGE A CONTRIBUTING FACTOR IN STROKES?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IS BODY MASS INDEX A CONTRIBUTING FACTOR IN STROKES?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 PATIENTS WITH STROKES HAVE OTHER LIFE THREATENING CONDITIONS?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2049200" y="286900"/>
            <a:ext cx="5184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FF"/>
                </a:solidFill>
              </a:rPr>
              <a:t>DATA ANALYZED</a:t>
            </a:r>
            <a:endParaRPr b="1" sz="1900">
              <a:solidFill>
                <a:srgbClr val="0000FF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85800" y="963125"/>
            <a:ext cx="7110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300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Dataset</a:t>
            </a:r>
            <a:r>
              <a:rPr lang="en"/>
              <a:t> of 5110 patients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Variables include: age, glucose level, body mass index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Raw Data Available Here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28600" y="484275"/>
            <a:ext cx="5998800" cy="5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65">
                <a:solidFill>
                  <a:srgbClr val="0000FF"/>
                </a:solidFill>
              </a:rPr>
              <a:t>There’s no statistically significant difference between glucose level of people with and without stroke.</a:t>
            </a:r>
            <a:endParaRPr sz="1765">
              <a:solidFill>
                <a:srgbClr val="0000FF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25" y="1267675"/>
            <a:ext cx="4991100" cy="32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5809575" y="1406125"/>
            <a:ext cx="2793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glucose level is not a direct contributing factor in strokes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difference of 1.66 is not statistically significant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28600" y="484275"/>
            <a:ext cx="5998800" cy="5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65">
                <a:solidFill>
                  <a:srgbClr val="0000FF"/>
                </a:solidFill>
              </a:rPr>
              <a:t>There is  statistically significant difference between age of people who had stroke and who didn’t.</a:t>
            </a:r>
            <a:endParaRPr sz="1765">
              <a:solidFill>
                <a:srgbClr val="0000FF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5809575" y="1406125"/>
            <a:ext cx="2793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average age </a:t>
            </a:r>
            <a:r>
              <a:rPr lang="en"/>
              <a:t>difference between patients with and without stroke is 26 years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Age is a factor in stroke cases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00" y="1230675"/>
            <a:ext cx="5065100" cy="33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428600" y="484275"/>
            <a:ext cx="5998800" cy="5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65">
                <a:solidFill>
                  <a:srgbClr val="0000FF"/>
                </a:solidFill>
              </a:rPr>
              <a:t>There is  statistically significant difference between body mass index  of people who had stroke and who didn’t.</a:t>
            </a:r>
            <a:endParaRPr sz="1765">
              <a:solidFill>
                <a:srgbClr val="0000FF"/>
              </a:solidFill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5809575" y="1406125"/>
            <a:ext cx="2793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95% confidence the average bmi of people with stroke is 0.73 to 2.12 higher compared to people without stroke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Bmi  is a factor in stroke cases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Bmi should be considered with other factors, like age. because average difference is small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25" y="1156675"/>
            <a:ext cx="5361125" cy="35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28600" y="484275"/>
            <a:ext cx="5998800" cy="5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65">
                <a:solidFill>
                  <a:srgbClr val="0000FF"/>
                </a:solidFill>
              </a:rPr>
              <a:t>What other conditions patients have?</a:t>
            </a:r>
            <a:endParaRPr sz="1765">
              <a:solidFill>
                <a:srgbClr val="0000FF"/>
              </a:solidFill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5809575" y="1406125"/>
            <a:ext cx="2793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66% had stroke alone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18% had stroke and hypertension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11.3%had stroke and heart disease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4.3% had both hypertension and heart condition.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62025" y="1165600"/>
            <a:ext cx="6531799" cy="31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1572600" y="407525"/>
            <a:ext cx="5998800" cy="5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65">
                <a:solidFill>
                  <a:srgbClr val="0000FF"/>
                </a:solidFill>
              </a:rPr>
              <a:t>Summary</a:t>
            </a:r>
            <a:endParaRPr sz="1765">
              <a:solidFill>
                <a:srgbClr val="0000FF"/>
              </a:solidFill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3751138" y="935450"/>
            <a:ext cx="1535400" cy="1908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548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mass index is a significant factor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1303925" y="935450"/>
            <a:ext cx="1535400" cy="1908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is a significant factor in strokes with average difference of 26 years between stroke/no stroke groups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6198375" y="935450"/>
            <a:ext cx="1535400" cy="1908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548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Glucose Level is not a significant factor in stroke cases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1572600" y="3136350"/>
            <a:ext cx="5998800" cy="5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65">
                <a:solidFill>
                  <a:srgbClr val="0000FF"/>
                </a:solidFill>
              </a:rPr>
              <a:t>Recommendations</a:t>
            </a:r>
            <a:endParaRPr sz="1765">
              <a:solidFill>
                <a:srgbClr val="0000FF"/>
              </a:solidFill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1388400" y="3577400"/>
            <a:ext cx="6367200" cy="1262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While body mass index is a significant factor it </a:t>
            </a:r>
            <a:r>
              <a:rPr lang="en"/>
              <a:t>should be considered in combination with  other factors in evaluation of stroke risks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Further studies are needed to evaluate risk scores by other contributing factors. The data has shown hypertension and heart disease were present in one third of cases.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