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3de208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3de208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d3de208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d3de208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3de208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d3de208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d3de2081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d3de208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3de2081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3de2081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d3de2081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d3de2081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d3de2081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d3de2081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paultimothymooney/chest-xray-pneumoni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CNN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CLASSIFICATION TASK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PNEUMONIA X-RAY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37450"/>
            <a:ext cx="8520600" cy="22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of 5863 X-Ray images </a:t>
            </a:r>
            <a:r>
              <a:rPr lang="en" u="sng">
                <a:solidFill>
                  <a:schemeClr val="hlink"/>
                </a:solidFill>
                <a:hlinkClick r:id="rId3"/>
              </a:rPr>
              <a:t>from KAGGLE.COM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Imbalanced dataset, limited amount of data for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Training, validation, test data in separate folders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is to predict pneumonia from an X-Ray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</a:t>
            </a:r>
            <a:r>
              <a:rPr lang="en"/>
              <a:t>different</a:t>
            </a:r>
            <a:r>
              <a:rPr lang="en"/>
              <a:t> CNN models, choose the best one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49323"/>
            <a:ext cx="85206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7432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FEATURE ENGINEERING                 PHASE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875" y="1469575"/>
            <a:ext cx="4488425" cy="25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83500" y="1728900"/>
            <a:ext cx="4170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imbalanced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27% normal, 73% pneumonia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</a:t>
            </a:r>
            <a:r>
              <a:rPr lang="en"/>
              <a:t>pneumonia</a:t>
            </a:r>
            <a:r>
              <a:rPr lang="en"/>
              <a:t>: 4273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normal: 1583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16 images in validation folder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Disregard validation images, create 20% validation set out of training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Augment training data with slightly modified images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preprocessing per model specs.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FOR IMAGE CLASSIFICATION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Input, filters, feature 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Activation, pooling, fully connected layers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237625" y="2978625"/>
            <a:ext cx="42069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TRANSFER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Transfer learning idea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Execution steps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Metrics, plots and model comparison.</a:t>
            </a:r>
            <a:endParaRPr sz="18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300" y="801600"/>
            <a:ext cx="2410221" cy="2496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5" y="2453162"/>
            <a:ext cx="4206899" cy="2247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8621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VGG16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275" y="1017723"/>
            <a:ext cx="3215025" cy="11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850" y="1642300"/>
            <a:ext cx="2679826" cy="1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7275" y="2723025"/>
            <a:ext cx="3215026" cy="11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0738" y="3438418"/>
            <a:ext cx="2654057" cy="13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MODELS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9614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VGG16 is the best model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Highest accuracy score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Least training time among pretrained models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93% accuracy score, 95% recall and precision for positive class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675" y="915725"/>
            <a:ext cx="3241701" cy="17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050" y="2710624"/>
            <a:ext cx="4077769" cy="17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2266325"/>
            <a:ext cx="85206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VGG16 yield best scores compared to other models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model was saved on HDD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model weights can be loaded and used for X-ray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509200" y="1152475"/>
            <a:ext cx="4125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QUESTIONS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