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-scm.com/book/ru/v1/%D0%92%D0%B2%D0%B5%D0%B4%D0%B5%D0%BD%D0%B8%D0%B5-%D0%9E%D1%81%D0%BD%D0%BE%D0%B2%D1%8B-Git" TargetMode="External"/><Relationship Id="rId4" Type="http://schemas.openxmlformats.org/officeDocument/2006/relationships/hyperlink" Target="https://github.com/yourUsername/Scala-complete-course.git" TargetMode="External"/><Relationship Id="rId5" Type="http://schemas.openxmlformats.org/officeDocument/2006/relationships/hyperlink" Target="https://github.com/yourUsername/Scala-complete-course.git" TargetMode="External"/><Relationship Id="rId6" Type="http://schemas.openxmlformats.org/officeDocument/2006/relationships/hyperlink" Target="https://github.com/yourUsername/Scala-complete-course.gi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-scm.com/docs" TargetMode="External"/><Relationship Id="rId4" Type="http://schemas.openxmlformats.org/officeDocument/2006/relationships/hyperlink" Target="https://git-scm.com/downloads/gui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-scm.com/" TargetMode="External"/><Relationship Id="rId4" Type="http://schemas.openxmlformats.org/officeDocument/2006/relationships/hyperlink" Target="https://github.com/sergeypopov83/scala-school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oracle.com/technetwork/java/javase/downloads/jdk8-downloads-2133151.html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jetbrains.com/idea/#chooseYourEdition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D2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4200"/>
              <a:t>Подготовка рабочего места</a:t>
            </a:r>
          </a:p>
        </p:txBody>
      </p:sp>
      <p:pic>
        <p:nvPicPr>
          <p:cNvPr descr="gerb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750" y="1156451"/>
            <a:ext cx="1652499" cy="147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2797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2"/>
                </a:solidFill>
              </a:rPr>
              <a:t>Подготовка рабочего места</a:t>
            </a:r>
          </a:p>
        </p:txBody>
      </p:sp>
      <p:pic>
        <p:nvPicPr>
          <p:cNvPr descr="setProjectSettings.PNG"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750" y="1111400"/>
            <a:ext cx="4773049" cy="390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2797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2"/>
                </a:solidFill>
              </a:rPr>
              <a:t>Ликбез. Git 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089664"/>
            <a:ext cx="8520600" cy="339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>
                <a:solidFill>
                  <a:srgbClr val="434343"/>
                </a:solidFill>
              </a:rPr>
              <a:t>Git</a:t>
            </a:r>
            <a:r>
              <a:rPr lang="ru">
                <a:solidFill>
                  <a:srgbClr val="434343"/>
                </a:solidFill>
              </a:rPr>
              <a:t> - распределенная система управления версиями. Подробно о git можно узнать здесь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https://git-scm.com/book/ru/v1/Введение-Основы-Git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434343"/>
                </a:solidFill>
              </a:rPr>
              <a:t>Команды, которые понадобятся для начала работы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b="1" lang="ru">
                <a:solidFill>
                  <a:srgbClr val="434343"/>
                </a:solidFill>
              </a:rPr>
              <a:t>git clone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https://github.com/</a:t>
            </a:r>
            <a:r>
              <a:rPr b="1" i="1" lang="ru" u="sng">
                <a:solidFill>
                  <a:schemeClr val="hlink"/>
                </a:solidFill>
                <a:hlinkClick r:id="rId5"/>
              </a:rPr>
              <a:t>yourUsername</a:t>
            </a:r>
            <a:r>
              <a:rPr lang="ru" u="sng">
                <a:solidFill>
                  <a:schemeClr val="hlink"/>
                </a:solidFill>
                <a:hlinkClick r:id="rId6"/>
              </a:rPr>
              <a:t>/Scala-complete-course.git</a:t>
            </a:r>
            <a:r>
              <a:rPr lang="ru">
                <a:solidFill>
                  <a:srgbClr val="434343"/>
                </a:solidFill>
              </a:rPr>
              <a:t> Эта команда создаст локальную копию удаленного репозитоия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b="1" lang="ru">
                <a:solidFill>
                  <a:srgbClr val="434343"/>
                </a:solidFill>
              </a:rPr>
              <a:t>git fetch -v --all </a:t>
            </a:r>
            <a:r>
              <a:rPr lang="ru">
                <a:solidFill>
                  <a:srgbClr val="434343"/>
                </a:solidFill>
              </a:rPr>
              <a:t>- заберет все изменения из удаленного репозитория </a:t>
            </a:r>
            <a:r>
              <a:rPr b="1" lang="ru">
                <a:solidFill>
                  <a:srgbClr val="434343"/>
                </a:solidFill>
              </a:rPr>
              <a:t>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b="1" lang="ru">
                <a:solidFill>
                  <a:srgbClr val="434343"/>
                </a:solidFill>
              </a:rPr>
              <a:t>git commit -m “Some meaningful message” </a:t>
            </a:r>
            <a:r>
              <a:rPr lang="ru">
                <a:solidFill>
                  <a:srgbClr val="434343"/>
                </a:solidFill>
              </a:rPr>
              <a:t>- создаст локальный коммит со всеми текущими изменениями и указанным </a:t>
            </a:r>
            <a:r>
              <a:rPr lang="ru">
                <a:solidFill>
                  <a:srgbClr val="434343"/>
                </a:solidFill>
              </a:rPr>
              <a:t>сообщением</a:t>
            </a:r>
            <a:r>
              <a:rPr lang="ru">
                <a:solidFill>
                  <a:srgbClr val="434343"/>
                </a:solidFill>
              </a:rPr>
              <a:t>   </a:t>
            </a:r>
            <a:r>
              <a:rPr b="1" lang="ru">
                <a:solidFill>
                  <a:srgbClr val="434343"/>
                </a:solidFill>
              </a:rPr>
              <a:t>  </a:t>
            </a:r>
            <a:r>
              <a:rPr lang="ru">
                <a:solidFill>
                  <a:srgbClr val="434343"/>
                </a:solidFill>
              </a:rPr>
              <a:t>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b="1" lang="ru">
                <a:solidFill>
                  <a:srgbClr val="434343"/>
                </a:solidFill>
              </a:rPr>
              <a:t>git push origin </a:t>
            </a:r>
            <a:r>
              <a:rPr lang="ru">
                <a:solidFill>
                  <a:srgbClr val="434343"/>
                </a:solidFill>
              </a:rPr>
              <a:t>- отправит изменения текущей ветки в удаленную версию это ветки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434343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2797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2"/>
                </a:solidFill>
              </a:rPr>
              <a:t>Ликбез. Git 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089664"/>
            <a:ext cx="8520600" cy="339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434343"/>
                </a:solidFill>
              </a:rPr>
              <a:t>Полный список список команд:</a:t>
            </a:r>
          </a:p>
          <a:p>
            <a:pPr indent="457200"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https://git-scm.com/docs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434343"/>
                </a:solidFill>
              </a:rPr>
              <a:t>Список графических клиентов гит: </a:t>
            </a:r>
          </a:p>
          <a:p>
            <a:pPr indent="457200"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https://git-scm.com/downloads/guis</a:t>
            </a:r>
            <a:r>
              <a:rPr lang="ru">
                <a:solidFill>
                  <a:srgbClr val="434343"/>
                </a:solidFill>
              </a:rPr>
              <a:t>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434343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2797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solidFill>
                  <a:schemeClr val="dk2"/>
                </a:solidFill>
              </a:rPr>
              <a:t>Подготовка рабочего места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06375"/>
            <a:ext cx="8520600" cy="339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Установите GIT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https://git-scm.com/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Сделайте форк курса на GitHub </a:t>
            </a:r>
            <a:r>
              <a:rPr lang="ru" u="sng">
                <a:solidFill>
                  <a:schemeClr val="hlink"/>
                </a:solidFill>
                <a:hlinkClick r:id="rId4"/>
              </a:rPr>
              <a:t>Scala School</a:t>
            </a:r>
          </a:p>
        </p:txBody>
      </p:sp>
      <p:pic>
        <p:nvPicPr>
          <p:cNvPr descr="scalaFork.PNG" id="63" name="Shape 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974" y="1890200"/>
            <a:ext cx="6091400" cy="30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797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2"/>
                </a:solidFill>
              </a:rPr>
              <a:t>Подготовка рабочего места</a:t>
            </a:r>
          </a:p>
        </p:txBody>
      </p:sp>
      <p:pic>
        <p:nvPicPr>
          <p:cNvPr descr="gitCloneProject.PN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000" y="1605325"/>
            <a:ext cx="4846649" cy="24712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07626"/>
            <a:ext cx="8520600" cy="49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Клонируйте проект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434343"/>
                </a:solidFill>
              </a:rPr>
              <a:t> 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542825" y="4536450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542825" y="4076563"/>
            <a:ext cx="8520600" cy="49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434343"/>
                </a:solidFill>
              </a:rPr>
              <a:t>   в команде clone укажите URL вашей версии проекта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434343"/>
                </a:solidFill>
              </a:rPr>
              <a:t> 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2797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2"/>
                </a:solidFill>
              </a:rPr>
              <a:t>Подготовка рабочего места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09064"/>
            <a:ext cx="8520600" cy="339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Установите </a:t>
            </a:r>
            <a:r>
              <a:rPr lang="ru" u="sng">
                <a:solidFill>
                  <a:schemeClr val="hlink"/>
                </a:solidFill>
                <a:hlinkClick r:id="rId3"/>
              </a:rPr>
              <a:t>JDK 1.8</a:t>
            </a:r>
          </a:p>
        </p:txBody>
      </p:sp>
      <p:pic>
        <p:nvPicPr>
          <p:cNvPr descr="javaDownload.PNG"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649" y="1533886"/>
            <a:ext cx="5240825" cy="28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2797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2"/>
                </a:solidFill>
              </a:rPr>
              <a:t>Подготовка рабочего места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09064"/>
            <a:ext cx="8520600" cy="339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Установите Intellij Idea </a:t>
            </a:r>
            <a:r>
              <a:rPr lang="ru" u="sng">
                <a:solidFill>
                  <a:schemeClr val="hlink"/>
                </a:solidFill>
                <a:hlinkClick r:id="rId3"/>
              </a:rPr>
              <a:t>Community edition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В процессе установке обязательно скачайте scala plugin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434343"/>
                </a:solidFill>
              </a:rPr>
              <a:t> </a:t>
            </a:r>
          </a:p>
        </p:txBody>
      </p:sp>
      <p:pic>
        <p:nvPicPr>
          <p:cNvPr descr="scalaPlugin.PNG"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4975" y="1826575"/>
            <a:ext cx="3603324" cy="30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2797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2"/>
                </a:solidFill>
              </a:rPr>
              <a:t>Подготовка рабочего места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089664"/>
            <a:ext cx="8520600" cy="339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Запустите Idea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В открывшемся окне выберите “открыть проект”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434343"/>
                </a:solidFill>
              </a:rPr>
              <a:t> </a:t>
            </a:r>
          </a:p>
        </p:txBody>
      </p:sp>
      <p:pic>
        <p:nvPicPr>
          <p:cNvPr descr="openProject.PN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075" y="1815024"/>
            <a:ext cx="4320075" cy="299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2797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2"/>
                </a:solidFill>
              </a:rPr>
              <a:t>Подготовка рабочего места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089664"/>
            <a:ext cx="8520600" cy="339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В процессе создания проекта вам будет предложено настроить JDK проекта. Нажмите кнопку “New” и выберете ваш JDK 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434343"/>
                </a:solidFill>
              </a:rPr>
              <a:t> 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024" y="1885650"/>
            <a:ext cx="4437149" cy="30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2797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2"/>
                </a:solidFill>
              </a:rPr>
              <a:t>Подготовка рабочего места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089664"/>
            <a:ext cx="8520600" cy="339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Выберите build.sbt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434343"/>
                </a:solidFill>
              </a:rPr>
              <a:t> </a:t>
            </a:r>
          </a:p>
        </p:txBody>
      </p:sp>
      <p:pic>
        <p:nvPicPr>
          <p:cNvPr descr="configureProject.PNG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150" y="1515150"/>
            <a:ext cx="3017620" cy="339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2797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2"/>
                </a:solidFill>
              </a:rPr>
              <a:t>Подготовка рабочего места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089664"/>
            <a:ext cx="8520600" cy="339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Выберете “открыть как проект”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434343"/>
                </a:solidFill>
              </a:rPr>
              <a:t> 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287" y="1614187"/>
            <a:ext cx="540067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