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3" r:id="rId5"/>
    <p:sldId id="268" r:id="rId6"/>
    <p:sldId id="269" r:id="rId7"/>
    <p:sldId id="266" r:id="rId8"/>
    <p:sldId id="271" r:id="rId9"/>
    <p:sldId id="274" r:id="rId10"/>
    <p:sldId id="270" r:id="rId11"/>
    <p:sldId id="275" r:id="rId12"/>
    <p:sldId id="272" r:id="rId13"/>
    <p:sldId id="265" r:id="rId14"/>
    <p:sldId id="276" r:id="rId15"/>
    <p:sldId id="267" r:id="rId16"/>
    <p:sldId id="27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7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83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7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93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5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1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6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74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9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5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5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7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76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41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5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285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2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606460"/>
              </p:ext>
            </p:extLst>
          </p:nvPr>
        </p:nvGraphicFramePr>
        <p:xfrm>
          <a:off x="1233777" y="2333177"/>
          <a:ext cx="1032091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305">
                  <a:extLst>
                    <a:ext uri="{9D8B030D-6E8A-4147-A177-3AD203B41FA5}">
                      <a16:colId xmlns:a16="http://schemas.microsoft.com/office/drawing/2014/main" val="3140073957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4276234329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206573051"/>
                    </a:ext>
                  </a:extLst>
                </a:gridCol>
              </a:tblGrid>
              <a:tr h="3162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7577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</a:t>
                      </a:r>
                      <a:r>
                        <a:rPr lang="ru-RU" baseline="0" dirty="0" smtClean="0"/>
                        <a:t> по клику мышки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54385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Обратный</a:t>
                      </a:r>
                      <a:r>
                        <a:rPr lang="ru-RU" baseline="0" dirty="0" smtClean="0"/>
                        <a:t> переход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Edit.FindAllReferences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(без перехода)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Resharper.FindUsages</a:t>
                      </a:r>
                      <a:r>
                        <a:rPr lang="ru-RU" dirty="0" smtClean="0"/>
                        <a:t> (с переходом)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52432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Поиск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Edit.GotoAll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(+файлы,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js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41850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Стрелки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62233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u="sng" dirty="0" err="1" smtClean="0"/>
              <a:t>Рефакторинг</a:t>
            </a:r>
            <a:endParaRPr lang="ru-RU" u="sng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6" y="2596257"/>
            <a:ext cx="4839856" cy="26075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928" y="561626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Хорошая среда разработки делает код </a:t>
            </a:r>
            <a:r>
              <a:rPr lang="en-US" dirty="0" smtClean="0"/>
              <a:t>“</a:t>
            </a:r>
            <a:r>
              <a:rPr lang="ru-RU" dirty="0" smtClean="0"/>
              <a:t>пластилиновым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8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838759"/>
              </p:ext>
            </p:extLst>
          </p:nvPr>
        </p:nvGraphicFramePr>
        <p:xfrm>
          <a:off x="1113705" y="2702628"/>
          <a:ext cx="103209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305">
                  <a:extLst>
                    <a:ext uri="{9D8B030D-6E8A-4147-A177-3AD203B41FA5}">
                      <a16:colId xmlns:a16="http://schemas.microsoft.com/office/drawing/2014/main" val="3140073957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4276234329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206573051"/>
                    </a:ext>
                  </a:extLst>
                </a:gridCol>
              </a:tblGrid>
              <a:tr h="3162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7577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Вынос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Edit.Refactor.ExtractMethod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16020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Вынос интерфейса</a:t>
                      </a:r>
                    </a:p>
                    <a:p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Edit.Refactor.ExtractInterface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79286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Переименование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Edit.Refactor.Rename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Resharper.Refactor.Rename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подхватывает поля)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63097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Подсказки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(работает с прочерками в полях, ВЗ)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5598"/>
                  </a:ext>
                </a:extLst>
              </a:tr>
              <a:tr h="359688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Вертикальное выделение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06989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2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u="sng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9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анализа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478631"/>
              </p:ext>
            </p:extLst>
          </p:nvPr>
        </p:nvGraphicFramePr>
        <p:xfrm>
          <a:off x="1192210" y="2338842"/>
          <a:ext cx="985520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067">
                  <a:extLst>
                    <a:ext uri="{9D8B030D-6E8A-4147-A177-3AD203B41FA5}">
                      <a16:colId xmlns:a16="http://schemas.microsoft.com/office/drawing/2014/main" val="3140073957"/>
                    </a:ext>
                  </a:extLst>
                </a:gridCol>
                <a:gridCol w="3285067">
                  <a:extLst>
                    <a:ext uri="{9D8B030D-6E8A-4147-A177-3AD203B41FA5}">
                      <a16:colId xmlns:a16="http://schemas.microsoft.com/office/drawing/2014/main" val="4276234329"/>
                    </a:ext>
                  </a:extLst>
                </a:gridCol>
                <a:gridCol w="3285067">
                  <a:extLst>
                    <a:ext uri="{9D8B030D-6E8A-4147-A177-3AD203B41FA5}">
                      <a16:colId xmlns:a16="http://schemas.microsoft.com/office/drawing/2014/main" val="206573051"/>
                    </a:ext>
                  </a:extLst>
                </a:gridCol>
              </a:tblGrid>
              <a:tr h="2927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7577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Подсветка слов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в том числе русский)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52394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dirty="0" smtClean="0"/>
                        <a:t>Отладка</a:t>
                      </a:r>
                      <a:r>
                        <a:rPr lang="en-US" dirty="0" smtClean="0"/>
                        <a:t> (+</a:t>
                      </a:r>
                      <a:r>
                        <a:rPr lang="ru-RU" dirty="0" smtClean="0"/>
                        <a:t>клиент)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54385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Подключение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неймспейсов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мышкой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автоматом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69585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Подключение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nuget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49940"/>
                  </a:ext>
                </a:extLst>
              </a:tr>
              <a:tr h="512289">
                <a:tc>
                  <a:txBody>
                    <a:bodyPr/>
                    <a:lstStyle/>
                    <a:p>
                      <a:r>
                        <a:rPr lang="ru-RU" dirty="0" smtClean="0"/>
                        <a:t>Зависимости</a:t>
                      </a:r>
                      <a:r>
                        <a:rPr lang="ru-RU" baseline="0" dirty="0" smtClean="0"/>
                        <a:t> между проектами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Resharper.Architecture.ProjectDependencyDiagram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52432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baseline="0" dirty="0" err="1" smtClean="0"/>
                        <a:t>Диазассемблирование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Reshareper.Windows.AssemblyExplorer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4185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41413" y="5999140"/>
            <a:ext cx="392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https://habr.com/ru/sandbox/130042/</a:t>
            </a:r>
          </a:p>
        </p:txBody>
      </p:sp>
    </p:spTree>
    <p:extLst>
      <p:ext uri="{BB962C8B-B14F-4D97-AF65-F5344CB8AC3E}">
        <p14:creationId xmlns:p14="http://schemas.microsoft.com/office/powerpoint/2010/main" val="857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ЭТО НУЖНО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Хорошая среда разработки – это когда программист </a:t>
            </a:r>
            <a:r>
              <a:rPr lang="ru-RU" dirty="0"/>
              <a:t>может вечером сесть в кресло, включить приятную музыку, налить бокал вина, и прочитать программу как будто бы он читал интересную </a:t>
            </a:r>
            <a:r>
              <a:rPr lang="ru-RU" dirty="0" smtClean="0"/>
              <a:t>книжку</a:t>
            </a:r>
            <a:endParaRPr lang="ru-RU" dirty="0"/>
          </a:p>
        </p:txBody>
      </p:sp>
      <p:pic>
        <p:nvPicPr>
          <p:cNvPr id="4" name="Рисунок 3" descr="C:\Users\riskulov\Desktop\win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799" y="4289425"/>
            <a:ext cx="2454910" cy="165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3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8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riskulov\Desktop\sposoby-popast-v-sostoyanie-potoka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64" y="2539133"/>
            <a:ext cx="4692072" cy="26807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состояние потока?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7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состояния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состоянии потока разработчика максимальная производительность </a:t>
            </a:r>
            <a:r>
              <a:rPr lang="ru-RU" dirty="0" smtClean="0"/>
              <a:t>труда</a:t>
            </a:r>
            <a:endParaRPr lang="ru-RU" dirty="0" smtClean="0"/>
          </a:p>
          <a:p>
            <a:r>
              <a:rPr lang="ru-RU" dirty="0" smtClean="0"/>
              <a:t>Нужно </a:t>
            </a:r>
            <a:r>
              <a:rPr lang="ru-RU" dirty="0" smtClean="0"/>
              <a:t>время что бы в него зайти (примерно 15 мин)</a:t>
            </a:r>
          </a:p>
          <a:p>
            <a:r>
              <a:rPr lang="ru-RU" dirty="0" smtClean="0"/>
              <a:t>Легко </a:t>
            </a:r>
            <a:r>
              <a:rPr lang="ru-RU" dirty="0" smtClean="0"/>
              <a:t>сбить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78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УДЕЛЯЕМ ВНИМАНИЕ ТАКИМ ВЕЩАМ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Тихий кабинет</a:t>
            </a:r>
            <a:endParaRPr lang="ru-RU" dirty="0" smtClean="0"/>
          </a:p>
          <a:p>
            <a:r>
              <a:rPr lang="ru-RU" dirty="0" smtClean="0"/>
              <a:t>Здоровье </a:t>
            </a:r>
          </a:p>
          <a:p>
            <a:r>
              <a:rPr lang="ru-RU" u="sng" dirty="0" smtClean="0"/>
              <a:t>Среда разработки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1092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8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7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Темная </a:t>
            </a:r>
            <a:r>
              <a:rPr lang="ru-RU" dirty="0" smtClean="0"/>
              <a:t>тема (я использую </a:t>
            </a:r>
            <a:r>
              <a:rPr lang="en-US" dirty="0"/>
              <a:t>R</a:t>
            </a:r>
            <a:r>
              <a:rPr lang="en-US" dirty="0" smtClean="0"/>
              <a:t>ider Dark)</a:t>
            </a:r>
            <a:endParaRPr lang="ru-RU" dirty="0" smtClean="0"/>
          </a:p>
          <a:p>
            <a:r>
              <a:rPr lang="ru-RU" dirty="0" smtClean="0"/>
              <a:t>Горячие клавиши</a:t>
            </a:r>
          </a:p>
          <a:p>
            <a:r>
              <a:rPr lang="en-US" dirty="0" err="1" smtClean="0"/>
              <a:t>Resharper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9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u="sng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9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pic>
        <p:nvPicPr>
          <p:cNvPr id="4" name="Рисунок 3" descr="C:\Users\riskulov\Desktop\2gi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46" y="1912422"/>
            <a:ext cx="7315200" cy="41010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56146" y="6198156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инструмента с хорошей навигацией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4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902</TotalTime>
  <Words>251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Контур</vt:lpstr>
      <vt:lpstr>Среда разработки</vt:lpstr>
      <vt:lpstr>Что такое состояние потока?</vt:lpstr>
      <vt:lpstr>Особенности состояния потока</vt:lpstr>
      <vt:lpstr>УДЕЛЯЕМ ВНИМАНИЕ ТАКИМ ВЕЩАМ</vt:lpstr>
      <vt:lpstr>Инструменты Среды РАЗРАБОТКИ</vt:lpstr>
      <vt:lpstr>Инструменты Среды РАЗРАБОТКИ</vt:lpstr>
      <vt:lpstr>Настройка окружения</vt:lpstr>
      <vt:lpstr>Инструменты Среды РАЗРАБОТКИ</vt:lpstr>
      <vt:lpstr>навигация</vt:lpstr>
      <vt:lpstr>НАВИГАЦИЯ</vt:lpstr>
      <vt:lpstr>Инструменты Среды РАЗРАБОТКИ</vt:lpstr>
      <vt:lpstr>РЕФАКТОРИНГ</vt:lpstr>
      <vt:lpstr>РЕФАКТОРИНГ</vt:lpstr>
      <vt:lpstr>Инструменты Среды РАЗРАБОТКИ</vt:lpstr>
      <vt:lpstr>Инструменты анализа</vt:lpstr>
      <vt:lpstr>ДЛЯ ЧЕГО ЭТО НУЖНО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Среда разработки</dc:title>
  <dc:creator>Пользователь Windows</dc:creator>
  <cp:lastModifiedBy>Пользователь Windows</cp:lastModifiedBy>
  <cp:revision>23</cp:revision>
  <dcterms:created xsi:type="dcterms:W3CDTF">2023-04-01T02:19:39Z</dcterms:created>
  <dcterms:modified xsi:type="dcterms:W3CDTF">2023-04-02T03:37:14Z</dcterms:modified>
</cp:coreProperties>
</file>