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63" r:id="rId5"/>
    <p:sldId id="278" r:id="rId6"/>
    <p:sldId id="268" r:id="rId7"/>
    <p:sldId id="269" r:id="rId8"/>
    <p:sldId id="266" r:id="rId9"/>
    <p:sldId id="271" r:id="rId10"/>
    <p:sldId id="274" r:id="rId11"/>
    <p:sldId id="270" r:id="rId12"/>
    <p:sldId id="275" r:id="rId13"/>
    <p:sldId id="272" r:id="rId14"/>
    <p:sldId id="265" r:id="rId15"/>
    <p:sldId id="276" r:id="rId16"/>
    <p:sldId id="267" r:id="rId17"/>
    <p:sldId id="277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37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83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07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931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854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818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2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161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74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29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53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55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17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76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41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55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52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953C-3814-4714-A4CC-D76BB886B631}" type="datetimeFigureOut">
              <a:rPr lang="ru-RU" smtClean="0"/>
              <a:t>02-04-2023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06FA-75C8-4ED2-9B61-D5FC3E0DD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285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2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</a:t>
            </a:r>
            <a:endParaRPr lang="ru-RU" dirty="0"/>
          </a:p>
        </p:txBody>
      </p:sp>
      <p:pic>
        <p:nvPicPr>
          <p:cNvPr id="4" name="Рисунок 3" descr="C:\Users\riskulov\Desktop\2gi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146" y="1912422"/>
            <a:ext cx="7315200" cy="41010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256146" y="6198156"/>
            <a:ext cx="533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инструмента с хорошей навигацией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4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606460"/>
              </p:ext>
            </p:extLst>
          </p:nvPr>
        </p:nvGraphicFramePr>
        <p:xfrm>
          <a:off x="1233777" y="2333177"/>
          <a:ext cx="1032091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305">
                  <a:extLst>
                    <a:ext uri="{9D8B030D-6E8A-4147-A177-3AD203B41FA5}">
                      <a16:colId xmlns:a16="http://schemas.microsoft.com/office/drawing/2014/main" val="3140073957"/>
                    </a:ext>
                  </a:extLst>
                </a:gridCol>
                <a:gridCol w="3440305">
                  <a:extLst>
                    <a:ext uri="{9D8B030D-6E8A-4147-A177-3AD203B41FA5}">
                      <a16:colId xmlns:a16="http://schemas.microsoft.com/office/drawing/2014/main" val="4276234329"/>
                    </a:ext>
                  </a:extLst>
                </a:gridCol>
                <a:gridCol w="3440305">
                  <a:extLst>
                    <a:ext uri="{9D8B030D-6E8A-4147-A177-3AD203B41FA5}">
                      <a16:colId xmlns:a16="http://schemas.microsoft.com/office/drawing/2014/main" val="206573051"/>
                    </a:ext>
                  </a:extLst>
                </a:gridCol>
              </a:tblGrid>
              <a:tr h="31621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Resharper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337577"/>
                  </a:ext>
                </a:extLst>
              </a:tr>
              <a:tr h="316214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Переход</a:t>
                      </a:r>
                      <a:r>
                        <a:rPr lang="ru-RU" baseline="0" dirty="0" smtClean="0"/>
                        <a:t> по клику мышки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54385"/>
                  </a:ext>
                </a:extLst>
              </a:tr>
              <a:tr h="553374">
                <a:tc>
                  <a:txBody>
                    <a:bodyPr/>
                    <a:lstStyle/>
                    <a:p>
                      <a:r>
                        <a:rPr lang="ru-RU" dirty="0" smtClean="0"/>
                        <a:t>Обратный</a:t>
                      </a:r>
                      <a:r>
                        <a:rPr lang="ru-RU" baseline="0" dirty="0" smtClean="0"/>
                        <a:t> переход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Edit.FindAllReferences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(без перехода)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Resharper.FindUsages</a:t>
                      </a:r>
                      <a:r>
                        <a:rPr lang="ru-RU" dirty="0" smtClean="0"/>
                        <a:t> (с переходом)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52432"/>
                  </a:ext>
                </a:extLst>
              </a:tr>
              <a:tr h="316214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Поиск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Edit.GotoAll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(+файлы,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js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141850"/>
                  </a:ext>
                </a:extLst>
              </a:tr>
              <a:tr h="316214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Стрелки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62233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1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Среды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Настройка окружения</a:t>
            </a:r>
          </a:p>
          <a:p>
            <a:r>
              <a:rPr lang="ru-RU" dirty="0" smtClean="0"/>
              <a:t>Навигация</a:t>
            </a:r>
          </a:p>
          <a:p>
            <a:r>
              <a:rPr lang="ru-RU" u="sng" dirty="0" err="1" smtClean="0"/>
              <a:t>Рефакторинг</a:t>
            </a:r>
            <a:endParaRPr lang="ru-RU" u="sng" dirty="0" smtClean="0"/>
          </a:p>
          <a:p>
            <a:r>
              <a:rPr lang="ru-RU" dirty="0" smtClean="0"/>
              <a:t>Анализ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3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36" y="2596257"/>
            <a:ext cx="4839856" cy="26075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3928" y="5616266"/>
            <a:ext cx="686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Хорошая среда разработки делает код </a:t>
            </a:r>
            <a:r>
              <a:rPr lang="en-US" dirty="0" smtClean="0"/>
              <a:t>“</a:t>
            </a:r>
            <a:r>
              <a:rPr lang="ru-RU" dirty="0" smtClean="0"/>
              <a:t>пластилиновым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ru-RU" dirty="0" smtClean="0"/>
              <a:t>РЕФАКТОРИНГ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83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838759"/>
              </p:ext>
            </p:extLst>
          </p:nvPr>
        </p:nvGraphicFramePr>
        <p:xfrm>
          <a:off x="1113705" y="2702628"/>
          <a:ext cx="1032091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305">
                  <a:extLst>
                    <a:ext uri="{9D8B030D-6E8A-4147-A177-3AD203B41FA5}">
                      <a16:colId xmlns:a16="http://schemas.microsoft.com/office/drawing/2014/main" val="3140073957"/>
                    </a:ext>
                  </a:extLst>
                </a:gridCol>
                <a:gridCol w="3440305">
                  <a:extLst>
                    <a:ext uri="{9D8B030D-6E8A-4147-A177-3AD203B41FA5}">
                      <a16:colId xmlns:a16="http://schemas.microsoft.com/office/drawing/2014/main" val="4276234329"/>
                    </a:ext>
                  </a:extLst>
                </a:gridCol>
                <a:gridCol w="3440305">
                  <a:extLst>
                    <a:ext uri="{9D8B030D-6E8A-4147-A177-3AD203B41FA5}">
                      <a16:colId xmlns:a16="http://schemas.microsoft.com/office/drawing/2014/main" val="206573051"/>
                    </a:ext>
                  </a:extLst>
                </a:gridCol>
              </a:tblGrid>
              <a:tr h="31621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Resharper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337577"/>
                  </a:ext>
                </a:extLst>
              </a:tr>
              <a:tr h="316214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Вынос метода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Edit.Refactor.ExtractMethod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916020"/>
                  </a:ext>
                </a:extLst>
              </a:tr>
              <a:tr h="553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Вынос интерфейса</a:t>
                      </a:r>
                    </a:p>
                    <a:p>
                      <a:endParaRPr lang="ru-RU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Edit.Refactor.ExtractInterface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79286"/>
                  </a:ext>
                </a:extLst>
              </a:tr>
              <a:tr h="553374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Переименование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Edit.Refactor.Rename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Resharper.Refactor.Rename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подхватывает поля)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63097"/>
                  </a:ext>
                </a:extLst>
              </a:tr>
              <a:tr h="553374">
                <a:tc>
                  <a:txBody>
                    <a:bodyPr/>
                    <a:lstStyle/>
                    <a:p>
                      <a:r>
                        <a:rPr lang="ru-RU" dirty="0" smtClean="0"/>
                        <a:t>Подсказки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 (работает с прочерками в полях, ВЗ)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15598"/>
                  </a:ext>
                </a:extLst>
              </a:tr>
              <a:tr h="359688">
                <a:tc>
                  <a:txBody>
                    <a:bodyPr/>
                    <a:lstStyle/>
                    <a:p>
                      <a:r>
                        <a:rPr lang="ru-RU" dirty="0" smtClean="0"/>
                        <a:t>Вертикальное выделение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06989"/>
                  </a:ext>
                </a:extLst>
              </a:tr>
            </a:tbl>
          </a:graphicData>
        </a:graphic>
      </p:graphicFrame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ru-RU" dirty="0" smtClean="0"/>
              <a:t>РЕФАКТОРИНГ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2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Среды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Настройка окружения</a:t>
            </a:r>
          </a:p>
          <a:p>
            <a:r>
              <a:rPr lang="ru-RU" dirty="0" smtClean="0"/>
              <a:t>Навигация</a:t>
            </a:r>
          </a:p>
          <a:p>
            <a:r>
              <a:rPr lang="ru-RU" dirty="0" err="1" smtClean="0"/>
              <a:t>Рефакторинг</a:t>
            </a:r>
            <a:endParaRPr lang="ru-RU" dirty="0" smtClean="0"/>
          </a:p>
          <a:p>
            <a:r>
              <a:rPr lang="ru-RU" u="sng" dirty="0" smtClean="0"/>
              <a:t>Анализ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39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анализа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478631"/>
              </p:ext>
            </p:extLst>
          </p:nvPr>
        </p:nvGraphicFramePr>
        <p:xfrm>
          <a:off x="1192210" y="2338842"/>
          <a:ext cx="985520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5067">
                  <a:extLst>
                    <a:ext uri="{9D8B030D-6E8A-4147-A177-3AD203B41FA5}">
                      <a16:colId xmlns:a16="http://schemas.microsoft.com/office/drawing/2014/main" val="3140073957"/>
                    </a:ext>
                  </a:extLst>
                </a:gridCol>
                <a:gridCol w="3285067">
                  <a:extLst>
                    <a:ext uri="{9D8B030D-6E8A-4147-A177-3AD203B41FA5}">
                      <a16:colId xmlns:a16="http://schemas.microsoft.com/office/drawing/2014/main" val="4276234329"/>
                    </a:ext>
                  </a:extLst>
                </a:gridCol>
                <a:gridCol w="3285067">
                  <a:extLst>
                    <a:ext uri="{9D8B030D-6E8A-4147-A177-3AD203B41FA5}">
                      <a16:colId xmlns:a16="http://schemas.microsoft.com/office/drawing/2014/main" val="206573051"/>
                    </a:ext>
                  </a:extLst>
                </a:gridCol>
              </a:tblGrid>
              <a:tr h="2927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Resharper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337577"/>
                  </a:ext>
                </a:extLst>
              </a:tr>
              <a:tr h="292737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Подсветка слов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r>
                        <a:rPr lang="en-US" dirty="0" smtClean="0"/>
                        <a:t> (</a:t>
                      </a:r>
                      <a:r>
                        <a:rPr lang="ru-RU" dirty="0" smtClean="0"/>
                        <a:t>в том числе русский)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52394"/>
                  </a:ext>
                </a:extLst>
              </a:tr>
              <a:tr h="292737">
                <a:tc>
                  <a:txBody>
                    <a:bodyPr/>
                    <a:lstStyle/>
                    <a:p>
                      <a:r>
                        <a:rPr lang="ru-RU" dirty="0" smtClean="0"/>
                        <a:t>Отладка</a:t>
                      </a:r>
                      <a:r>
                        <a:rPr lang="en-US" dirty="0" smtClean="0"/>
                        <a:t> (+</a:t>
                      </a:r>
                      <a:r>
                        <a:rPr lang="ru-RU" dirty="0" smtClean="0"/>
                        <a:t>клиент)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54385"/>
                  </a:ext>
                </a:extLst>
              </a:tr>
              <a:tr h="292737">
                <a:tc>
                  <a:txBody>
                    <a:bodyPr/>
                    <a:lstStyle/>
                    <a:p>
                      <a:r>
                        <a:rPr lang="ru-RU" dirty="0" smtClean="0"/>
                        <a:t>Подключение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неймспейсов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мышкой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автоматом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069585"/>
                  </a:ext>
                </a:extLst>
              </a:tr>
              <a:tr h="2927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Подключение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nuget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49940"/>
                  </a:ext>
                </a:extLst>
              </a:tr>
              <a:tr h="512289">
                <a:tc>
                  <a:txBody>
                    <a:bodyPr/>
                    <a:lstStyle/>
                    <a:p>
                      <a:r>
                        <a:rPr lang="ru-RU" dirty="0" smtClean="0"/>
                        <a:t>Зависимости</a:t>
                      </a:r>
                      <a:r>
                        <a:rPr lang="ru-RU" baseline="0" dirty="0" smtClean="0"/>
                        <a:t> между проектами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Resharper.Architecture.ProjectDependencyDiagram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52432"/>
                  </a:ext>
                </a:extLst>
              </a:tr>
              <a:tr h="292737">
                <a:tc>
                  <a:txBody>
                    <a:bodyPr/>
                    <a:lstStyle/>
                    <a:p>
                      <a:r>
                        <a:rPr lang="ru-RU" baseline="0" dirty="0" err="1" smtClean="0"/>
                        <a:t>Диазассемблирование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Reshareper.Windows.AssemblyExplorer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141850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141413" y="5999140"/>
            <a:ext cx="3929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https://habr.com/ru/sandbox/130042/</a:t>
            </a:r>
          </a:p>
        </p:txBody>
      </p:sp>
    </p:spTree>
    <p:extLst>
      <p:ext uri="{BB962C8B-B14F-4D97-AF65-F5344CB8AC3E}">
        <p14:creationId xmlns:p14="http://schemas.microsoft.com/office/powerpoint/2010/main" val="857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ЭТО НУЖНО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Признак хорошо настроенной среды разработки - программист получает удовольствие от работы в ней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3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0322" y="2419609"/>
            <a:ext cx="9905998" cy="1478570"/>
          </a:xfrm>
        </p:spPr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8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riskulov\Desktop\sposoby-popast-v-sostoyanie-potoka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3" y="1902692"/>
            <a:ext cx="4692072" cy="26807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ru-RU" dirty="0" smtClean="0"/>
              <a:t>Что такое состояние потока?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141412" y="4854142"/>
            <a:ext cx="9905999" cy="15928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сихическое состояние, </a:t>
            </a:r>
            <a:r>
              <a:rPr lang="ru-RU" dirty="0"/>
              <a:t>в котором человек полностью </a:t>
            </a:r>
            <a:r>
              <a:rPr lang="ru-RU" dirty="0" smtClean="0"/>
              <a:t>включён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то, чем он занимается, что характеризуется </a:t>
            </a:r>
            <a:r>
              <a:rPr lang="ru-RU" dirty="0" smtClean="0"/>
              <a:t>сосредоточением</a:t>
            </a:r>
            <a:r>
              <a:rPr lang="ru-RU" dirty="0"/>
              <a:t>, полным вовлечением в </a:t>
            </a:r>
            <a:r>
              <a:rPr lang="ru-RU" dirty="0" smtClean="0"/>
              <a:t>процесс</a:t>
            </a:r>
            <a:r>
              <a:rPr lang="ru-RU" dirty="0"/>
              <a:t> </a:t>
            </a:r>
            <a:r>
              <a:rPr lang="ru-RU" dirty="0" smtClean="0"/>
              <a:t>деятельности (</a:t>
            </a:r>
            <a:r>
              <a:rPr lang="ru-RU" i="1" dirty="0"/>
              <a:t>В</a:t>
            </a:r>
            <a:r>
              <a:rPr lang="ru-RU" i="1" dirty="0" smtClean="0"/>
              <a:t>икипедия)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6367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состояния потока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состоянии потока </a:t>
            </a:r>
            <a:r>
              <a:rPr lang="ru-RU" dirty="0" smtClean="0"/>
              <a:t>у разработчика </a:t>
            </a:r>
            <a:r>
              <a:rPr lang="ru-RU" dirty="0"/>
              <a:t>максимальная производительность </a:t>
            </a:r>
            <a:r>
              <a:rPr lang="ru-RU" dirty="0" smtClean="0"/>
              <a:t>труда</a:t>
            </a:r>
          </a:p>
          <a:p>
            <a:r>
              <a:rPr lang="ru-RU" dirty="0" smtClean="0"/>
              <a:t>Нужно время что бы в него </a:t>
            </a:r>
            <a:r>
              <a:rPr lang="ru-RU" dirty="0" smtClean="0"/>
              <a:t>войти </a:t>
            </a:r>
            <a:r>
              <a:rPr lang="ru-RU" dirty="0" smtClean="0"/>
              <a:t>(примерно 15 мин)</a:t>
            </a:r>
          </a:p>
          <a:p>
            <a:r>
              <a:rPr lang="ru-RU" dirty="0" smtClean="0"/>
              <a:t>Легко сбить</a:t>
            </a:r>
          </a:p>
        </p:txBody>
      </p:sp>
    </p:spTree>
    <p:extLst>
      <p:ext uri="{BB962C8B-B14F-4D97-AF65-F5344CB8AC3E}">
        <p14:creationId xmlns:p14="http://schemas.microsoft.com/office/powerpoint/2010/main" val="5078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Поэтому УДЕЛЯЕМ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Тихий кабинет</a:t>
            </a:r>
          </a:p>
          <a:p>
            <a:r>
              <a:rPr lang="ru-RU" dirty="0" smtClean="0"/>
              <a:t>Здоровье </a:t>
            </a:r>
          </a:p>
          <a:p>
            <a:r>
              <a:rPr lang="ru-RU" dirty="0" smtClean="0"/>
              <a:t>Среда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2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Поэтому УДЕЛЯЕМ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Тихий кабинет</a:t>
            </a:r>
          </a:p>
          <a:p>
            <a:r>
              <a:rPr lang="ru-RU" dirty="0" smtClean="0"/>
              <a:t>Здоровье </a:t>
            </a:r>
          </a:p>
          <a:p>
            <a:r>
              <a:rPr lang="ru-RU" u="sng" dirty="0" smtClean="0"/>
              <a:t>Среда разработки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85390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Среда </a:t>
            </a:r>
            <a:r>
              <a:rPr lang="ru-RU" dirty="0" smtClean="0"/>
              <a:t>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Настройка окружения</a:t>
            </a:r>
          </a:p>
          <a:p>
            <a:r>
              <a:rPr lang="ru-RU" dirty="0" smtClean="0"/>
              <a:t>Навигация</a:t>
            </a:r>
          </a:p>
          <a:p>
            <a:r>
              <a:rPr lang="ru-RU" dirty="0" err="1" smtClean="0"/>
              <a:t>Рефакторинг</a:t>
            </a:r>
            <a:endParaRPr lang="ru-RU" dirty="0" smtClean="0"/>
          </a:p>
          <a:p>
            <a:r>
              <a:rPr lang="ru-RU" dirty="0" smtClean="0"/>
              <a:t>Анализ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8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 smtClean="0"/>
              <a:t>Настройка окружения</a:t>
            </a:r>
          </a:p>
          <a:p>
            <a:r>
              <a:rPr lang="ru-RU" dirty="0" smtClean="0"/>
              <a:t>Навигация</a:t>
            </a:r>
          </a:p>
          <a:p>
            <a:r>
              <a:rPr lang="ru-RU" dirty="0" err="1" smtClean="0"/>
              <a:t>Рефакторинг</a:t>
            </a:r>
            <a:endParaRPr lang="ru-RU" dirty="0" smtClean="0"/>
          </a:p>
          <a:p>
            <a:r>
              <a:rPr lang="ru-RU" dirty="0" smtClean="0"/>
              <a:t>Анализ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7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окружения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Темная тема (я использую </a:t>
            </a:r>
            <a:r>
              <a:rPr lang="en-US" dirty="0"/>
              <a:t>R</a:t>
            </a:r>
            <a:r>
              <a:rPr lang="en-US" dirty="0" smtClean="0"/>
              <a:t>ider Dark)</a:t>
            </a:r>
            <a:endParaRPr lang="ru-RU" dirty="0" smtClean="0"/>
          </a:p>
          <a:p>
            <a:r>
              <a:rPr lang="ru-RU" dirty="0" smtClean="0"/>
              <a:t>Горячие клавиши</a:t>
            </a:r>
          </a:p>
          <a:p>
            <a:r>
              <a:rPr lang="en-US" dirty="0" err="1" smtClean="0"/>
              <a:t>Resharper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099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Среды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Настройка окружения</a:t>
            </a:r>
          </a:p>
          <a:p>
            <a:r>
              <a:rPr lang="ru-RU" u="sng" dirty="0" smtClean="0"/>
              <a:t>Навигация</a:t>
            </a:r>
          </a:p>
          <a:p>
            <a:r>
              <a:rPr lang="ru-RU" dirty="0" err="1" smtClean="0"/>
              <a:t>Рефакторинг</a:t>
            </a:r>
            <a:endParaRPr lang="ru-RU" dirty="0" smtClean="0"/>
          </a:p>
          <a:p>
            <a:r>
              <a:rPr lang="ru-RU" dirty="0" smtClean="0"/>
              <a:t>Анализ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9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913</TotalTime>
  <Words>268</Words>
  <Application>Microsoft Office PowerPoint</Application>
  <PresentationFormat>Широкоэкранный</PresentationFormat>
  <Paragraphs>106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Контур</vt:lpstr>
      <vt:lpstr>Среда разработки</vt:lpstr>
      <vt:lpstr>Что такое состояние потока?</vt:lpstr>
      <vt:lpstr>Особенности состояния потока</vt:lpstr>
      <vt:lpstr>Поэтому УДЕЛЯЕМ ВНИМАНИЕ</vt:lpstr>
      <vt:lpstr>Поэтому УДЕЛЯЕМ ВНИМАНИЕ</vt:lpstr>
      <vt:lpstr>Среда РАЗРАБОТКИ</vt:lpstr>
      <vt:lpstr>Среда РАЗРАБОТКИ</vt:lpstr>
      <vt:lpstr>Настройка окружения</vt:lpstr>
      <vt:lpstr>Инструменты Среды РАЗРАБОТКИ</vt:lpstr>
      <vt:lpstr>навигация</vt:lpstr>
      <vt:lpstr>НАВИГАЦИЯ</vt:lpstr>
      <vt:lpstr>Инструменты Среды РАЗРАБОТКИ</vt:lpstr>
      <vt:lpstr>РЕФАКТОРИНГ</vt:lpstr>
      <vt:lpstr>РЕФАКТОРИНГ</vt:lpstr>
      <vt:lpstr>Инструменты Среды РАЗРАБОТКИ</vt:lpstr>
      <vt:lpstr>Инструменты анализа</vt:lpstr>
      <vt:lpstr>ДЛЯ ЧЕГО ЭТО НУЖНО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Среда разработки</dc:title>
  <dc:creator>Пользователь Windows</dc:creator>
  <cp:lastModifiedBy>Пользователь Windows</cp:lastModifiedBy>
  <cp:revision>26</cp:revision>
  <dcterms:created xsi:type="dcterms:W3CDTF">2023-04-01T02:19:39Z</dcterms:created>
  <dcterms:modified xsi:type="dcterms:W3CDTF">2023-04-02T14:40:36Z</dcterms:modified>
</cp:coreProperties>
</file>