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27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6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2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5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0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0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80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6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1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8AFA-E7BB-4552-A9D0-F7919821BD92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C4D3-F883-471D-9853-B633B4DFC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5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997857" y="1978687"/>
            <a:ext cx="5295207" cy="2702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699173" y="2428499"/>
            <a:ext cx="1764146" cy="64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Logic1Service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17403" y="3707735"/>
            <a:ext cx="2126671" cy="6465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Table1Storage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4391" y="2428499"/>
            <a:ext cx="1764146" cy="64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Logic2Service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41239" y="3707735"/>
            <a:ext cx="1907308" cy="6465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r>
              <a:rPr lang="ru-RU" dirty="0" smtClean="0"/>
              <a:t>2</a:t>
            </a:r>
            <a:r>
              <a:rPr lang="en-US" dirty="0" smtClean="0"/>
              <a:t>Storage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399951" y="3781627"/>
            <a:ext cx="1907308" cy="6465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Table3Storage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23011" y="5738856"/>
            <a:ext cx="2101272" cy="64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44136" y="5738856"/>
            <a:ext cx="1907308" cy="64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479199" y="2489459"/>
            <a:ext cx="1764146" cy="64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Logic3Service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2"/>
            <a:endCxn id="8" idx="0"/>
          </p:cNvCxnSpPr>
          <p:nvPr/>
        </p:nvCxnSpPr>
        <p:spPr>
          <a:xfrm flipH="1">
            <a:off x="4580739" y="3075043"/>
            <a:ext cx="507" cy="63269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858792" y="1978687"/>
            <a:ext cx="3001953" cy="2702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012738" y="5443482"/>
            <a:ext cx="8848008" cy="11075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399764" y="5759828"/>
            <a:ext cx="1907308" cy="64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Table3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9" idx="2"/>
            <a:endCxn id="10" idx="0"/>
          </p:cNvCxnSpPr>
          <p:nvPr/>
        </p:nvCxnSpPr>
        <p:spPr>
          <a:xfrm flipH="1">
            <a:off x="6994893" y="3075043"/>
            <a:ext cx="1571" cy="63269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6" idx="2"/>
            <a:endCxn id="11" idx="0"/>
          </p:cNvCxnSpPr>
          <p:nvPr/>
        </p:nvCxnSpPr>
        <p:spPr>
          <a:xfrm flipH="1">
            <a:off x="10353605" y="3136003"/>
            <a:ext cx="7667" cy="64562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" idx="2"/>
            <a:endCxn id="12" idx="0"/>
          </p:cNvCxnSpPr>
          <p:nvPr/>
        </p:nvCxnSpPr>
        <p:spPr>
          <a:xfrm flipH="1">
            <a:off x="4573647" y="4354279"/>
            <a:ext cx="7092" cy="13845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2"/>
            <a:endCxn id="13" idx="0"/>
          </p:cNvCxnSpPr>
          <p:nvPr/>
        </p:nvCxnSpPr>
        <p:spPr>
          <a:xfrm>
            <a:off x="6994893" y="4354279"/>
            <a:ext cx="2897" cy="13845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1" idx="2"/>
            <a:endCxn id="25" idx="0"/>
          </p:cNvCxnSpPr>
          <p:nvPr/>
        </p:nvCxnSpPr>
        <p:spPr>
          <a:xfrm flipH="1">
            <a:off x="10353418" y="4428171"/>
            <a:ext cx="187" cy="133165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03" y="3915053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Специфика запросов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981189" y="58125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Таблицы БД</a:t>
            </a:r>
            <a:endParaRPr lang="ru-RU" dirty="0"/>
          </a:p>
        </p:txBody>
      </p:sp>
      <p:sp>
        <p:nvSpPr>
          <p:cNvPr id="43" name="Левая фигурная скобка 42"/>
          <p:cNvSpPr/>
          <p:nvPr/>
        </p:nvSpPr>
        <p:spPr>
          <a:xfrm>
            <a:off x="2582436" y="5471000"/>
            <a:ext cx="155448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Левая фигурная скобка 43"/>
          <p:cNvSpPr/>
          <p:nvPr/>
        </p:nvSpPr>
        <p:spPr>
          <a:xfrm>
            <a:off x="2700091" y="3614459"/>
            <a:ext cx="155448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802791" y="25892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Бизнес логика</a:t>
            </a:r>
            <a:endParaRPr lang="ru-RU" dirty="0"/>
          </a:p>
        </p:txBody>
      </p:sp>
      <p:sp>
        <p:nvSpPr>
          <p:cNvPr id="46" name="Левая фигурная скобка 45"/>
          <p:cNvSpPr/>
          <p:nvPr/>
        </p:nvSpPr>
        <p:spPr>
          <a:xfrm>
            <a:off x="2700091" y="2316737"/>
            <a:ext cx="155448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4712096" y="105393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Контекст </a:t>
            </a:r>
            <a:r>
              <a:rPr lang="en-US" dirty="0" smtClean="0"/>
              <a:t>DDD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Левая фигурная скобка 66"/>
          <p:cNvSpPr/>
          <p:nvPr/>
        </p:nvSpPr>
        <p:spPr>
          <a:xfrm rot="5400000">
            <a:off x="5590386" y="-369579"/>
            <a:ext cx="260321" cy="40427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399764" y="113673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Контекст </a:t>
            </a:r>
            <a:r>
              <a:rPr lang="en-US" dirty="0" smtClean="0"/>
              <a:t>DDD 2</a:t>
            </a:r>
            <a:endParaRPr lang="ru-RU" dirty="0"/>
          </a:p>
        </p:txBody>
      </p:sp>
      <p:sp>
        <p:nvSpPr>
          <p:cNvPr id="69" name="Левая фигурная скобка 68"/>
          <p:cNvSpPr/>
          <p:nvPr/>
        </p:nvSpPr>
        <p:spPr>
          <a:xfrm rot="5400000">
            <a:off x="10229607" y="150818"/>
            <a:ext cx="260321" cy="30019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/>
          <p:cNvCxnSpPr/>
          <p:nvPr/>
        </p:nvCxnSpPr>
        <p:spPr>
          <a:xfrm flipH="1">
            <a:off x="5146975" y="3075043"/>
            <a:ext cx="1282190" cy="63269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24</TotalTime>
  <Words>23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Контур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7</cp:revision>
  <dcterms:created xsi:type="dcterms:W3CDTF">2023-08-27T13:26:36Z</dcterms:created>
  <dcterms:modified xsi:type="dcterms:W3CDTF">2023-08-27T13:54:56Z</dcterms:modified>
</cp:coreProperties>
</file>