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5" r:id="rId3"/>
    <p:sldId id="257" r:id="rId4"/>
    <p:sldId id="277" r:id="rId5"/>
    <p:sldId id="261" r:id="rId6"/>
    <p:sldId id="280" r:id="rId7"/>
    <p:sldId id="262" r:id="rId8"/>
    <p:sldId id="259" r:id="rId9"/>
    <p:sldId id="260" r:id="rId10"/>
    <p:sldId id="27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E4F6-31A7-4153-83FD-2FE2E4667DE8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46E30-E628-479C-B932-21CFF39F7D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46E30-E628-479C-B932-21CFF39F7D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0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1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26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40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8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2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54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9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22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7E48-E34D-4E38-8554-B29570D0E2E5}" type="datetimeFigureOut">
              <a:rPr lang="ru-RU" smtClean="0"/>
              <a:t>27-08-2023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F0F3-BBF3-4068-9137-9E13E12C6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2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5eEs5Bh3Ek&amp;list=PLSi1BNmQ61ZohCcl43UdAksg7X3_TSmly" TargetMode="External"/><Relationship Id="rId2" Type="http://schemas.openxmlformats.org/officeDocument/2006/relationships/hyperlink" Target="https://www.quartz-scheduler.net/document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QUARTZ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1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Хранение в БД</a:t>
            </a:r>
          </a:p>
          <a:p>
            <a:r>
              <a:rPr lang="ru-RU" dirty="0" smtClean="0"/>
              <a:t>Работа в кластере</a:t>
            </a:r>
          </a:p>
          <a:p>
            <a:r>
              <a:rPr lang="ru-RU" dirty="0" smtClean="0"/>
              <a:t>Поддержка стандартов телеметрии (</a:t>
            </a:r>
            <a:r>
              <a:rPr lang="ru-RU" dirty="0" err="1" smtClean="0"/>
              <a:t>OpenTelemetry</a:t>
            </a:r>
            <a:r>
              <a:rPr lang="ru-RU" dirty="0" smtClean="0"/>
              <a:t>, </a:t>
            </a:r>
            <a:r>
              <a:rPr lang="en-US" dirty="0" err="1" smtClean="0"/>
              <a:t>OpenTracing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19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26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://www.quartz-scheduler.net/documentation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ru-RU" dirty="0" smtClean="0"/>
              <a:t>Ролики на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www.youtube.com/watch?v=h5eEs5Bh3Ek&amp;list=PLSi1BNmQ61ZohCcl43UdAksg7X3_TSmly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2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quartz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OpenSource</a:t>
            </a:r>
            <a:r>
              <a:rPr lang="ru-RU" dirty="0" smtClean="0"/>
              <a:t> библиотека для управления задачами, которые запускаются по расписанию</a:t>
            </a:r>
            <a:r>
              <a:rPr lang="en-US" dirty="0" smtClean="0"/>
              <a:t>.</a:t>
            </a:r>
            <a:r>
              <a:rPr lang="ru-RU" dirty="0" smtClean="0"/>
              <a:t> Поддерживает работу в кластере и гибкое управление триггерами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8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Quartz</a:t>
            </a:r>
            <a:r>
              <a:rPr lang="ru-RU" dirty="0" smtClean="0"/>
              <a:t> лучше </a:t>
            </a:r>
            <a:r>
              <a:rPr lang="en-US" dirty="0" smtClean="0"/>
              <a:t>CRON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Поддержка секунд в триггерах</a:t>
            </a:r>
          </a:p>
          <a:p>
            <a:r>
              <a:rPr lang="ru-RU" dirty="0" smtClean="0"/>
              <a:t>Календарь праздников</a:t>
            </a:r>
          </a:p>
          <a:p>
            <a:r>
              <a:rPr lang="ru-RU" dirty="0" smtClean="0"/>
              <a:t>Обработчики событий</a:t>
            </a:r>
          </a:p>
          <a:p>
            <a:r>
              <a:rPr lang="ru-RU" dirty="0" smtClean="0"/>
              <a:t>Перезапуск </a:t>
            </a:r>
            <a:r>
              <a:rPr lang="ru-RU" dirty="0" err="1" smtClean="0"/>
              <a:t>джобов</a:t>
            </a:r>
            <a:r>
              <a:rPr lang="ru-RU" dirty="0" smtClean="0"/>
              <a:t> после падения</a:t>
            </a:r>
          </a:p>
          <a:p>
            <a:r>
              <a:rPr lang="ru-RU" dirty="0" smtClean="0"/>
              <a:t>Работает с потоками, а не с процессами</a:t>
            </a:r>
          </a:p>
          <a:p>
            <a:r>
              <a:rPr lang="ru-RU" dirty="0" smtClean="0"/>
              <a:t>Можно смотреть состояние </a:t>
            </a:r>
            <a:r>
              <a:rPr lang="ru-RU" dirty="0" err="1" smtClean="0"/>
              <a:t>джобов</a:t>
            </a:r>
            <a:endParaRPr lang="ru-RU" dirty="0" smtClean="0"/>
          </a:p>
          <a:p>
            <a:r>
              <a:rPr lang="ru-RU" dirty="0" smtClean="0"/>
              <a:t>Независимость от ОС</a:t>
            </a:r>
          </a:p>
          <a:p>
            <a:r>
              <a:rPr lang="ru-RU" dirty="0" smtClean="0"/>
              <a:t>Работа в кластере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1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через </a:t>
            </a:r>
            <a:r>
              <a:rPr lang="en-US" dirty="0" smtClean="0"/>
              <a:t>NUGET </a:t>
            </a:r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пакет:</a:t>
            </a:r>
          </a:p>
          <a:p>
            <a:r>
              <a:rPr lang="en-US" dirty="0" smtClean="0"/>
              <a:t>Quartz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</a:p>
          <a:p>
            <a:r>
              <a:rPr lang="en-US" dirty="0" err="1" smtClean="0"/>
              <a:t>Quartz.Serialization.Json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сериализация</a:t>
            </a:r>
            <a:r>
              <a:rPr lang="ru-RU" dirty="0" smtClean="0"/>
              <a:t> данных в базе)</a:t>
            </a:r>
          </a:p>
          <a:p>
            <a:r>
              <a:rPr lang="en-US" dirty="0" err="1" smtClean="0"/>
              <a:t>Npgsql.EntityFrameworkCore.PostgreSQL</a:t>
            </a:r>
            <a:r>
              <a:rPr lang="en-US" dirty="0" smtClean="0"/>
              <a:t> (</a:t>
            </a:r>
            <a:r>
              <a:rPr lang="ru-RU" dirty="0" smtClean="0"/>
              <a:t>коннект к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Quartz.Extensions.DependencyInjection</a:t>
            </a:r>
            <a:r>
              <a:rPr lang="en-US" dirty="0" smtClean="0"/>
              <a:t> (DI</a:t>
            </a:r>
            <a:r>
              <a:rPr lang="ru-RU" dirty="0" smtClean="0"/>
              <a:t> в </a:t>
            </a:r>
            <a:r>
              <a:rPr lang="ru-RU" dirty="0" err="1" smtClean="0"/>
              <a:t>джобах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2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smtClean="0"/>
              <a:t>понятия БИБЛИОТЕКИ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86908" y="2351301"/>
            <a:ext cx="3214256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Планировщик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37163" y="4248727"/>
            <a:ext cx="2456873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Джоб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696526" y="4244109"/>
            <a:ext cx="2456873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Триггер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1999" y="4359775"/>
            <a:ext cx="2766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Определяет расписание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39707" y="2524267"/>
            <a:ext cx="451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Управляет </a:t>
            </a:r>
            <a:r>
              <a:rPr lang="ru-RU" dirty="0" err="1" smtClean="0"/>
              <a:t>джобами</a:t>
            </a:r>
            <a:endParaRPr lang="ru-RU" dirty="0" smtClean="0"/>
          </a:p>
          <a:p>
            <a:r>
              <a:rPr lang="ru-RU" dirty="0" smtClean="0"/>
              <a:t>и триггерами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3471" y="4378142"/>
            <a:ext cx="2766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Реализует работу задачи</a:t>
            </a:r>
            <a:endParaRPr lang="en-US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4239767" y="3265701"/>
            <a:ext cx="21216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426475" y="3265701"/>
            <a:ext cx="21216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джоб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Реализует работу </a:t>
            </a:r>
            <a:r>
              <a:rPr lang="ru-RU" dirty="0" smtClean="0"/>
              <a:t>задачи</a:t>
            </a:r>
          </a:p>
          <a:p>
            <a:r>
              <a:rPr lang="ru-RU" dirty="0" smtClean="0"/>
              <a:t>Есть флаг запрета параллельного выполнения одного </a:t>
            </a:r>
            <a:r>
              <a:rPr lang="ru-RU" dirty="0" err="1" smtClean="0"/>
              <a:t>джоба</a:t>
            </a:r>
            <a:endParaRPr lang="ru-RU" dirty="0" smtClean="0"/>
          </a:p>
          <a:p>
            <a:r>
              <a:rPr lang="ru-RU" dirty="0" smtClean="0"/>
              <a:t>Экземпляры </a:t>
            </a:r>
            <a:r>
              <a:rPr lang="ru-RU" dirty="0" err="1" smtClean="0"/>
              <a:t>джоба</a:t>
            </a:r>
            <a:r>
              <a:rPr lang="ru-RU" dirty="0" smtClean="0"/>
              <a:t> могут обмениваться данными друг с другом</a:t>
            </a:r>
          </a:p>
          <a:p>
            <a:r>
              <a:rPr lang="ru-RU" dirty="0"/>
              <a:t>К одному </a:t>
            </a:r>
            <a:r>
              <a:rPr lang="ru-RU" dirty="0" err="1"/>
              <a:t>джобу</a:t>
            </a:r>
            <a:r>
              <a:rPr lang="ru-RU" dirty="0"/>
              <a:t> можно</a:t>
            </a:r>
            <a:r>
              <a:rPr lang="en-US" dirty="0"/>
              <a:t> </a:t>
            </a:r>
            <a:r>
              <a:rPr lang="ru-RU" dirty="0"/>
              <a:t>привязать несколько </a:t>
            </a:r>
            <a:r>
              <a:rPr lang="ru-RU" dirty="0" smtClean="0"/>
              <a:t>триггеров</a:t>
            </a:r>
          </a:p>
          <a:p>
            <a:r>
              <a:rPr lang="ru-RU" dirty="0" smtClean="0"/>
              <a:t>Обработчики событий</a:t>
            </a:r>
          </a:p>
          <a:p>
            <a:r>
              <a:rPr lang="ru-RU" dirty="0" smtClean="0"/>
              <a:t>Есть интеграция с </a:t>
            </a:r>
            <a:r>
              <a:rPr lang="en-US" dirty="0" smtClean="0"/>
              <a:t>DI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1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Хранит информацию о расписании выполнения задачи</a:t>
            </a:r>
          </a:p>
          <a:p>
            <a:r>
              <a:rPr lang="ru-RU" dirty="0" smtClean="0"/>
              <a:t>Запуск по интервалу: Интервал </a:t>
            </a:r>
            <a:r>
              <a:rPr lang="ru-RU" dirty="0"/>
              <a:t>+ количество повторений (может быть бесконечно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Запуск по календарю: Даты, время</a:t>
            </a:r>
          </a:p>
          <a:p>
            <a:r>
              <a:rPr lang="ru-RU" dirty="0" smtClean="0"/>
              <a:t>Запуск по расширенному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ru-RU" dirty="0" smtClean="0"/>
              <a:t>выражению (+секунды)</a:t>
            </a:r>
            <a:endParaRPr lang="ru-RU" dirty="0"/>
          </a:p>
          <a:p>
            <a:r>
              <a:rPr lang="ru-RU" dirty="0" smtClean="0"/>
              <a:t>Условия запуска можно комбинировать друг с другом</a:t>
            </a:r>
          </a:p>
          <a:p>
            <a:r>
              <a:rPr lang="ru-RU" dirty="0" smtClean="0"/>
              <a:t>Поддерживается календарь праздников</a:t>
            </a:r>
          </a:p>
        </p:txBody>
      </p:sp>
    </p:spTree>
    <p:extLst>
      <p:ext uri="{BB962C8B-B14F-4D97-AF65-F5344CB8AC3E}">
        <p14:creationId xmlns:p14="http://schemas.microsoft.com/office/powerpoint/2010/main" val="34386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Планировщик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</a:t>
            </a:r>
            <a:r>
              <a:rPr lang="ru-RU" dirty="0" err="1" smtClean="0"/>
              <a:t>джобами</a:t>
            </a:r>
            <a:r>
              <a:rPr lang="ru-RU" dirty="0" smtClean="0"/>
              <a:t> и триггерами (связывает их друг с другом, запускает</a:t>
            </a:r>
            <a:r>
              <a:rPr lang="en-US" dirty="0" smtClean="0"/>
              <a:t>/</a:t>
            </a:r>
            <a:r>
              <a:rPr lang="ru-RU" dirty="0" smtClean="0"/>
              <a:t>останавливает и т д)</a:t>
            </a:r>
            <a:endParaRPr lang="en-US" dirty="0" smtClean="0"/>
          </a:p>
          <a:p>
            <a:r>
              <a:rPr lang="ru-RU" dirty="0" smtClean="0"/>
              <a:t>Можно задать число потоков</a:t>
            </a:r>
          </a:p>
          <a:p>
            <a:r>
              <a:rPr lang="ru-RU" dirty="0"/>
              <a:t>Безопасное прерывание (</a:t>
            </a:r>
            <a:r>
              <a:rPr lang="en-US" dirty="0" err="1"/>
              <a:t>CancelationToken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3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441</TotalTime>
  <Words>239</Words>
  <Application>Microsoft Office PowerPoint</Application>
  <PresentationFormat>Широкоэкранный</PresentationFormat>
  <Paragraphs>55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Контур</vt:lpstr>
      <vt:lpstr>Библиотека QUARTZ</vt:lpstr>
      <vt:lpstr>материалы</vt:lpstr>
      <vt:lpstr>Что такое quartz</vt:lpstr>
      <vt:lpstr>Quartz лучше CRON?</vt:lpstr>
      <vt:lpstr>УСТАНОВКА через NUGET пакеты</vt:lpstr>
      <vt:lpstr>Основные понятия БИБЛИОТЕКИ</vt:lpstr>
      <vt:lpstr>джоб</vt:lpstr>
      <vt:lpstr>ТРИГГЕР</vt:lpstr>
      <vt:lpstr>Планировщик</vt:lpstr>
      <vt:lpstr>Дополнительные возможности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QUARTZ</dc:title>
  <dc:creator>Пользователь Windows</dc:creator>
  <cp:lastModifiedBy>Пользователь Windows</cp:lastModifiedBy>
  <cp:revision>50</cp:revision>
  <dcterms:created xsi:type="dcterms:W3CDTF">2023-08-26T10:23:25Z</dcterms:created>
  <dcterms:modified xsi:type="dcterms:W3CDTF">2023-08-27T09:26:05Z</dcterms:modified>
</cp:coreProperties>
</file>