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67" r:id="rId3"/>
    <p:sldId id="269" r:id="rId4"/>
    <p:sldId id="272" r:id="rId5"/>
    <p:sldId id="273" r:id="rId6"/>
    <p:sldId id="260" r:id="rId7"/>
    <p:sldId id="274" r:id="rId8"/>
    <p:sldId id="275" r:id="rId9"/>
    <p:sldId id="293" r:id="rId10"/>
    <p:sldId id="277" r:id="rId11"/>
    <p:sldId id="276" r:id="rId12"/>
    <p:sldId id="295" r:id="rId13"/>
    <p:sldId id="279" r:id="rId14"/>
    <p:sldId id="284" r:id="rId15"/>
    <p:sldId id="288" r:id="rId16"/>
    <p:sldId id="280" r:id="rId17"/>
    <p:sldId id="286" r:id="rId18"/>
    <p:sldId id="287" r:id="rId19"/>
    <p:sldId id="290" r:id="rId20"/>
    <p:sldId id="291" r:id="rId21"/>
    <p:sldId id="281" r:id="rId22"/>
    <p:sldId id="294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9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1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4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3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6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96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3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4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1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C0EE-9FE1-4821-BE19-20D605FD01D3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32F3-4DEE-4F12-8ADA-2E3ECB942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671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Диаграммы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2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 </a:t>
            </a:r>
            <a:r>
              <a:rPr lang="en-US" dirty="0" smtClean="0"/>
              <a:t>DRAW.IO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23" y="1967695"/>
            <a:ext cx="7127577" cy="44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 </a:t>
            </a:r>
            <a:r>
              <a:rPr lang="en-US" dirty="0" smtClean="0"/>
              <a:t>DRAW.IO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создавать строгие </a:t>
            </a:r>
            <a:r>
              <a:rPr lang="en-US" dirty="0" smtClean="0"/>
              <a:t>UML </a:t>
            </a:r>
            <a:r>
              <a:rPr lang="ru-RU" dirty="0" smtClean="0"/>
              <a:t>диаграммы</a:t>
            </a:r>
          </a:p>
          <a:p>
            <a:r>
              <a:rPr lang="ru-RU" dirty="0" smtClean="0"/>
              <a:t>Позволяет создавать «концептуальные карты»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</a:t>
            </a:r>
            <a:r>
              <a:rPr lang="en-US" dirty="0"/>
              <a:t>DRAW.IO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draw.io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8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UML</a:t>
            </a:r>
            <a:r>
              <a:rPr lang="ru-RU" dirty="0"/>
              <a:t> </a:t>
            </a:r>
            <a:r>
              <a:rPr lang="ru-RU" dirty="0" smtClean="0"/>
              <a:t>- </a:t>
            </a:r>
            <a:r>
              <a:rPr lang="ru-RU" dirty="0"/>
              <a:t>язык </a:t>
            </a:r>
            <a:r>
              <a:rPr lang="ru-RU" dirty="0" smtClean="0"/>
              <a:t>графического описания </a:t>
            </a:r>
            <a:r>
              <a:rPr lang="ru-RU" dirty="0"/>
              <a:t>для </a:t>
            </a:r>
            <a:r>
              <a:rPr lang="ru-RU" dirty="0" smtClean="0"/>
              <a:t>объектного моделирования</a:t>
            </a:r>
            <a:r>
              <a:rPr lang="ru-RU" dirty="0"/>
              <a:t> в области </a:t>
            </a:r>
            <a:r>
              <a:rPr lang="ru-RU" dirty="0" smtClean="0"/>
              <a:t>разработки программного обеспечения</a:t>
            </a:r>
          </a:p>
          <a:p>
            <a:pPr marL="0" indent="0" algn="r">
              <a:buNone/>
            </a:pPr>
            <a:r>
              <a:rPr lang="ru-RU" i="1" dirty="0" smtClean="0"/>
              <a:t>Википедия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372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изобразить класс на </a:t>
            </a:r>
            <a:r>
              <a:rPr lang="en-US" dirty="0" smtClean="0"/>
              <a:t>UML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32535" y="2462054"/>
            <a:ext cx="8983980" cy="315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C:\Users\riskulov\AppData\Local\Microsoft\Windows\INetCache\Content.MSO\C940869C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71824"/>
            <a:ext cx="3583621" cy="184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3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классами в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ru-RU" dirty="0" smtClean="0"/>
              <a:t>Какие виды связей между классами </a:t>
            </a:r>
            <a:r>
              <a:rPr lang="ru-RU" dirty="0" smtClean="0"/>
              <a:t>в </a:t>
            </a:r>
            <a:r>
              <a:rPr lang="en-US" dirty="0" smtClean="0"/>
              <a:t>UML </a:t>
            </a:r>
            <a:r>
              <a:rPr lang="ru-RU" dirty="0" smtClean="0"/>
              <a:t>диаграммах </a:t>
            </a:r>
            <a:r>
              <a:rPr lang="ru-RU" dirty="0" smtClean="0"/>
              <a:t>вы </a:t>
            </a:r>
            <a:r>
              <a:rPr lang="ru-RU" dirty="0" smtClean="0"/>
              <a:t>знаете?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</a:t>
            </a:r>
            <a:r>
              <a:rPr lang="ru-RU" dirty="0" smtClean="0"/>
              <a:t>«ЧАСТЬ-ЦЕЛОЕ»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33524" y="2097088"/>
            <a:ext cx="9176385" cy="27416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C:\Users\riskulov\AppData\Local\Microsoft\Windows\INetCache\Content.MSO\7FB656DE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27" y="2826385"/>
            <a:ext cx="5940425" cy="150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9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 «контейнер ссылающийся на…»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5930" y="2097088"/>
            <a:ext cx="8983980" cy="315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C:\Users\riskulov\AppData\Local\Microsoft\Windows\INetCache\Content.MSO\8232530A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751455"/>
            <a:ext cx="5940425" cy="135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9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33524" y="2097088"/>
            <a:ext cx="9176385" cy="27416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АССОЦИАЦИЯ «Вызывает метод у…»</a:t>
            </a:r>
            <a:endParaRPr lang="ru-RU" dirty="0"/>
          </a:p>
        </p:txBody>
      </p:sp>
      <p:pic>
        <p:nvPicPr>
          <p:cNvPr id="8" name="Рисунок 7" descr="C:\Users\riskulov\AppData\Local\Microsoft\Windows\INetCache\Content.MSO\1959CFA8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823527"/>
            <a:ext cx="5940425" cy="1210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33524" y="2097087"/>
            <a:ext cx="9176385" cy="3570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«ЗАВИСИТ ОТ спецификации»</a:t>
            </a:r>
            <a:endParaRPr lang="ru-RU" dirty="0"/>
          </a:p>
        </p:txBody>
      </p:sp>
      <p:pic>
        <p:nvPicPr>
          <p:cNvPr id="8" name="Рисунок 7" descr="C:\Users\riskulov\AppData\Local\Microsoft\Windows\INetCache\Content.MSO\54B5DA2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7" y="2345690"/>
            <a:ext cx="5940425" cy="287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6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диаграмма классов?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классов </a:t>
            </a:r>
            <a:r>
              <a:rPr lang="ru-RU" dirty="0" smtClean="0"/>
              <a:t>- структурная</a:t>
            </a:r>
            <a:r>
              <a:rPr lang="ru-RU" dirty="0"/>
              <a:t> </a:t>
            </a:r>
            <a:r>
              <a:rPr lang="ru-RU" dirty="0" smtClean="0"/>
              <a:t>диаграмма языка </a:t>
            </a:r>
            <a:r>
              <a:rPr lang="ru-RU" dirty="0"/>
              <a:t>моделирования </a:t>
            </a:r>
            <a:r>
              <a:rPr lang="en-US" dirty="0" smtClean="0"/>
              <a:t>UML</a:t>
            </a:r>
            <a:r>
              <a:rPr lang="ru-RU" dirty="0" smtClean="0"/>
              <a:t>, </a:t>
            </a:r>
            <a:r>
              <a:rPr lang="ru-RU" dirty="0"/>
              <a:t>демонстрирующая общую структуру иерархии </a:t>
            </a:r>
            <a:r>
              <a:rPr lang="ru-RU" dirty="0" smtClean="0"/>
              <a:t>классов системы</a:t>
            </a:r>
            <a:r>
              <a:rPr lang="ru-RU" dirty="0"/>
              <a:t>, их коопераций, </a:t>
            </a:r>
            <a:r>
              <a:rPr lang="ru-RU" dirty="0" smtClean="0"/>
              <a:t>полей,</a:t>
            </a:r>
            <a:r>
              <a:rPr lang="ru-RU" dirty="0"/>
              <a:t> </a:t>
            </a:r>
            <a:r>
              <a:rPr lang="ru-RU" dirty="0" smtClean="0"/>
              <a:t>методов, </a:t>
            </a:r>
            <a:r>
              <a:rPr lang="ru-RU" dirty="0"/>
              <a:t>интерфейсов и взаимосвязей (отношений) между ними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r">
              <a:buNone/>
            </a:pPr>
            <a:r>
              <a:rPr lang="ru-RU" i="1" dirty="0" smtClean="0"/>
              <a:t>Википедия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254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33524" y="2097087"/>
            <a:ext cx="9176385" cy="3570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ИМПЛЕМЕНТАЦИЯ</a:t>
            </a:r>
            <a:endParaRPr lang="ru-RU" dirty="0"/>
          </a:p>
        </p:txBody>
      </p:sp>
      <p:pic>
        <p:nvPicPr>
          <p:cNvPr id="6" name="Рисунок 5" descr="C:\Users\riskulov\AppData\Local\Microsoft\Windows\INetCache\Content.MSO\9DF06E00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6" y="3822063"/>
            <a:ext cx="5940425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riskulov\AppData\Local\Microsoft\Windows\INetCache\Content.MSO\BB5A040E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7" y="2537063"/>
            <a:ext cx="5940425" cy="1210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ru-RU" dirty="0" smtClean="0"/>
              <a:t>Для построения «быстрого черновика» архитектуры программы можно использовать диаграммы </a:t>
            </a:r>
            <a:r>
              <a:rPr lang="en-US" dirty="0" smtClean="0"/>
              <a:t>Visual Studio</a:t>
            </a:r>
          </a:p>
          <a:p>
            <a:r>
              <a:rPr lang="ru-RU" dirty="0" smtClean="0"/>
              <a:t>Для создания диаграмм на «чистом </a:t>
            </a:r>
            <a:r>
              <a:rPr lang="en-US" dirty="0" smtClean="0"/>
              <a:t>UML</a:t>
            </a:r>
            <a:r>
              <a:rPr lang="ru-RU" dirty="0" smtClean="0"/>
              <a:t>», и для создания концептуальных карт рекомендуем использовать </a:t>
            </a:r>
            <a:r>
              <a:rPr lang="en-US" dirty="0" smtClean="0"/>
              <a:t>draw.io</a:t>
            </a:r>
          </a:p>
          <a:p>
            <a:r>
              <a:rPr lang="ru-RU" dirty="0" smtClean="0"/>
              <a:t>Знание языка </a:t>
            </a:r>
            <a:r>
              <a:rPr lang="en-US" dirty="0" smtClean="0"/>
              <a:t>UML </a:t>
            </a:r>
            <a:r>
              <a:rPr lang="ru-RU" dirty="0" smtClean="0"/>
              <a:t>поможет при изучении паттернов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7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5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диаграммы классов?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написать «черновик» со структурой сложной программы</a:t>
            </a:r>
            <a:r>
              <a:rPr lang="en-US" dirty="0" smtClean="0"/>
              <a:t> </a:t>
            </a:r>
            <a:r>
              <a:rPr lang="ru-RU" dirty="0" smtClean="0"/>
              <a:t>(помогает в ней ориентироваться)</a:t>
            </a:r>
          </a:p>
          <a:p>
            <a:r>
              <a:rPr lang="ru-RU" dirty="0" smtClean="0"/>
              <a:t>Помогает в изучении паттернов</a:t>
            </a:r>
          </a:p>
          <a:p>
            <a:r>
              <a:rPr lang="ru-RU" dirty="0" smtClean="0"/>
              <a:t>Документирование программы</a:t>
            </a:r>
          </a:p>
          <a:p>
            <a:r>
              <a:rPr lang="ru-RU" dirty="0" smtClean="0"/>
              <a:t>Переход на </a:t>
            </a:r>
            <a:r>
              <a:rPr lang="en-US" dirty="0" smtClean="0"/>
              <a:t>DDD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6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есть инструменты для построения диаграмм?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r>
              <a:rPr lang="ru-RU" dirty="0" smtClean="0"/>
              <a:t>, компонент «</a:t>
            </a:r>
            <a:r>
              <a:rPr lang="ru-RU" dirty="0"/>
              <a:t>к</a:t>
            </a:r>
            <a:r>
              <a:rPr lang="ru-RU" dirty="0" smtClean="0"/>
              <a:t>онструктор классов»</a:t>
            </a:r>
          </a:p>
          <a:p>
            <a:r>
              <a:rPr lang="en-US" dirty="0" smtClean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8992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ru-RU" dirty="0" smtClean="0"/>
              <a:t>установка компонента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291" y="1729808"/>
            <a:ext cx="5940425" cy="48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ru-RU" dirty="0" smtClean="0"/>
              <a:t>установка компонента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13" y="2213941"/>
            <a:ext cx="7712764" cy="4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диаграммы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См. 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5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диаграммы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ru-RU" dirty="0" smtClean="0"/>
              <a:t>позволяет построить «примитивную» диаграмму классов проекта (черновик)</a:t>
            </a:r>
          </a:p>
          <a:p>
            <a:r>
              <a:rPr lang="ru-RU" dirty="0" smtClean="0"/>
              <a:t>Инструмент негибкий, не подходит для сложных ситуаций</a:t>
            </a:r>
          </a:p>
          <a:p>
            <a:r>
              <a:rPr lang="ru-RU" dirty="0" smtClean="0"/>
              <a:t>Нет строгого </a:t>
            </a:r>
            <a:r>
              <a:rPr lang="en-US" dirty="0" smtClean="0"/>
              <a:t>UML</a:t>
            </a:r>
            <a:r>
              <a:rPr lang="ru-RU" dirty="0" smtClean="0"/>
              <a:t>, это скорее напоминает диаграмму связей между таблицами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перерыв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Перерыв 10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8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303</TotalTime>
  <Words>280</Words>
  <Application>Microsoft Office PowerPoint</Application>
  <PresentationFormat>Широкоэкранный</PresentationFormat>
  <Paragraphs>45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Контур</vt:lpstr>
      <vt:lpstr>Диаграммы классов</vt:lpstr>
      <vt:lpstr>Что такое диаграмма классов?</vt:lpstr>
      <vt:lpstr>Для чего нужны диаграммы классов?</vt:lpstr>
      <vt:lpstr>Какие есть инструменты для построения диаграмм?</vt:lpstr>
      <vt:lpstr>Visual studio – установка компонента</vt:lpstr>
      <vt:lpstr>Visual studio – установка компонента</vt:lpstr>
      <vt:lpstr>Пример диаграммы Visual studio</vt:lpstr>
      <vt:lpstr>Пример диаграммы Visual studio</vt:lpstr>
      <vt:lpstr>перерыв</vt:lpstr>
      <vt:lpstr>Инструмент DRAW.IO</vt:lpstr>
      <vt:lpstr>Инструмент DRAW.IO</vt:lpstr>
      <vt:lpstr>Инструмент DRAW.IO</vt:lpstr>
      <vt:lpstr>ЧТО ТАКОЕ UML?</vt:lpstr>
      <vt:lpstr>КАК изобразить класс на UML?</vt:lpstr>
      <vt:lpstr>Связи между классами в UML</vt:lpstr>
      <vt:lpstr>КОМПОЗИЦИЯ «ЧАСТЬ-ЦЕЛОЕ»</vt:lpstr>
      <vt:lpstr>Агрегация «контейнер ссылающийся на…»</vt:lpstr>
      <vt:lpstr>АССОЦИАЦИЯ «Вызывает метод у…»</vt:lpstr>
      <vt:lpstr>зависимость «ЗАВИСИТ ОТ спецификации»</vt:lpstr>
      <vt:lpstr>НАСЛЕДОВАНИЕ И ИМПЛЕМЕНТАЦИЯ</vt:lpstr>
      <vt:lpstr>ИТОГ</vt:lpstr>
      <vt:lpstr>Вопросы?</vt:lpstr>
      <vt:lpstr>ВСЕМ СПАСИБО!</vt:lpstr>
    </vt:vector>
  </TitlesOfParts>
  <Company>Центр Финансовых Технологий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Рыскулов Сергей Николаевич</dc:creator>
  <cp:lastModifiedBy>Рыскулов Сергей Николаевич</cp:lastModifiedBy>
  <cp:revision>33</cp:revision>
  <dcterms:created xsi:type="dcterms:W3CDTF">2022-10-04T05:19:05Z</dcterms:created>
  <dcterms:modified xsi:type="dcterms:W3CDTF">2022-10-21T03:50:51Z</dcterms:modified>
</cp:coreProperties>
</file>