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69" r:id="rId10"/>
    <p:sldId id="271" r:id="rId11"/>
    <p:sldId id="27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37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15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33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36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00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76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37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15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94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31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7C4EE-035D-4EB2-9FD7-4BDE5EF6E83F}" type="datetimeFigureOut">
              <a:rPr lang="ru-RU" smtClean="0"/>
              <a:t>04-06-2023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60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rct=j&amp;q=&amp;esrc=s&amp;source=images&amp;cd=&amp;ved=2ahUKEwibg77nt8XiAhXMpYsKHYY3BwYQjRx6BAgBEAU&amp;url=http%3A%2F%2Fwww.art-portrets.ru%2Fpismo_zaporozhtsev.html&amp;psig=AOvVaw1Q3bVV3xvZdwxLDmWv-iT1&amp;ust=155938059255344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4012" y="1353474"/>
            <a:ext cx="10527323" cy="2387600"/>
          </a:xfrm>
        </p:spPr>
        <p:txBody>
          <a:bodyPr/>
          <a:lstStyle/>
          <a:p>
            <a:r>
              <a:rPr lang="ru-RU" dirty="0" smtClean="0"/>
              <a:t>Стандарты на архитектуру кода группы </a:t>
            </a:r>
            <a:r>
              <a:rPr lang="en-US" dirty="0" err="1" smtClean="0"/>
              <a:t>DocsVision</a:t>
            </a:r>
            <a:r>
              <a:rPr lang="ru-RU" dirty="0" smtClean="0"/>
              <a:t> (часть 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2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9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Всем 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8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Выноска-облако 4"/>
          <p:cNvSpPr/>
          <p:nvPr/>
        </p:nvSpPr>
        <p:spPr>
          <a:xfrm>
            <a:off x="7339170" y="1866642"/>
            <a:ext cx="3755098" cy="1520818"/>
          </a:xfrm>
          <a:prstGeom prst="cloudCallout">
            <a:avLst>
              <a:gd name="adj1" fmla="val 207123"/>
              <a:gd name="adj2" fmla="val 30918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бмен идеями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модулями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между сотрудниками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Выноска-облако 5"/>
          <p:cNvSpPr/>
          <p:nvPr/>
        </p:nvSpPr>
        <p:spPr>
          <a:xfrm>
            <a:off x="296028" y="2452888"/>
            <a:ext cx="3679652" cy="1546860"/>
          </a:xfrm>
          <a:prstGeom prst="cloudCallout">
            <a:avLst>
              <a:gd name="adj1" fmla="val -214412"/>
              <a:gd name="adj2" fmla="val 480470"/>
            </a:avLst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Адаптация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новых сотрудников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Выноска-облако 6"/>
          <p:cNvSpPr/>
          <p:nvPr/>
        </p:nvSpPr>
        <p:spPr>
          <a:xfrm>
            <a:off x="2759356" y="3896126"/>
            <a:ext cx="3676664" cy="1473215"/>
          </a:xfrm>
          <a:prstGeom prst="cloudCallout">
            <a:avLst>
              <a:gd name="adj1" fmla="val 236028"/>
              <a:gd name="adj2" fmla="val 418787"/>
            </a:avLst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Сопровождение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кода уволенных сотрудников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Выноска-облако 7"/>
          <p:cNvSpPr/>
          <p:nvPr/>
        </p:nvSpPr>
        <p:spPr>
          <a:xfrm>
            <a:off x="7097122" y="3933202"/>
            <a:ext cx="3755098" cy="1537860"/>
          </a:xfrm>
          <a:prstGeom prst="cloudCallout">
            <a:avLst>
              <a:gd name="adj1" fmla="val 214262"/>
              <a:gd name="adj2" fmla="val -24598"/>
            </a:avLst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Выбор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архитектуры коллективных проектов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Надпись 16"/>
          <p:cNvSpPr txBox="1"/>
          <p:nvPr/>
        </p:nvSpPr>
        <p:spPr>
          <a:xfrm>
            <a:off x="4295996" y="2607247"/>
            <a:ext cx="3478306" cy="3683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Светлое счастье</a:t>
            </a:r>
            <a:b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программистов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Доксвижена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олнце 9"/>
          <p:cNvSpPr/>
          <p:nvPr/>
        </p:nvSpPr>
        <p:spPr>
          <a:xfrm>
            <a:off x="4660046" y="851077"/>
            <a:ext cx="1775974" cy="1775974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69066" y="6323372"/>
            <a:ext cx="853216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Договориться о стандартах на архитектуру кода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69066" y="5963313"/>
            <a:ext cx="8532167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с этим делать?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5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Картинки по запросу письмо казаков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720453"/>
            <a:ext cx="6136862" cy="47415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2455148" y="5980397"/>
            <a:ext cx="7482672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Стандарты – это набор договорённостей о том, как писать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код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00523" y="1747677"/>
            <a:ext cx="9510426" cy="4557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Источник данных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внешняя система, с которой работает наш код (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например, база данных или веб-сервис)</a:t>
            </a:r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класс, который строит запросы к источнику данных, и выдает в качестве результата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Контекст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класс, который создает низкоуровневый коннект до системы, и позволяет строить к системы запросы (помощник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репозитория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Сервис –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класс, реализующий бизнес-логику. Может использовать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репозитории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запросов к базе, или другие вспомогательные сервисы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в сложных алгоритмах когда одни сервисы вызывают другие сервисы можно выделить самый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верхнеуровневый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сервис (которые вызывают вспомогательные сервисы), сделав его «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ЮзКейсом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47925" y="659460"/>
            <a:ext cx="7482672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Введем некоторые понятия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52674"/>
              </p:ext>
            </p:extLst>
          </p:nvPr>
        </p:nvGraphicFramePr>
        <p:xfrm>
          <a:off x="2963817" y="1979175"/>
          <a:ext cx="5683795" cy="228321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91360">
                  <a:extLst>
                    <a:ext uri="{9D8B030D-6E8A-4147-A177-3AD203B41FA5}">
                      <a16:colId xmlns:a16="http://schemas.microsoft.com/office/drawing/2014/main" val="1968324072"/>
                    </a:ext>
                  </a:extLst>
                </a:gridCol>
                <a:gridCol w="3692435">
                  <a:extLst>
                    <a:ext uri="{9D8B030D-6E8A-4147-A177-3AD203B41FA5}">
                      <a16:colId xmlns:a16="http://schemas.microsoft.com/office/drawing/2014/main" val="1264896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r>
                        <a:rPr lang="ru-RU" baseline="0" dirty="0" smtClean="0"/>
                        <a:t> класса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Конвенция</a:t>
                      </a:r>
                      <a:r>
                        <a:rPr lang="ru-RU" baseline="0" dirty="0" smtClean="0"/>
                        <a:t> наименования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30994"/>
                  </a:ext>
                </a:extLst>
              </a:tr>
              <a:tr h="479364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Репозиторий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*</a:t>
                      </a:r>
                      <a:r>
                        <a:rPr lang="en-US" dirty="0" smtClean="0"/>
                        <a:t>Repository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78246"/>
                  </a:ext>
                </a:extLst>
              </a:tr>
              <a:tr h="479364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Контекст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*</a:t>
                      </a:r>
                      <a:r>
                        <a:rPr lang="en-US" dirty="0" smtClean="0"/>
                        <a:t>Context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65508"/>
                  </a:ext>
                </a:extLst>
              </a:tr>
              <a:tr h="479364">
                <a:tc>
                  <a:txBody>
                    <a:bodyPr/>
                    <a:lstStyle/>
                    <a:p>
                      <a:r>
                        <a:rPr lang="ru-RU" dirty="0" smtClean="0"/>
                        <a:t>Сервис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*</a:t>
                      </a:r>
                      <a:r>
                        <a:rPr lang="en-US" dirty="0" smtClean="0"/>
                        <a:t>Service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27456"/>
                  </a:ext>
                </a:extLst>
              </a:tr>
              <a:tr h="479364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UseCase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4574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369549" y="694294"/>
            <a:ext cx="7482672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Правила наименования классов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66283" y="1991516"/>
            <a:ext cx="9510426" cy="3034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доступа к данным, или инфраструктура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совокупность классов, предоставляющих доступ до всех источников данных (предоставляет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репозитории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бизнес-логики, или слой приложения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совокупность классов, реализующих бизнес-логику системы (предоставляет сервисы и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юзкейсы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пользовательского интерфейса, или слой презентации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совокупность классов, обрабатывающие запросы к проекты извне (предоставляет контроллеры и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экстеншен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-классы)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47925" y="659460"/>
            <a:ext cx="7482672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Введем понятия архитектурных слоев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54752" y="339587"/>
            <a:ext cx="28831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Запросы к системе</a:t>
            </a:r>
            <a:endParaRPr lang="ru-RU" sz="2000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54752" y="3256973"/>
            <a:ext cx="2412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бизнес-логики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44963" y="4819743"/>
            <a:ext cx="2831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доступа к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данным</a:t>
            </a:r>
            <a:endParaRPr lang="ru-RU" sz="20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260928" y="2245968"/>
            <a:ext cx="0" cy="81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260928" y="3800448"/>
            <a:ext cx="0" cy="81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248054" y="778573"/>
            <a:ext cx="0" cy="81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379055" y="1846603"/>
            <a:ext cx="4615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пользовательского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интерфейса</a:t>
            </a: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062426" y="6205971"/>
            <a:ext cx="2621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Источники данных</a:t>
            </a:r>
            <a:endParaRPr lang="ru-RU" sz="2000" i="1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4248054" y="5451673"/>
            <a:ext cx="0" cy="61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766805" y="1702302"/>
            <a:ext cx="4981303" cy="367204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09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14722" y="2844236"/>
            <a:ext cx="5753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Логический модуль 1 (сервисы,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юзкейсы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модели)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2276" y="5706120"/>
            <a:ext cx="2831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доступа к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данным</a:t>
            </a:r>
            <a:endParaRPr lang="ru-RU" sz="2000" b="1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188240" y="1576829"/>
            <a:ext cx="0" cy="178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188240" y="3793115"/>
            <a:ext cx="0" cy="171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56963" y="1011073"/>
            <a:ext cx="9596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пользовательского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интерфейса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контроллеры,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экстеншен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классы)</a:t>
            </a:r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981820" y="3338099"/>
            <a:ext cx="2412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бизнес-логики</a:t>
            </a:r>
            <a:endParaRPr lang="ru-RU" sz="2000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714721" y="3392939"/>
            <a:ext cx="5753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Логический модуль 2 (сервисы,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юзкейсы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модели)</a:t>
            </a:r>
            <a:endParaRPr lang="ru-RU" sz="20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714722" y="3945534"/>
            <a:ext cx="5753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Логический модуль 3 (сервисы,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юзкейсы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модели)</a:t>
            </a:r>
            <a:endParaRPr lang="ru-RU" sz="20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845904" y="5105955"/>
            <a:ext cx="8126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Модуль работающий с источником 1 (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репозитории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контексты, модели)</a:t>
            </a:r>
            <a:endParaRPr lang="ru-RU" sz="20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3845904" y="5631000"/>
            <a:ext cx="8126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Модуль работающий с источником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(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репозитории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контексты, модели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0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3845904" y="6178808"/>
            <a:ext cx="8126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Модуль работающий с источником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(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репозитории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контексты, модели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000" dirty="0"/>
          </a:p>
        </p:txBody>
      </p:sp>
      <p:sp>
        <p:nvSpPr>
          <p:cNvPr id="35" name="Левая фигурная скобка 34"/>
          <p:cNvSpPr/>
          <p:nvPr/>
        </p:nvSpPr>
        <p:spPr>
          <a:xfrm>
            <a:off x="3453764" y="2878432"/>
            <a:ext cx="224475" cy="1413315"/>
          </a:xfrm>
          <a:prstGeom prst="leftBrace">
            <a:avLst>
              <a:gd name="adj1" fmla="val 8333"/>
              <a:gd name="adj2" fmla="val 4712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Левая фигурная скобка 35"/>
          <p:cNvSpPr/>
          <p:nvPr/>
        </p:nvSpPr>
        <p:spPr>
          <a:xfrm>
            <a:off x="3619286" y="5139444"/>
            <a:ext cx="218154" cy="1533462"/>
          </a:xfrm>
          <a:prstGeom prst="leftBrace">
            <a:avLst>
              <a:gd name="adj1" fmla="val 8333"/>
              <a:gd name="adj2" fmla="val 47124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5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 для примера проект </a:t>
            </a:r>
            <a:r>
              <a:rPr lang="en-US" dirty="0" err="1" smtClean="0"/>
              <a:t>DVExtension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4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360</Words>
  <Application>Microsoft Office PowerPoint</Application>
  <PresentationFormat>Широкоэкранный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Стандарты на архитектуру кода группы DocsVision (часть 1)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</vt:lpstr>
      <vt:lpstr>Вопросы?</vt:lpstr>
      <vt:lpstr>Всем 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Стандарты на архитектуру кода</dc:title>
  <dc:creator>Пользователь Windows</dc:creator>
  <cp:lastModifiedBy>Пользователь Windows</cp:lastModifiedBy>
  <cp:revision>28</cp:revision>
  <dcterms:created xsi:type="dcterms:W3CDTF">2023-06-04T04:46:25Z</dcterms:created>
  <dcterms:modified xsi:type="dcterms:W3CDTF">2023-06-04T14:17:13Z</dcterms:modified>
</cp:coreProperties>
</file>