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4" r:id="rId5"/>
    <p:sldId id="277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4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7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48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406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7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6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59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2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54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5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2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4DA1-0EF0-4C63-801A-70C024C86105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ADF2-4608-4E83-8CD0-DB3EB498AF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6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\\storage\home\Training\Angul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storage\home\Training\Angul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СОВРЕМЕННЫЕ ТРЕНДЫ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371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НА </a:t>
            </a:r>
            <a:r>
              <a:rPr lang="en-US" dirty="0" smtClean="0"/>
              <a:t>.NET 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бы думаете по поводу перехода с </a:t>
            </a:r>
            <a:r>
              <a:rPr lang="en-US" dirty="0" err="1" smtClean="0"/>
              <a:t>.net</a:t>
            </a:r>
            <a:r>
              <a:rPr lang="en-US" dirty="0" smtClean="0"/>
              <a:t> framework </a:t>
            </a:r>
            <a:r>
              <a:rPr lang="ru-RU" dirty="0" smtClean="0"/>
              <a:t>на </a:t>
            </a:r>
            <a:r>
              <a:rPr lang="en-US" dirty="0" err="1" smtClean="0"/>
              <a:t>.net</a:t>
            </a:r>
            <a:r>
              <a:rPr lang="en-US" dirty="0" smtClean="0"/>
              <a:t> core?</a:t>
            </a:r>
          </a:p>
          <a:p>
            <a:r>
              <a:rPr lang="ru-RU" dirty="0" smtClean="0"/>
              <a:t>Стоит ли переходить на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6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НА </a:t>
            </a:r>
            <a:r>
              <a:rPr lang="en-US" dirty="0" smtClean="0"/>
              <a:t>.NET CORE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46438"/>
              </p:ext>
            </p:extLst>
          </p:nvPr>
        </p:nvGraphicFramePr>
        <p:xfrm>
          <a:off x="1141409" y="2249488"/>
          <a:ext cx="9557070" cy="352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191">
                  <a:extLst>
                    <a:ext uri="{9D8B030D-6E8A-4147-A177-3AD203B41FA5}">
                      <a16:colId xmlns:a16="http://schemas.microsoft.com/office/drawing/2014/main" val="2824034074"/>
                    </a:ext>
                  </a:extLst>
                </a:gridCol>
                <a:gridCol w="5516879">
                  <a:extLst>
                    <a:ext uri="{9D8B030D-6E8A-4147-A177-3AD203B41FA5}">
                      <a16:colId xmlns:a16="http://schemas.microsoft.com/office/drawing/2014/main" val="3336611787"/>
                    </a:ext>
                  </a:extLst>
                </a:gridCol>
              </a:tblGrid>
              <a:tr h="58689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4862"/>
                  </a:ext>
                </a:extLst>
              </a:tr>
              <a:tr h="293449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 Есть серьёзные проблемы с коннектом к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Sharepoint</a:t>
                      </a:r>
                      <a:r>
                        <a:rPr lang="ru-RU" dirty="0" smtClean="0"/>
                        <a:t> 2013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+</a:t>
                      </a:r>
                      <a:r>
                        <a:rPr lang="ru-RU" baseline="0" dirty="0" smtClean="0"/>
                        <a:t> Есть возможность запускать сайты на серверах </a:t>
                      </a:r>
                      <a:r>
                        <a:rPr lang="en-US" baseline="0" dirty="0" smtClean="0"/>
                        <a:t>Linux</a:t>
                      </a:r>
                      <a:r>
                        <a:rPr lang="ru-RU" baseline="0" dirty="0" smtClean="0"/>
                        <a:t> (</a:t>
                      </a:r>
                      <a:r>
                        <a:rPr lang="ru-RU" baseline="0" dirty="0" err="1" smtClean="0"/>
                        <a:t>импортозамещение</a:t>
                      </a:r>
                      <a:r>
                        <a:rPr lang="ru-RU" baseline="0" dirty="0" smtClean="0"/>
                        <a:t>)</a:t>
                      </a:r>
                      <a:endParaRPr lang="en-US" baseline="0" dirty="0" smtClean="0"/>
                    </a:p>
                    <a:p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+ Рекомендовано </a:t>
                      </a:r>
                      <a:r>
                        <a:rPr lang="en-US" baseline="0" dirty="0" smtClean="0"/>
                        <a:t>Microsoft</a:t>
                      </a:r>
                      <a:endParaRPr lang="ru-RU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+ В тренде</a:t>
                      </a:r>
                      <a:endParaRPr lang="ru-RU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такие как все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467312"/>
              </p:ext>
            </p:extLst>
          </p:nvPr>
        </p:nvGraphicFramePr>
        <p:xfrm>
          <a:off x="1338603" y="2249488"/>
          <a:ext cx="9573236" cy="245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618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86618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Rendering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45148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Framework/Windows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Core/Linux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1231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Sharepoint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Postgres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5499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Микросервисы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206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67120" y="3789680"/>
            <a:ext cx="1808480" cy="33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 НА </a:t>
            </a:r>
            <a:r>
              <a:rPr lang="en-US" dirty="0" smtClean="0"/>
              <a:t>POSTGRES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12759"/>
              </p:ext>
            </p:extLst>
          </p:nvPr>
        </p:nvGraphicFramePr>
        <p:xfrm>
          <a:off x="1141409" y="2249488"/>
          <a:ext cx="9557070" cy="352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191">
                  <a:extLst>
                    <a:ext uri="{9D8B030D-6E8A-4147-A177-3AD203B41FA5}">
                      <a16:colId xmlns:a16="http://schemas.microsoft.com/office/drawing/2014/main" val="2824034074"/>
                    </a:ext>
                  </a:extLst>
                </a:gridCol>
                <a:gridCol w="5516879">
                  <a:extLst>
                    <a:ext uri="{9D8B030D-6E8A-4147-A177-3AD203B41FA5}">
                      <a16:colId xmlns:a16="http://schemas.microsoft.com/office/drawing/2014/main" val="3336611787"/>
                    </a:ext>
                  </a:extLst>
                </a:gridCol>
              </a:tblGrid>
              <a:tr h="58689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4862"/>
                  </a:ext>
                </a:extLst>
              </a:tr>
              <a:tr h="293449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- Нужно</a:t>
                      </a:r>
                      <a:r>
                        <a:rPr lang="ru-RU" baseline="0" dirty="0" smtClean="0"/>
                        <a:t> вложиться в изучение</a:t>
                      </a:r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Оргструктура</a:t>
                      </a:r>
                      <a:r>
                        <a:rPr lang="ru-RU" baseline="0" dirty="0" smtClean="0"/>
                        <a:t> все равно хранится в </a:t>
                      </a:r>
                      <a:r>
                        <a:rPr lang="en-US" baseline="0" dirty="0" smtClean="0"/>
                        <a:t>MS SQL Server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Postgres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бесплатный (</a:t>
                      </a:r>
                      <a:r>
                        <a:rPr lang="ru-RU" baseline="0" dirty="0" err="1" smtClean="0"/>
                        <a:t>импортозамещение</a:t>
                      </a:r>
                      <a:r>
                        <a:rPr lang="ru-RU" baseline="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такие как все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332697"/>
              </p:ext>
            </p:extLst>
          </p:nvPr>
        </p:nvGraphicFramePr>
        <p:xfrm>
          <a:off x="1338603" y="2249488"/>
          <a:ext cx="9573236" cy="245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618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86618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Rendering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45148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Framework/Windows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Core/Linux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1231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Sharepoint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Postgres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5499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Микросервисы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206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67120" y="4297680"/>
            <a:ext cx="1808480" cy="33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habrastorage.org/r/w1560/getpro/habr/upload_files/61d/bee/112/61dbee11240a1990551765010aeb2c7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5" y="455958"/>
            <a:ext cx="10809575" cy="60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МИКРОСЕРВИСЫ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86711"/>
              </p:ext>
            </p:extLst>
          </p:nvPr>
        </p:nvGraphicFramePr>
        <p:xfrm>
          <a:off x="1141409" y="2249488"/>
          <a:ext cx="9557070" cy="3695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191">
                  <a:extLst>
                    <a:ext uri="{9D8B030D-6E8A-4147-A177-3AD203B41FA5}">
                      <a16:colId xmlns:a16="http://schemas.microsoft.com/office/drawing/2014/main" val="2824034074"/>
                    </a:ext>
                  </a:extLst>
                </a:gridCol>
                <a:gridCol w="5516879">
                  <a:extLst>
                    <a:ext uri="{9D8B030D-6E8A-4147-A177-3AD203B41FA5}">
                      <a16:colId xmlns:a16="http://schemas.microsoft.com/office/drawing/2014/main" val="3336611787"/>
                    </a:ext>
                  </a:extLst>
                </a:gridCol>
              </a:tblGrid>
              <a:tr h="58689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4862"/>
                  </a:ext>
                </a:extLst>
              </a:tr>
              <a:tr h="293449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- Большие вложения в инфраструктуру.</a:t>
                      </a:r>
                      <a:r>
                        <a:rPr lang="ru-RU" baseline="0" dirty="0" smtClean="0"/>
                        <a:t> Возможно, потребуются новые люди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Перепиливание на </a:t>
                      </a:r>
                      <a:r>
                        <a:rPr lang="ru-RU" baseline="0" dirty="0" err="1" smtClean="0"/>
                        <a:t>микросервисы</a:t>
                      </a:r>
                      <a:r>
                        <a:rPr lang="ru-RU" baseline="0" dirty="0" smtClean="0"/>
                        <a:t> займет много времени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+ Возможность писать большие проекты с четким разделением на модули</a:t>
                      </a:r>
                      <a:endParaRPr lang="ru-RU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+ Возможность писать высоконагруженные системы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aseline="0" dirty="0" smtClean="0"/>
                    </a:p>
                    <a:p>
                      <a:endParaRPr lang="ru-RU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41412" y="2249487"/>
            <a:ext cx="10496406" cy="3440113"/>
          </a:xfrm>
        </p:spPr>
        <p:txBody>
          <a:bodyPr>
            <a:normAutofit/>
          </a:bodyPr>
          <a:lstStyle/>
          <a:p>
            <a:r>
              <a:rPr lang="ru-RU" dirty="0" smtClean="0"/>
              <a:t>Рекомендую изучить </a:t>
            </a:r>
            <a:r>
              <a:rPr lang="en-US" dirty="0" smtClean="0"/>
              <a:t>Angular</a:t>
            </a:r>
            <a:r>
              <a:rPr lang="ru-RU" dirty="0" smtClean="0"/>
              <a:t> </a:t>
            </a:r>
            <a:r>
              <a:rPr lang="en-US" dirty="0">
                <a:hlinkClick r:id="rId2" action="ppaction://hlinkfile"/>
              </a:rPr>
              <a:t>\\storage\home\Training\Angular</a:t>
            </a:r>
            <a:endParaRPr lang="ru-RU" dirty="0" smtClean="0"/>
          </a:p>
          <a:p>
            <a:r>
              <a:rPr lang="ru-RU" dirty="0" smtClean="0"/>
              <a:t>Следует подумать насчет перехода на </a:t>
            </a:r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ru-RU" dirty="0" smtClean="0"/>
              <a:t>.</a:t>
            </a:r>
            <a:r>
              <a:rPr lang="en-US" dirty="0" smtClean="0"/>
              <a:t>NET</a:t>
            </a:r>
            <a:r>
              <a:rPr lang="ru-RU" dirty="0" smtClean="0"/>
              <a:t> </a:t>
            </a:r>
            <a:r>
              <a:rPr lang="en-US" dirty="0" smtClean="0"/>
              <a:t>Core/</a:t>
            </a:r>
            <a:r>
              <a:rPr lang="ru-RU" dirty="0" err="1" smtClean="0"/>
              <a:t>Микросервисы</a:t>
            </a:r>
            <a:endParaRPr lang="ru-RU" dirty="0" smtClean="0"/>
          </a:p>
          <a:p>
            <a:r>
              <a:rPr lang="en-US" dirty="0"/>
              <a:t>DDD</a:t>
            </a:r>
            <a:r>
              <a:rPr lang="ru-RU" dirty="0"/>
              <a:t>, </a:t>
            </a:r>
            <a:r>
              <a:rPr lang="en-US"/>
              <a:t>Clean </a:t>
            </a:r>
            <a:r>
              <a:rPr lang="en-US" smtClean="0"/>
              <a:t>Architecture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1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5917" y="518910"/>
            <a:ext cx="9905998" cy="743637"/>
          </a:xfrm>
        </p:spPr>
        <p:txBody>
          <a:bodyPr>
            <a:normAutofit/>
          </a:bodyPr>
          <a:lstStyle/>
          <a:p>
            <a:r>
              <a:rPr lang="ru-RU" dirty="0" smtClean="0"/>
              <a:t>Наш стек технологий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4191" y="2902603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 NET MVC Core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генерация </a:t>
            </a:r>
            <a:r>
              <a:rPr lang="en-US" dirty="0" smtClean="0"/>
              <a:t>HTML </a:t>
            </a:r>
            <a:r>
              <a:rPr lang="ru-RU" dirty="0" smtClean="0"/>
              <a:t>странички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4191" y="4135030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11779" y="5409595"/>
            <a:ext cx="1989621" cy="849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SQL Server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88280" y="5397732"/>
            <a:ext cx="2011679" cy="849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 </a:t>
            </a:r>
            <a:r>
              <a:rPr lang="en-US" dirty="0" err="1" smtClean="0"/>
              <a:t>Sharepoint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4191" y="1619978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TypeScript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74735" y="2627255"/>
            <a:ext cx="8246225" cy="5449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974735" y="5116076"/>
            <a:ext cx="8246225" cy="5449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Стрелка вниз 18"/>
          <p:cNvSpPr/>
          <p:nvPr/>
        </p:nvSpPr>
        <p:spPr>
          <a:xfrm>
            <a:off x="4769797" y="2469723"/>
            <a:ext cx="251351" cy="44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769797" y="3748509"/>
            <a:ext cx="251351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3520117" y="4999762"/>
            <a:ext cx="251351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066964" y="4987182"/>
            <a:ext cx="251351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299960" y="192589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 (</a:t>
            </a:r>
            <a:r>
              <a:rPr lang="en-US" dirty="0" smtClean="0"/>
              <a:t>JavaScript)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299959" y="3590126"/>
            <a:ext cx="29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</a:t>
            </a:r>
            <a:r>
              <a:rPr lang="en-US" dirty="0" smtClean="0"/>
              <a:t> (C#</a:t>
            </a:r>
            <a:r>
              <a:rPr lang="ru-RU" dirty="0" smtClean="0"/>
              <a:t>, ОС </a:t>
            </a:r>
            <a:r>
              <a:rPr lang="en-US" dirty="0" smtClean="0"/>
              <a:t>Windows)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786839" y="5649802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4191" y="2902603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 NET MVC </a:t>
            </a:r>
            <a:r>
              <a:rPr lang="en-US" dirty="0" err="1" smtClean="0"/>
              <a:t>Api</a:t>
            </a:r>
            <a:endParaRPr lang="en-US" dirty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сервис</a:t>
            </a:r>
            <a:r>
              <a:rPr lang="ru-RU" dirty="0"/>
              <a:t>)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984191" y="4135030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Core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1527" y="5399203"/>
            <a:ext cx="3838433" cy="849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4191" y="1619978"/>
            <a:ext cx="3885769" cy="849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Angular/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генерация </a:t>
            </a:r>
            <a:r>
              <a:rPr lang="en-US" dirty="0" smtClean="0"/>
              <a:t>HTML </a:t>
            </a:r>
            <a:r>
              <a:rPr lang="ru-RU" dirty="0" smtClean="0"/>
              <a:t>странички)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974735" y="2627255"/>
            <a:ext cx="8246225" cy="5449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974735" y="5116076"/>
            <a:ext cx="8246225" cy="5449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Стрелка вниз 18"/>
          <p:cNvSpPr/>
          <p:nvPr/>
        </p:nvSpPr>
        <p:spPr>
          <a:xfrm>
            <a:off x="4769797" y="2469723"/>
            <a:ext cx="251351" cy="44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4769797" y="3748509"/>
            <a:ext cx="251351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4769796" y="4999762"/>
            <a:ext cx="251351" cy="399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299960" y="192589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 (</a:t>
            </a:r>
            <a:r>
              <a:rPr lang="en-US" dirty="0" smtClean="0"/>
              <a:t>JavaScript)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299959" y="3590126"/>
            <a:ext cx="385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Сервер </a:t>
            </a:r>
            <a:r>
              <a:rPr lang="en-US" dirty="0" smtClean="0"/>
              <a:t>(C#</a:t>
            </a:r>
            <a:r>
              <a:rPr lang="ru-RU" dirty="0" smtClean="0"/>
              <a:t>, </a:t>
            </a:r>
            <a:r>
              <a:rPr lang="en-US" dirty="0" smtClean="0"/>
              <a:t>Linux</a:t>
            </a:r>
            <a:r>
              <a:rPr lang="ru-RU" dirty="0" smtClean="0"/>
              <a:t>, </a:t>
            </a:r>
            <a:r>
              <a:rPr lang="ru-RU" dirty="0" err="1" smtClean="0"/>
              <a:t>микросервисы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7393299" y="5680858"/>
            <a:ext cx="15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1845917" y="518910"/>
            <a:ext cx="9905998" cy="743637"/>
          </a:xfrm>
        </p:spPr>
        <p:txBody>
          <a:bodyPr>
            <a:normAutofit/>
          </a:bodyPr>
          <a:lstStyle/>
          <a:p>
            <a:r>
              <a:rPr lang="ru-RU" dirty="0" smtClean="0"/>
              <a:t>стек технологий других</a:t>
            </a:r>
            <a:endParaRPr lang="ru-RU" dirty="0"/>
          </a:p>
        </p:txBody>
      </p:sp>
      <p:pic>
        <p:nvPicPr>
          <p:cNvPr id="1026" name="Picture 2" descr="Ящер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760" y="186100"/>
            <a:ext cx="1858750" cy="1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такие как все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154752"/>
              </p:ext>
            </p:extLst>
          </p:nvPr>
        </p:nvGraphicFramePr>
        <p:xfrm>
          <a:off x="1338603" y="2249488"/>
          <a:ext cx="9573236" cy="245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618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86618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Rendering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45148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Framework/Windows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Core/Linux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1231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Sharepoint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Postgres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5499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Микросервисы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2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Курсы по </a:t>
            </a:r>
            <a:r>
              <a:rPr lang="en-US" dirty="0" smtClean="0"/>
              <a:t>Angular</a:t>
            </a:r>
            <a:r>
              <a:rPr lang="ru-RU" dirty="0" smtClean="0"/>
              <a:t> - выложены в папке </a:t>
            </a: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storage\home\Training\Angular</a:t>
            </a:r>
            <a:endParaRPr lang="en-US" dirty="0" smtClean="0"/>
          </a:p>
          <a:p>
            <a:r>
              <a:rPr lang="ru-RU" dirty="0" smtClean="0"/>
              <a:t>Там же выложена эта презентация</a:t>
            </a:r>
          </a:p>
          <a:p>
            <a:r>
              <a:rPr lang="en-US" dirty="0"/>
              <a:t>https://</a:t>
            </a:r>
            <a:r>
              <a:rPr lang="en-US" dirty="0" smtClean="0"/>
              <a:t>itvdn.com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9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такие как все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314248"/>
              </p:ext>
            </p:extLst>
          </p:nvPr>
        </p:nvGraphicFramePr>
        <p:xfrm>
          <a:off x="1338603" y="2249488"/>
          <a:ext cx="9573236" cy="245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618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86618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Rendering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45148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Framework/Windows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Core/Linux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1231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Sharepoint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Postgres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5499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Микросервисы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206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67120" y="2824480"/>
            <a:ext cx="944880" cy="33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вы думаете про технологию </a:t>
            </a:r>
            <a:r>
              <a:rPr lang="en-US" dirty="0" smtClean="0"/>
              <a:t>Angular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ru-RU" dirty="0" smtClean="0"/>
              <a:t>Стоит ли переходить на </a:t>
            </a:r>
            <a:r>
              <a:rPr lang="en-US" dirty="0" smtClean="0"/>
              <a:t>Angular</a:t>
            </a:r>
            <a:r>
              <a:rPr lang="ru-RU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Технология </a:t>
            </a:r>
            <a:r>
              <a:rPr lang="en-US" dirty="0" smtClean="0"/>
              <a:t>ANGULAR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42622"/>
              </p:ext>
            </p:extLst>
          </p:nvPr>
        </p:nvGraphicFramePr>
        <p:xfrm>
          <a:off x="1141409" y="2249488"/>
          <a:ext cx="9557070" cy="352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0191">
                  <a:extLst>
                    <a:ext uri="{9D8B030D-6E8A-4147-A177-3AD203B41FA5}">
                      <a16:colId xmlns:a16="http://schemas.microsoft.com/office/drawing/2014/main" val="2824034074"/>
                    </a:ext>
                  </a:extLst>
                </a:gridCol>
                <a:gridCol w="5516879">
                  <a:extLst>
                    <a:ext uri="{9D8B030D-6E8A-4147-A177-3AD203B41FA5}">
                      <a16:colId xmlns:a16="http://schemas.microsoft.com/office/drawing/2014/main" val="3336611787"/>
                    </a:ext>
                  </a:extLst>
                </a:gridCol>
              </a:tblGrid>
              <a:tr h="58689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Минусы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Плюсы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4862"/>
                  </a:ext>
                </a:extLst>
              </a:tr>
              <a:tr h="293449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Сложная технология, долго учить</a:t>
                      </a:r>
                    </a:p>
                    <a:p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Нужны навыки </a:t>
                      </a:r>
                      <a:r>
                        <a:rPr lang="ru-RU" baseline="0" dirty="0" err="1" smtClean="0"/>
                        <a:t>фронтендщика</a:t>
                      </a: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+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SPA </a:t>
                      </a:r>
                      <a:r>
                        <a:rPr lang="ru-RU" baseline="0" dirty="0" smtClean="0"/>
                        <a:t>сайты выглядят современно</a:t>
                      </a:r>
                      <a:endParaRPr lang="en-US" baseline="0" dirty="0" smtClean="0"/>
                    </a:p>
                    <a:p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+ Интересно для разработчиков</a:t>
                      </a:r>
                      <a:endParaRPr lang="ru-RU" dirty="0" smtClean="0"/>
                    </a:p>
                    <a:p>
                      <a:endParaRPr lang="ru-RU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ru-RU" baseline="0" dirty="0" smtClean="0"/>
                        <a:t>Можно разделить роли </a:t>
                      </a:r>
                      <a:r>
                        <a:rPr lang="ru-RU" baseline="0" dirty="0" err="1" smtClean="0"/>
                        <a:t>фронтендщика</a:t>
                      </a:r>
                      <a:r>
                        <a:rPr lang="ru-RU" baseline="0" dirty="0" smtClean="0"/>
                        <a:t> и </a:t>
                      </a:r>
                      <a:r>
                        <a:rPr lang="ru-RU" baseline="0" dirty="0" err="1" smtClean="0"/>
                        <a:t>бэкендщика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+ Можно перейти на </a:t>
                      </a:r>
                      <a:r>
                        <a:rPr lang="ru-RU" baseline="0" dirty="0" err="1" smtClean="0"/>
                        <a:t>микросервисы</a:t>
                      </a:r>
                      <a:endParaRPr lang="ru-RU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не такие как все</a:t>
            </a:r>
            <a:endParaRPr lang="ru-RU" dirty="0"/>
          </a:p>
        </p:txBody>
      </p:sp>
      <p:graphicFrame>
        <p:nvGraphicFramePr>
          <p:cNvPr id="9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61501"/>
              </p:ext>
            </p:extLst>
          </p:nvPr>
        </p:nvGraphicFramePr>
        <p:xfrm>
          <a:off x="1338603" y="2249488"/>
          <a:ext cx="9573236" cy="245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618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86618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490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Другие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Side Rendering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Angular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345148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.NET Framework/Windows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.NET Core/Linux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712310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Sharepoint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Postgres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5499"/>
                  </a:ext>
                </a:extLst>
              </a:tr>
              <a:tr h="4906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Микросервисы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2066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67120" y="3302000"/>
            <a:ext cx="1808480" cy="335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785</TotalTime>
  <Words>407</Words>
  <Application>Microsoft Office PowerPoint</Application>
  <PresentationFormat>Широкоэкранный</PresentationFormat>
  <Paragraphs>136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Контур</vt:lpstr>
      <vt:lpstr>СОВРЕМЕННЫЕ ТРЕНДЫ РАЗРАБОТКИ</vt:lpstr>
      <vt:lpstr>Наш стек технологий</vt:lpstr>
      <vt:lpstr>стек технологий других</vt:lpstr>
      <vt:lpstr>МЫ не такие как все</vt:lpstr>
      <vt:lpstr>МАТЕРИАЛЫ</vt:lpstr>
      <vt:lpstr>МЫ не такие как все</vt:lpstr>
      <vt:lpstr>ANGULAR</vt:lpstr>
      <vt:lpstr>Технология ANGULAR</vt:lpstr>
      <vt:lpstr>МЫ не такие как все</vt:lpstr>
      <vt:lpstr>ПЕРЕХОД НА .NET CORE</vt:lpstr>
      <vt:lpstr>ПЕРЕХОД НА .NET CORE</vt:lpstr>
      <vt:lpstr>МЫ не такие как все</vt:lpstr>
      <vt:lpstr>ПЕРЕХОД НА POSTGRES</vt:lpstr>
      <vt:lpstr>МЫ не такие как все</vt:lpstr>
      <vt:lpstr>Презентация PowerPoint</vt:lpstr>
      <vt:lpstr>МИКРОСЕРВИСЫ</vt:lpstr>
      <vt:lpstr>ИТОГ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ТРЕНДЫ РАЗРАБОТКИ</dc:title>
  <dc:creator>Пользователь Windows</dc:creator>
  <cp:lastModifiedBy>Рыскулов Сергей Николаевич</cp:lastModifiedBy>
  <cp:revision>35</cp:revision>
  <dcterms:created xsi:type="dcterms:W3CDTF">2022-06-25T01:40:47Z</dcterms:created>
  <dcterms:modified xsi:type="dcterms:W3CDTF">2022-06-28T10:55:19Z</dcterms:modified>
</cp:coreProperties>
</file>