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75" r:id="rId3"/>
    <p:sldId id="258" r:id="rId4"/>
    <p:sldId id="261" r:id="rId5"/>
    <p:sldId id="270" r:id="rId6"/>
    <p:sldId id="263" r:id="rId7"/>
    <p:sldId id="273" r:id="rId8"/>
    <p:sldId id="262" r:id="rId9"/>
    <p:sldId id="268" r:id="rId10"/>
    <p:sldId id="272" r:id="rId11"/>
    <p:sldId id="26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0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73D11-8B1B-453F-8AA9-6E6B30AAD56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9C2B-7244-48E9-B4CA-AFADEFF5E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0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 оно в теории красивые слова, а как на практике?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2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31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1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18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0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9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2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6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1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0725-917D-4215-AA15-F6E5C8C47B2C}" type="datetimeFigureOut">
              <a:rPr lang="ru-RU" smtClean="0"/>
              <a:t>26-05-2022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3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vd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9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</a:t>
            </a:r>
            <a:r>
              <a:rPr lang="ru-RU" dirty="0"/>
              <a:t>ф</a:t>
            </a:r>
            <a:r>
              <a:rPr lang="ru-RU" dirty="0" smtClean="0"/>
              <a:t>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механизма внедрения зависимостей</a:t>
            </a:r>
          </a:p>
          <a:p>
            <a:r>
              <a:rPr lang="ru-RU" dirty="0" smtClean="0"/>
              <a:t>Решение проблемы дублирования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1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Ступени развития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26520" y="5189831"/>
            <a:ext cx="6670431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Простые юнит тесты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15130" y="4017524"/>
            <a:ext cx="5111261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юнит тесты с </a:t>
            </a:r>
            <a:r>
              <a:rPr lang="en-US" sz="2400" dirty="0" smtClean="0"/>
              <a:t>mock </a:t>
            </a:r>
            <a:r>
              <a:rPr lang="ru-RU" sz="2400" dirty="0" smtClean="0"/>
              <a:t>объектами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40148" y="1672910"/>
            <a:ext cx="2271859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Паттерны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94412" y="2845217"/>
            <a:ext cx="3563332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TDD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Юнит тесты – достаточно </a:t>
            </a:r>
            <a:r>
              <a:rPr lang="ru-RU" dirty="0" err="1" smtClean="0"/>
              <a:t>интересаня</a:t>
            </a:r>
            <a:r>
              <a:rPr lang="ru-RU" dirty="0" smtClean="0"/>
              <a:t> </a:t>
            </a:r>
            <a:r>
              <a:rPr lang="ru-RU" dirty="0" err="1" smtClean="0"/>
              <a:t>венщь</a:t>
            </a:r>
            <a:r>
              <a:rPr lang="ru-RU" dirty="0" smtClean="0"/>
              <a:t>, рекомендуется к </a:t>
            </a:r>
            <a:r>
              <a:rPr lang="ru-RU" smtClean="0"/>
              <a:t>изщучени</a:t>
            </a:r>
            <a:r>
              <a:rPr lang="ru-RU"/>
              <a:t>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12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«</a:t>
            </a:r>
            <a:r>
              <a:rPr lang="en-US" dirty="0" smtClean="0"/>
              <a:t>Unit </a:t>
            </a:r>
            <a:r>
              <a:rPr lang="ru-RU" dirty="0" smtClean="0"/>
              <a:t>тестирование в </a:t>
            </a:r>
            <a:r>
              <a:rPr lang="en-US" dirty="0" smtClean="0"/>
              <a:t>C#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на сайте </a:t>
            </a:r>
            <a:r>
              <a:rPr lang="en-US" dirty="0" smtClean="0">
                <a:hlinkClick r:id="rId2"/>
              </a:rPr>
              <a:t>https://itvdn.com</a:t>
            </a:r>
            <a:endParaRPr lang="en-US" dirty="0" smtClean="0"/>
          </a:p>
          <a:p>
            <a:r>
              <a:rPr lang="ru-RU" dirty="0" smtClean="0"/>
              <a:t>Материалы этой презентации (с примерами) выложены в папке …</a:t>
            </a:r>
          </a:p>
          <a:p>
            <a:r>
              <a:rPr lang="ru-RU" dirty="0" smtClean="0"/>
              <a:t>Любой проект который я разрабатывал за последний год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7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u="sng" dirty="0"/>
              <a:t>юнит-тестирование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процесс в программировании, позволяющий проверить на корректность отдельные модули исходного кода 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67" y="3769360"/>
            <a:ext cx="1518412" cy="17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аналогия из жизни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55" y="2353659"/>
            <a:ext cx="6210924" cy="4130265"/>
          </a:xfrm>
        </p:spPr>
      </p:pic>
    </p:spTree>
    <p:extLst>
      <p:ext uri="{BB962C8B-B14F-4D97-AF65-F5344CB8AC3E}">
        <p14:creationId xmlns:p14="http://schemas.microsoft.com/office/powerpoint/2010/main" val="16441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3108190" y="2210573"/>
            <a:ext cx="1652089" cy="3132109"/>
          </a:xfrm>
          <a:prstGeom prst="roundRect">
            <a:avLst>
              <a:gd name="adj" fmla="val 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61587" y="3463052"/>
            <a:ext cx="1761335" cy="3022632"/>
          </a:xfrm>
          <a:prstGeom prst="roundRect">
            <a:avLst>
              <a:gd name="adj" fmla="val 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257324" y="5136943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291614" y="5940853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403884" y="5512801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65785" y="4706413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365785" y="3656896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224784" y="2361968"/>
            <a:ext cx="481584" cy="5148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257325" y="4093003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право 54"/>
          <p:cNvSpPr/>
          <p:nvPr/>
        </p:nvSpPr>
        <p:spPr>
          <a:xfrm rot="1416047">
            <a:off x="4505482" y="3397796"/>
            <a:ext cx="1947296" cy="745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196361" y="2681021"/>
            <a:ext cx="481584" cy="5148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 rot="1527156">
            <a:off x="4390010" y="4723721"/>
            <a:ext cx="3028182" cy="83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179108" y="3656896"/>
            <a:ext cx="481584" cy="5148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право 56"/>
          <p:cNvSpPr/>
          <p:nvPr/>
        </p:nvSpPr>
        <p:spPr>
          <a:xfrm rot="1416047">
            <a:off x="3511573" y="3492935"/>
            <a:ext cx="3898960" cy="7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57"/>
          <p:cNvSpPr/>
          <p:nvPr/>
        </p:nvSpPr>
        <p:spPr>
          <a:xfrm rot="1870598">
            <a:off x="3468963" y="4026300"/>
            <a:ext cx="3132988" cy="849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 rot="1342399">
            <a:off x="4350745" y="5337387"/>
            <a:ext cx="2143712" cy="830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4179108" y="4622060"/>
            <a:ext cx="481584" cy="5148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/>
          <p:cNvSpPr/>
          <p:nvPr/>
        </p:nvSpPr>
        <p:spPr>
          <a:xfrm rot="1638916">
            <a:off x="3206795" y="5094092"/>
            <a:ext cx="4329490" cy="833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230880" y="3063008"/>
            <a:ext cx="481584" cy="5148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12592" y="3796589"/>
            <a:ext cx="481584" cy="5148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40065" y="30465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344534" y="17889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</a:t>
            </a:r>
            <a:r>
              <a:rPr lang="ru-RU" dirty="0" smtClean="0"/>
              <a:t>тест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ЮНИТ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нужно «</a:t>
            </a:r>
            <a:r>
              <a:rPr lang="ru-RU" dirty="0" err="1" smtClean="0"/>
              <a:t>протыкивать</a:t>
            </a:r>
            <a:r>
              <a:rPr lang="ru-RU" dirty="0" smtClean="0"/>
              <a:t>» интерфейс при тестировании и отладке методов</a:t>
            </a:r>
          </a:p>
          <a:p>
            <a:r>
              <a:rPr lang="ru-RU" dirty="0" smtClean="0"/>
              <a:t>Повышает надежность системы</a:t>
            </a:r>
          </a:p>
          <a:p>
            <a:r>
              <a:rPr lang="ru-RU" dirty="0" smtClean="0"/>
              <a:t>Мера качества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3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юнит тестов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854652"/>
              </p:ext>
            </p:extLst>
          </p:nvPr>
        </p:nvGraphicFramePr>
        <p:xfrm>
          <a:off x="1338605" y="2249488"/>
          <a:ext cx="943623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116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18116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2143403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Не нужно «</a:t>
                      </a:r>
                      <a:r>
                        <a:rPr lang="ru-RU" dirty="0" err="1" smtClean="0"/>
                        <a:t>протыкивать</a:t>
                      </a:r>
                      <a:r>
                        <a:rPr lang="ru-RU" dirty="0" smtClean="0"/>
                        <a:t>» интерфейс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Повышает надежность системы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Повышение качества кода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Высокий порог входа (долго учить)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Требуется подготовка кода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Дополнительные абстракции в коде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	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работу юнит теста на примерах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01" y="3299382"/>
            <a:ext cx="1872194" cy="2780138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4637987" y="3548199"/>
            <a:ext cx="2215299" cy="2131242"/>
            <a:chOff x="3962400" y="1295400"/>
            <a:chExt cx="4267200" cy="426720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1295400"/>
              <a:ext cx="4267200" cy="42672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7212" y="2119312"/>
              <a:ext cx="3457575" cy="2619375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73" y="3179264"/>
            <a:ext cx="2774950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mock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Могут запоминать какие методы вызывались с какими параметрами</a:t>
            </a:r>
          </a:p>
          <a:p>
            <a:r>
              <a:rPr lang="ru-RU" dirty="0" smtClean="0"/>
              <a:t>Можно навесить «Обработчик событий» на вызов метода и сохранить его параметр в локальную переменную</a:t>
            </a:r>
            <a:endParaRPr lang="en-US" dirty="0" smtClean="0"/>
          </a:p>
          <a:p>
            <a:r>
              <a:rPr lang="ru-RU" dirty="0" smtClean="0"/>
              <a:t>Можно указать какие значения возвращать при вызове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9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1877</TotalTime>
  <Words>207</Words>
  <Application>Microsoft Office PowerPoint</Application>
  <PresentationFormat>Широкоэкранный</PresentationFormat>
  <Paragraphs>45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Контур</vt:lpstr>
      <vt:lpstr>Юнит тесты</vt:lpstr>
      <vt:lpstr>Материалы </vt:lpstr>
      <vt:lpstr>Презентация PowerPoint</vt:lpstr>
      <vt:lpstr> аналогия из жизни</vt:lpstr>
      <vt:lpstr>Презентация PowerPoint</vt:lpstr>
      <vt:lpstr>ПРЕИМУЩЕСТВА ЮНИТ ТЕСТОВ</vt:lpstr>
      <vt:lpstr>Плюсы и минусы юнит тестов</vt:lpstr>
      <vt:lpstr>Пример ы</vt:lpstr>
      <vt:lpstr>Преимущества mock объектов</vt:lpstr>
      <vt:lpstr>Дополнительные фишки</vt:lpstr>
      <vt:lpstr>Ступени развития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Юнит тесты</dc:title>
  <dc:creator>Пользователь Windows</dc:creator>
  <cp:lastModifiedBy>Пользователь Windows</cp:lastModifiedBy>
  <cp:revision>33</cp:revision>
  <dcterms:created xsi:type="dcterms:W3CDTF">2022-05-21T03:25:17Z</dcterms:created>
  <dcterms:modified xsi:type="dcterms:W3CDTF">2022-05-26T06:37:01Z</dcterms:modified>
</cp:coreProperties>
</file>