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amp.com/#/" TargetMode="External"/><Relationship Id="rId2" Type="http://schemas.openxmlformats.org/officeDocument/2006/relationships/hyperlink" Target="https://www.geeksforgeeks.org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odesignal.com/" TargetMode="External"/><Relationship Id="rId4" Type="http://schemas.openxmlformats.org/officeDocument/2006/relationships/hyperlink" Target="https://interviewing.io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dirty="0"/>
              <a:t>5 типовых задач на собеседованиях по </a:t>
            </a:r>
            <a:r>
              <a:rPr lang="ru-RU" sz="4000" dirty="0" err="1"/>
              <a:t>JavaScript</a:t>
            </a:r>
            <a:r>
              <a:rPr lang="ru-RU" sz="4000" dirty="0"/>
              <a:t/>
            </a:r>
            <a:br>
              <a:rPr lang="ru-RU" sz="4000" dirty="0"/>
            </a:br>
            <a:r>
              <a:rPr lang="ru-RU" sz="4000" dirty="0"/>
              <a:t>Разбор и решения</a:t>
            </a:r>
            <a:br>
              <a:rPr lang="ru-RU" sz="4000" dirty="0"/>
            </a:br>
            <a:endParaRPr lang="ru-RU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5300" y="2272665"/>
            <a:ext cx="7290435" cy="2057400"/>
          </a:xfrm>
        </p:spPr>
        <p:txBody>
          <a:bodyPr/>
          <a:lstStyle/>
          <a:p>
            <a:r>
              <a:rPr lang="en-US" sz="7200"/>
              <a:t>Палиндром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4340" y="1444625"/>
            <a:ext cx="9516110" cy="3968750"/>
          </a:xfrm>
        </p:spPr>
        <p:txBody>
          <a:bodyPr>
            <a:normAutofit/>
          </a:bodyPr>
          <a:lstStyle/>
          <a:p>
            <a:r>
              <a:rPr lang="en-US" sz="3200"/>
              <a:t>Палиндром — слово, предложение или последовательность символов, которая абсолютно одинаково читается как в привычном направлении, так и в обратном. К примеру, “Anna” — это палиндром, а “table” и “John” — нет.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6396" y="-44027"/>
            <a:ext cx="8825657" cy="1915647"/>
          </a:xfrm>
        </p:spPr>
        <p:txBody>
          <a:bodyPr/>
          <a:lstStyle/>
          <a:p>
            <a:r>
              <a:rPr lang="ru-RU" b="1"/>
              <a:t>Задание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6505" y="1993265"/>
            <a:ext cx="9231630" cy="2363470"/>
          </a:xfrm>
        </p:spPr>
        <p:txBody>
          <a:bodyPr>
            <a:normAutofit fontScale="90000"/>
          </a:bodyPr>
          <a:lstStyle/>
          <a:p>
            <a:r>
              <a:rPr lang="en-US" sz="3200"/>
              <a:t>Дана строка.нужно написать функцию, которая позволяет вернуть значение true, если строка является палиндромом, и false — если нет. При этом нужно учитывать пробелы и знаки препинания.</a:t>
            </a:r>
          </a:p>
        </p:txBody>
      </p:sp>
      <p:pic>
        <p:nvPicPr>
          <p:cNvPr id="5" name="Picture 4" descr="1_m7EDJYugdEVoQh3nQh-Ti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90" y="3473450"/>
            <a:ext cx="8188960" cy="41440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687493"/>
            <a:ext cx="8825657" cy="1915647"/>
          </a:xfrm>
        </p:spPr>
        <p:txBody>
          <a:bodyPr/>
          <a:lstStyle/>
          <a:p>
            <a:r>
              <a:rPr lang="en-US" sz="4800" b="1"/>
              <a:t>Разбираем задание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065" y="2674620"/>
            <a:ext cx="9690100" cy="3357880"/>
          </a:xfrm>
        </p:spPr>
        <p:txBody>
          <a:bodyPr>
            <a:noAutofit/>
          </a:bodyPr>
          <a:lstStyle/>
          <a:p>
            <a:r>
              <a:rPr lang="en-US" sz="3200"/>
              <a:t>Основная идея здесь — перевернуть строку в обратном направлении. Если «реверсная» строка полностью идентична исходной, значит, мы получили палиндром и функция должна вернуть значение true. Если же нет — false.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301413"/>
            <a:ext cx="8825657" cy="1915647"/>
          </a:xfrm>
        </p:spPr>
        <p:txBody>
          <a:bodyPr/>
          <a:lstStyle/>
          <a:p>
            <a:r>
              <a:rPr lang="en-US" b="1"/>
              <a:t>Решение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1_6m6zwOKh-iQ1hskqjvk2A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15" y="1825625"/>
            <a:ext cx="10057765" cy="4848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5540" y="937260"/>
            <a:ext cx="9210675" cy="5451475"/>
          </a:xfrm>
        </p:spPr>
        <p:txBody>
          <a:bodyPr>
            <a:normAutofit fontScale="87500" lnSpcReduction="20000"/>
          </a:bodyPr>
          <a:lstStyle/>
          <a:p>
            <a:r>
              <a:rPr lang="en-US" sz="2800"/>
              <a:t>Первый шаг — преобразование символов входной строки в нижний регистр. Это гарантия того, что программа будет сравнивать именно сами символы, а не регистр или еще что-то.</a:t>
            </a:r>
          </a:p>
          <a:p>
            <a:endParaRPr lang="en-US" sz="2800"/>
          </a:p>
          <a:p>
            <a:r>
              <a:rPr lang="en-US" sz="2800"/>
              <a:t>Второй шаг — реверс строки. Это сделать несложно: необходимо преобразовать ее в массив посредством метода .split() (библиотека String). Потом мы переворачиваем массив, используя .reverse() (библиотека Array). Последний этап — преобразование обратного массива в строку при помощи .join() (библиотека Array).</a:t>
            </a:r>
          </a:p>
          <a:p>
            <a:r>
              <a:rPr lang="en-US" sz="2800"/>
              <a:t>Теперь все, что нужно, — сравнить «обратную» строку с исходной, вернув результат true или false.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9756" y="2353733"/>
            <a:ext cx="8825657" cy="1915647"/>
          </a:xfrm>
        </p:spPr>
        <p:txBody>
          <a:bodyPr/>
          <a:lstStyle/>
          <a:p>
            <a:r>
              <a:rPr lang="en-US" b="1"/>
              <a:t>                  </a:t>
            </a:r>
            <a:r>
              <a:rPr lang="en-US" sz="4800" b="1"/>
              <a:t>  FizzBuzz</a:t>
            </a:r>
            <a:r>
              <a:rPr lang="en-US" sz="4800"/>
              <a:t/>
            </a:r>
            <a:br>
              <a:rPr lang="en-US" sz="4800"/>
            </a:br>
            <a:r>
              <a:rPr lang="en-US"/>
              <a:t>Одна из самых популярных на         собеседованиях задач.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33493"/>
            <a:ext cx="8825657" cy="1915647"/>
          </a:xfrm>
        </p:spPr>
        <p:txBody>
          <a:bodyPr/>
          <a:lstStyle/>
          <a:p>
            <a:r>
              <a:rPr lang="ru-RU" b="1"/>
              <a:t>Задание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065" y="2349500"/>
            <a:ext cx="8825865" cy="4748530"/>
          </a:xfrm>
        </p:spPr>
        <p:txBody>
          <a:bodyPr>
            <a:noAutofit/>
          </a:bodyPr>
          <a:lstStyle/>
          <a:p>
            <a:r>
              <a:rPr lang="en-US" sz="2600"/>
              <a:t>Требуется написать функцию, выводящую в консоль числа от 1 до n, где n — это целое число, которая функция принимает в качестве параметра, с такими условиями:</a:t>
            </a:r>
          </a:p>
          <a:p>
            <a:endParaRPr lang="en-US" sz="2600"/>
          </a:p>
          <a:p>
            <a:r>
              <a:rPr lang="en-US" sz="2600"/>
              <a:t>•вывод fizz вместо чисел, кратных 3;</a:t>
            </a:r>
          </a:p>
          <a:p>
            <a:r>
              <a:rPr lang="en-US" sz="2600"/>
              <a:t>•вывод buzz вместо чисел, кратных 5;</a:t>
            </a:r>
          </a:p>
          <a:p>
            <a:r>
              <a:rPr lang="en-US" sz="2600"/>
              <a:t>•вывод fizzbuzz вместо чисел, кратных как 3, так и 5.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880533"/>
            <a:ext cx="8825657" cy="1915647"/>
          </a:xfrm>
        </p:spPr>
        <p:txBody>
          <a:bodyPr/>
          <a:lstStyle/>
          <a:p>
            <a:r>
              <a:rPr lang="en-US" b="1"/>
              <a:t>Пример</a:t>
            </a:r>
            <a:r>
              <a:rPr lang="en-US"/>
              <a:t/>
            </a:r>
            <a:br>
              <a:rPr lang="en-US"/>
            </a:br>
            <a:r>
              <a:rPr lang="en-US"/>
              <a:t>Fizzbuzz(5)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065" y="3100705"/>
            <a:ext cx="8825865" cy="3460115"/>
          </a:xfrm>
        </p:spPr>
        <p:txBody>
          <a:bodyPr>
            <a:normAutofit fontScale="97500"/>
          </a:bodyPr>
          <a:lstStyle/>
          <a:p>
            <a:r>
              <a:rPr lang="en-US" sz="4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Результат</a:t>
            </a:r>
            <a:endParaRPr lang="en-US" sz="4000"/>
          </a:p>
          <a:p>
            <a:r>
              <a:rPr lang="en-US" sz="2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// 1</a:t>
            </a:r>
          </a:p>
          <a:p>
            <a:r>
              <a:rPr lang="en-US" sz="2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// 2</a:t>
            </a:r>
          </a:p>
          <a:p>
            <a:r>
              <a:rPr lang="en-US" sz="2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// fizz</a:t>
            </a:r>
          </a:p>
          <a:p>
            <a:r>
              <a:rPr lang="en-US" sz="2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// 4</a:t>
            </a:r>
          </a:p>
          <a:p>
            <a:r>
              <a:rPr lang="en-US" sz="2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// buzz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13173"/>
            <a:ext cx="8825657" cy="1915647"/>
          </a:xfrm>
        </p:spPr>
        <p:txBody>
          <a:bodyPr/>
          <a:lstStyle/>
          <a:p>
            <a:r>
              <a:rPr lang="en-US" b="1"/>
              <a:t>Разбираем задание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065" y="2328545"/>
            <a:ext cx="8825865" cy="4264025"/>
          </a:xfrm>
        </p:spPr>
        <p:txBody>
          <a:bodyPr>
            <a:normAutofit/>
          </a:bodyPr>
          <a:lstStyle/>
          <a:p>
            <a:r>
              <a:rPr lang="en-US"/>
              <a:t>Главное здесь — способ поиска кратных чисел с использованием JavaScript. Его можно реализовать при помощи оператора модуля или же остатка — %, который позволяет показать остаток при делении двух чисел. Если остаток 0, это означает, что первое число кратно второму.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Так, если разделить 12 на 5, получаем 2 с остатком 2. Если же разделить 12 на 3, то получаем 4 с остатком 0. В первом случае 12 не кратно 5, во втором — 12 кратно 3.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095" y="4036060"/>
            <a:ext cx="4351655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2522" y="1364974"/>
            <a:ext cx="12059478" cy="2847161"/>
          </a:xfrm>
        </p:spPr>
        <p:txBody>
          <a:bodyPr/>
          <a:lstStyle/>
          <a:p>
            <a:r>
              <a:rPr lang="ru-RU" dirty="0"/>
              <a:t>Собеседования в технологических компаниях давно стали притчей. Удивляться этому не приходится — успешное прохождение интервью дает возможность получить хорошую работу. Но это не так просто, поскольку зачастую необходимо решать сложные задачи.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331893"/>
            <a:ext cx="8825657" cy="1915647"/>
          </a:xfrm>
        </p:spPr>
        <p:txBody>
          <a:bodyPr/>
          <a:lstStyle/>
          <a:p>
            <a:r>
              <a:rPr lang="en-US" b="1"/>
              <a:t>Решение</a:t>
            </a:r>
            <a:r>
              <a:rPr lang="en-US"/>
              <a:t/>
            </a:r>
            <a:br>
              <a:rPr lang="en-US"/>
            </a:br>
            <a:r>
              <a:rPr lang="en-US"/>
              <a:t>Оптимальным решением будет следующий код:</a:t>
            </a:r>
          </a:p>
        </p:txBody>
      </p:sp>
      <p:pic>
        <p:nvPicPr>
          <p:cNvPr id="5" name="Picture 4" descr="1_QcRBfe8cYYZGWDil0nIB3Q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05" y="1621790"/>
            <a:ext cx="8315960" cy="5748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065" y="1089025"/>
            <a:ext cx="8825865" cy="4548505"/>
          </a:xfrm>
        </p:spPr>
        <p:txBody>
          <a:bodyPr>
            <a:noAutofit/>
          </a:bodyPr>
          <a:lstStyle/>
          <a:p>
            <a:r>
              <a:rPr lang="en-US" sz="3200"/>
              <a:t>Функция выполняет нужные проверки с использованием условных операторов и выдает результат, необходимый пользователю. В задаче стоит уделить внимание порядку операторов if…else: начинать с двойного условия (&amp;&amp;) и заканчивать случаем, когда кратные числа найти не получилось. В результате мы охватываем все варианты.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33928" y="0"/>
            <a:ext cx="8825657" cy="1915647"/>
          </a:xfrm>
        </p:spPr>
        <p:txBody>
          <a:bodyPr/>
          <a:lstStyle/>
          <a:p>
            <a:r>
              <a:rPr lang="ru-RU" sz="5400" b="1" dirty="0" smtClean="0"/>
              <a:t>Спасибо за внимание!</a:t>
            </a:r>
            <a:endParaRPr lang="ru-RU" sz="54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730" y="1915647"/>
            <a:ext cx="4757281" cy="481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47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311964"/>
            <a:ext cx="12192000" cy="5274365"/>
          </a:xfrm>
        </p:spPr>
        <p:txBody>
          <a:bodyPr/>
          <a:lstStyle/>
          <a:p>
            <a:r>
              <a:rPr lang="ru-RU" sz="3600" dirty="0"/>
              <a:t>Причем чаще всего большинство этих задач не имеют отношения к работе, которую будет выполнять соискатель, но решать их все равно нужно. Иногда приходится делать это на доске, без сверки с </a:t>
            </a:r>
            <a:r>
              <a:rPr lang="ru-RU" sz="3600" dirty="0" err="1"/>
              <a:t>Google</a:t>
            </a:r>
            <a:r>
              <a:rPr lang="ru-RU" sz="3600" dirty="0"/>
              <a:t> или любым другим источником. Да, ситуация постепенно меняется, и в некоторых компаниях от таких собеседований отказываются, но множество работодателей всё еще придерживается этой традиции.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272209"/>
            <a:ext cx="12192000" cy="5340626"/>
          </a:xfrm>
        </p:spPr>
        <p:txBody>
          <a:bodyPr/>
          <a:lstStyle/>
          <a:p>
            <a:r>
              <a:rPr lang="ru-RU" b="1" dirty="0"/>
              <a:t>Главное — тщательная подготовка к вашему собеседованию</a:t>
            </a:r>
            <a:br>
              <a:rPr lang="ru-RU" b="1" dirty="0"/>
            </a:br>
            <a:r>
              <a:rPr lang="ru-RU" dirty="0"/>
              <a:t>Да, прежде чем начать разбирать задачи, давайте рассмотрим общие советы по подготовке к интервью.</a:t>
            </a:r>
            <a:br>
              <a:rPr lang="ru-RU" dirty="0"/>
            </a:b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20" y="39020"/>
            <a:ext cx="8825657" cy="1915647"/>
          </a:xfrm>
        </p:spPr>
        <p:txBody>
          <a:bodyPr/>
          <a:lstStyle/>
          <a:p>
            <a:r>
              <a:rPr lang="ru-RU" sz="5400" b="1" dirty="0"/>
              <a:t>Главное — готовиться заранее</a:t>
            </a:r>
            <a:r>
              <a:rPr lang="ru-RU" b="1" dirty="0"/>
              <a:t>.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8520" y="1954667"/>
            <a:ext cx="12163480" cy="3863037"/>
          </a:xfrm>
        </p:spPr>
        <p:txBody>
          <a:bodyPr>
            <a:noAutofit/>
          </a:bodyPr>
          <a:lstStyle/>
          <a:p>
            <a:r>
              <a:rPr lang="ru-RU" sz="3200" dirty="0"/>
              <a:t>Проверьте, насколько хорошо вы помните алгоритмы и структуры данных, и подтяните знания в тех областях, которые вам не слишком хорошо знакомы. Есть немало онлайн-платформ, которые помогут подготовиться к прохождению собеседований. Советуем </a:t>
            </a:r>
            <a:r>
              <a:rPr lang="ru-RU" sz="3200" dirty="0" err="1">
                <a:hlinkClick r:id="rId2"/>
              </a:rPr>
              <a:t>GeeksforGeeks</a:t>
            </a:r>
            <a:r>
              <a:rPr lang="ru-RU" sz="3200" dirty="0"/>
              <a:t>, </a:t>
            </a:r>
            <a:r>
              <a:rPr lang="ru-RU" sz="3200" dirty="0" err="1">
                <a:hlinkClick r:id="rId3"/>
              </a:rPr>
              <a:t>Pramp</a:t>
            </a:r>
            <a:r>
              <a:rPr lang="ru-RU" sz="3200" dirty="0"/>
              <a:t>, </a:t>
            </a:r>
            <a:r>
              <a:rPr lang="ru-RU" sz="3200" dirty="0">
                <a:hlinkClick r:id="rId4"/>
              </a:rPr>
              <a:t>Interviewing.io</a:t>
            </a:r>
            <a:r>
              <a:rPr lang="ru-RU" sz="3200" dirty="0"/>
              <a:t> и </a:t>
            </a:r>
            <a:r>
              <a:rPr lang="ru-RU" sz="3200" dirty="0" err="1">
                <a:hlinkClick r:id="rId5"/>
              </a:rPr>
              <a:t>CodeSignal</a:t>
            </a:r>
            <a:r>
              <a:rPr lang="ru-RU" sz="32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825657" cy="1915647"/>
          </a:xfrm>
        </p:spPr>
        <p:txBody>
          <a:bodyPr/>
          <a:lstStyle/>
          <a:p>
            <a:r>
              <a:rPr lang="ru-RU" sz="4400" b="1" dirty="0"/>
              <a:t>Стоит научиться проговаривать решение вслух.</a:t>
            </a:r>
            <a:endParaRPr lang="ru-RU" sz="44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2117557"/>
            <a:ext cx="12192000" cy="3657601"/>
          </a:xfrm>
        </p:spPr>
        <p:txBody>
          <a:bodyPr>
            <a:noAutofit/>
          </a:bodyPr>
          <a:lstStyle/>
          <a:p>
            <a:r>
              <a:rPr lang="ru-RU" sz="3200" dirty="0"/>
              <a:t>Желательно рассказывать соискателям о том, что вы делаете, а не просто писать на доске (или же набирать код в компьютере, тоже молча). Таким образом, если в коде вы допустите ошибку, но ход решения будет в общем правильным, можно увеличить свои шансы на успех.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825657" cy="1915647"/>
          </a:xfrm>
        </p:spPr>
        <p:txBody>
          <a:bodyPr/>
          <a:lstStyle/>
          <a:p>
            <a:r>
              <a:rPr lang="ru-RU" b="1" dirty="0"/>
              <a:t>Задачу нужно осмыслить, прежде чем приступить к решению.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2213811"/>
            <a:ext cx="12192000" cy="3721768"/>
          </a:xfrm>
        </p:spPr>
        <p:txBody>
          <a:bodyPr>
            <a:normAutofit/>
          </a:bodyPr>
          <a:lstStyle/>
          <a:p>
            <a:r>
              <a:rPr lang="ru-RU" sz="3200" dirty="0"/>
              <a:t>В некоторых случаях можно поверхностно понять задание и затем пойти по неверному пути. Возможно, стоит задать несколько уточняющих вопросов интервьюеру.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966" y="0"/>
            <a:ext cx="8825657" cy="1915647"/>
          </a:xfrm>
        </p:spPr>
        <p:txBody>
          <a:bodyPr/>
          <a:lstStyle/>
          <a:p>
            <a:r>
              <a:rPr lang="ru-RU" sz="4400" b="1" dirty="0"/>
              <a:t>Нужно потренироваться писать код вручную, а не на ПК.</a:t>
            </a:r>
            <a:endParaRPr lang="ru-RU" sz="44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966" y="1915647"/>
            <a:ext cx="12176034" cy="3722134"/>
          </a:xfrm>
        </p:spPr>
        <p:txBody>
          <a:bodyPr>
            <a:normAutofit/>
          </a:bodyPr>
          <a:lstStyle/>
          <a:p>
            <a:r>
              <a:rPr lang="ru-RU" sz="3200" dirty="0"/>
              <a:t>Бывает, что на собеседованиях соискателю дают маркер и доску, где нет ни подсказок, ни автоматического форматирования. При поиске решения стоит записать свой код на листе бумаги или прямо на доске. Если держать все в голове, можно забыть что-нибудь важное.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20842"/>
            <a:ext cx="8825658" cy="2229853"/>
          </a:xfrm>
        </p:spPr>
        <p:txBody>
          <a:bodyPr/>
          <a:lstStyle/>
          <a:p>
            <a:r>
              <a:rPr lang="ru-RU" sz="4800" b="1" dirty="0"/>
              <a:t>Шаблонные задачи на </a:t>
            </a:r>
            <a:r>
              <a:rPr lang="en-US" sz="4800" b="1" dirty="0"/>
              <a:t>JavaScript</a:t>
            </a:r>
            <a:br>
              <a:rPr lang="en-US" sz="4800" b="1" dirty="0"/>
            </a:br>
            <a:endParaRPr lang="ru-RU" sz="48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2165684"/>
            <a:ext cx="12192000" cy="3472097"/>
          </a:xfrm>
        </p:spPr>
        <p:txBody>
          <a:bodyPr>
            <a:noAutofit/>
          </a:bodyPr>
          <a:lstStyle/>
          <a:p>
            <a:r>
              <a:rPr lang="ru-RU" sz="3200" dirty="0"/>
              <a:t>Вероятно, какие-то из этих задач уже вам уже знакомы. Вы либо проходили собеседования, где нужно было решать что-то подобное, либо практиковались на них во время изучения </a:t>
            </a:r>
            <a:r>
              <a:rPr lang="ru-RU" sz="3200" dirty="0" err="1"/>
              <a:t>JavaScript</a:t>
            </a:r>
            <a:r>
              <a:rPr lang="ru-RU" sz="3200" dirty="0"/>
              <a:t>. Ну а теперь пришло время решить их еще раз, причем с подробным объяснением процесса.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</TotalTime>
  <Words>437</Words>
  <Application>Microsoft Office PowerPoint</Application>
  <PresentationFormat>Широкоэкранный</PresentationFormat>
  <Paragraphs>48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Arial</vt:lpstr>
      <vt:lpstr>Century Gothic</vt:lpstr>
      <vt:lpstr>Wingdings 3</vt:lpstr>
      <vt:lpstr>Ион</vt:lpstr>
      <vt:lpstr>5 типовых задач на собеседованиях по JavaScript Разбор и решения </vt:lpstr>
      <vt:lpstr>Собеседования в технологических компаниях давно стали притчей. Удивляться этому не приходится — успешное прохождение интервью дает возможность получить хорошую работу. Но это не так просто, поскольку зачастую необходимо решать сложные задачи.</vt:lpstr>
      <vt:lpstr>Причем чаще всего большинство этих задач не имеют отношения к работе, которую будет выполнять соискатель, но решать их все равно нужно. Иногда приходится делать это на доске, без сверки с Google или любым другим источником. Да, ситуация постепенно меняется, и в некоторых компаниях от таких собеседований отказываются, но множество работодателей всё еще придерживается этой традиции. </vt:lpstr>
      <vt:lpstr>Главное — тщательная подготовка к вашему собеседованию Да, прежде чем начать разбирать задачи, давайте рассмотрим общие советы по подготовке к интервью. </vt:lpstr>
      <vt:lpstr>Главное — готовиться заранее.</vt:lpstr>
      <vt:lpstr>Стоит научиться проговаривать решение вслух.</vt:lpstr>
      <vt:lpstr>Задачу нужно осмыслить, прежде чем приступить к решению.</vt:lpstr>
      <vt:lpstr>Нужно потренироваться писать код вручную, а не на ПК.</vt:lpstr>
      <vt:lpstr>Шаблонные задачи на JavaScript </vt:lpstr>
      <vt:lpstr>Палиндром</vt:lpstr>
      <vt:lpstr>Презентация PowerPoint</vt:lpstr>
      <vt:lpstr>Задание</vt:lpstr>
      <vt:lpstr>Разбираем задание</vt:lpstr>
      <vt:lpstr>Решение</vt:lpstr>
      <vt:lpstr>Презентация PowerPoint</vt:lpstr>
      <vt:lpstr>                    FizzBuzz Одна из самых популярных на         собеседованиях задач.</vt:lpstr>
      <vt:lpstr>Задание</vt:lpstr>
      <vt:lpstr>Пример Fizzbuzz(5)</vt:lpstr>
      <vt:lpstr>Разбираем задание</vt:lpstr>
      <vt:lpstr>Решение Оптимальным решением будет следующий код:</vt:lpstr>
      <vt:lpstr>Презентация PowerPoint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 типовых задач на собеседованиях по JavaScript Разбор и решения</dc:title>
  <dc:creator>Пользователь Windows</dc:creator>
  <cp:lastModifiedBy>Asus</cp:lastModifiedBy>
  <cp:revision>5</cp:revision>
  <dcterms:created xsi:type="dcterms:W3CDTF">2019-04-05T13:24:00Z</dcterms:created>
  <dcterms:modified xsi:type="dcterms:W3CDTF">2019-04-08T10:43:38Z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1033-10.2.0.5838</vt:lpwstr>
  </property>
</Properties>
</file>