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B3C-FF9B-4BC4-961E-A0DDCB698818}" type="datetimeFigureOut">
              <a:rPr lang="ru-RU" smtClean="0"/>
              <a:t>пн 15.04.19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9878-1D00-4BC0-B9D9-621FEA052EF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1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B3C-FF9B-4BC4-961E-A0DDCB698818}" type="datetimeFigureOut">
              <a:rPr lang="ru-RU" smtClean="0"/>
              <a:t>пн 15.04.19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9878-1D00-4BC0-B9D9-621FEA052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00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B3C-FF9B-4BC4-961E-A0DDCB698818}" type="datetimeFigureOut">
              <a:rPr lang="ru-RU" smtClean="0"/>
              <a:t>пн 15.04.19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9878-1D00-4BC0-B9D9-621FEA052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05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B3C-FF9B-4BC4-961E-A0DDCB698818}" type="datetimeFigureOut">
              <a:rPr lang="ru-RU" smtClean="0"/>
              <a:t>пн 15.04.19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9878-1D00-4BC0-B9D9-621FEA052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00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B3C-FF9B-4BC4-961E-A0DDCB698818}" type="datetimeFigureOut">
              <a:rPr lang="ru-RU" smtClean="0"/>
              <a:t>пн 15.04.19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9878-1D00-4BC0-B9D9-621FEA052EF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B3C-FF9B-4BC4-961E-A0DDCB698818}" type="datetimeFigureOut">
              <a:rPr lang="ru-RU" smtClean="0"/>
              <a:t>пн 15.04.19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9878-1D00-4BC0-B9D9-621FEA052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91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B3C-FF9B-4BC4-961E-A0DDCB698818}" type="datetimeFigureOut">
              <a:rPr lang="ru-RU" smtClean="0"/>
              <a:t>пн 15.04.19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9878-1D00-4BC0-B9D9-621FEA052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78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B3C-FF9B-4BC4-961E-A0DDCB698818}" type="datetimeFigureOut">
              <a:rPr lang="ru-RU" smtClean="0"/>
              <a:t>пн 15.04.19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9878-1D00-4BC0-B9D9-621FEA052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9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B3C-FF9B-4BC4-961E-A0DDCB698818}" type="datetimeFigureOut">
              <a:rPr lang="ru-RU" smtClean="0"/>
              <a:t>пн 15.04.19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9878-1D00-4BC0-B9D9-621FEA052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97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DF0B3C-FF9B-4BC4-961E-A0DDCB698818}" type="datetimeFigureOut">
              <a:rPr lang="ru-RU" smtClean="0"/>
              <a:t>пн 15.04.19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689878-1D00-4BC0-B9D9-621FEA052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70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B3C-FF9B-4BC4-961E-A0DDCB698818}" type="datetimeFigureOut">
              <a:rPr lang="ru-RU" smtClean="0"/>
              <a:t>пн 15.04.19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9878-1D00-4BC0-B9D9-621FEA052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51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DF0B3C-FF9B-4BC4-961E-A0DDCB698818}" type="datetimeFigureOut">
              <a:rPr lang="ru-RU" smtClean="0"/>
              <a:t>пн 15.04.19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689878-1D00-4BC0-B9D9-621FEA052EF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9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ECMAScript2017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140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Асинхронные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Давайте разберемся как это работает. Создадим простую асинхронную функцию: </a:t>
            </a:r>
            <a:endParaRPr lang="en-US" sz="2800" dirty="0" smtClean="0"/>
          </a:p>
          <a:p>
            <a:r>
              <a:rPr lang="ru-RU" sz="2800" dirty="0" err="1" smtClean="0"/>
              <a:t>async</a:t>
            </a:r>
            <a:r>
              <a:rPr lang="ru-RU" sz="2800" dirty="0" smtClean="0"/>
              <a:t> </a:t>
            </a:r>
            <a:r>
              <a:rPr lang="ru-RU" sz="2800" dirty="0" err="1"/>
              <a:t>function</a:t>
            </a:r>
            <a:r>
              <a:rPr lang="ru-RU" sz="2800" dirty="0"/>
              <a:t> </a:t>
            </a:r>
            <a:r>
              <a:rPr lang="ru-RU" sz="2800" dirty="0" err="1"/>
              <a:t>mainQuestion</a:t>
            </a:r>
            <a:r>
              <a:rPr lang="ru-RU" sz="2800" dirty="0"/>
              <a:t>() { </a:t>
            </a:r>
            <a:r>
              <a:rPr lang="ru-RU" sz="2800" dirty="0" err="1" smtClean="0"/>
              <a:t>return</a:t>
            </a:r>
            <a:r>
              <a:rPr lang="ru-RU" sz="2800" dirty="0" smtClean="0"/>
              <a:t> </a:t>
            </a:r>
            <a:r>
              <a:rPr lang="ru-RU" sz="2800" dirty="0"/>
              <a:t>42; </a:t>
            </a:r>
            <a:r>
              <a:rPr lang="ru-RU" sz="2800" dirty="0" smtClean="0"/>
              <a:t>}</a:t>
            </a:r>
            <a:endParaRPr lang="en-US" sz="2800" dirty="0" smtClean="0"/>
          </a:p>
          <a:p>
            <a:r>
              <a:rPr lang="ru-RU" sz="2800" dirty="0"/>
              <a:t>Функция </a:t>
            </a:r>
            <a:r>
              <a:rPr lang="ru-RU" sz="2800" dirty="0" err="1"/>
              <a:t>mainQuestion</a:t>
            </a:r>
            <a:r>
              <a:rPr lang="ru-RU" sz="2800" dirty="0"/>
              <a:t> вернет </a:t>
            </a:r>
            <a:r>
              <a:rPr lang="ru-RU" sz="2800" dirty="0" err="1"/>
              <a:t>промис</a:t>
            </a:r>
            <a:r>
              <a:rPr lang="ru-RU" sz="2800" dirty="0"/>
              <a:t>, несмотря на то что мы возвращаем число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r>
              <a:rPr lang="en-US" sz="2800" dirty="0" err="1"/>
              <a:t>const</a:t>
            </a:r>
            <a:r>
              <a:rPr lang="en-US" sz="2800" dirty="0"/>
              <a:t> result = </a:t>
            </a:r>
            <a:r>
              <a:rPr lang="en-US" sz="2800" dirty="0" err="1"/>
              <a:t>mainQuestion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console.log(result </a:t>
            </a:r>
            <a:r>
              <a:rPr lang="en-US" sz="2800" dirty="0" err="1"/>
              <a:t>instanceof</a:t>
            </a:r>
            <a:r>
              <a:rPr lang="en-US" sz="2800" dirty="0"/>
              <a:t> Promise); // true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706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Асинхронные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А где же число 42 которое мы вернули? Им совершенно очевидным образом разрешится </a:t>
            </a:r>
            <a:r>
              <a:rPr lang="ru-RU" sz="2800" dirty="0" err="1"/>
              <a:t>промис</a:t>
            </a:r>
            <a:r>
              <a:rPr lang="ru-RU" sz="2800" dirty="0"/>
              <a:t>, который мы вернули: console.log('Начало'); </a:t>
            </a:r>
            <a:endParaRPr lang="en-US" sz="2800" dirty="0" smtClean="0"/>
          </a:p>
          <a:p>
            <a:r>
              <a:rPr lang="ru-RU" sz="2800" dirty="0" err="1" smtClean="0"/>
              <a:t>mainQuestion</a:t>
            </a:r>
            <a:r>
              <a:rPr lang="ru-RU" sz="2800" dirty="0"/>
              <a:t>() .</a:t>
            </a:r>
            <a:r>
              <a:rPr lang="ru-RU" sz="2800" dirty="0" err="1"/>
              <a:t>then</a:t>
            </a:r>
            <a:r>
              <a:rPr lang="ru-RU" sz="2800" dirty="0"/>
              <a:t>(</a:t>
            </a:r>
            <a:r>
              <a:rPr lang="ru-RU" sz="2800" dirty="0" err="1"/>
              <a:t>result</a:t>
            </a:r>
            <a:r>
              <a:rPr lang="ru-RU" sz="2800" dirty="0"/>
              <a:t> =&gt; console.log(`Результат: ${</a:t>
            </a:r>
            <a:r>
              <a:rPr lang="ru-RU" sz="2800" dirty="0" err="1"/>
              <a:t>result</a:t>
            </a:r>
            <a:r>
              <a:rPr lang="ru-RU" sz="2800" dirty="0" smtClean="0"/>
              <a:t>}`));</a:t>
            </a:r>
            <a:endParaRPr lang="en-US" sz="2800" dirty="0" smtClean="0"/>
          </a:p>
          <a:p>
            <a:r>
              <a:rPr lang="ru-RU" sz="2800" dirty="0" smtClean="0"/>
              <a:t>console.log</a:t>
            </a:r>
            <a:r>
              <a:rPr lang="ru-RU" sz="2800" dirty="0"/>
              <a:t>('Конец'); </a:t>
            </a:r>
            <a:endParaRPr lang="en-US" sz="2800" dirty="0" smtClean="0"/>
          </a:p>
          <a:p>
            <a:r>
              <a:rPr lang="ru-RU" sz="2800" dirty="0" err="1" smtClean="0"/>
              <a:t>Промис</a:t>
            </a:r>
            <a:r>
              <a:rPr lang="ru-RU" sz="2800" dirty="0" smtClean="0"/>
              <a:t> </a:t>
            </a:r>
            <a:r>
              <a:rPr lang="ru-RU" sz="2800" dirty="0"/>
              <a:t>разрешается асинхронно, поэтому мы получим такой вывод в </a:t>
            </a:r>
            <a:r>
              <a:rPr lang="ru-RU" sz="2800" dirty="0" smtClean="0"/>
              <a:t>консоль:</a:t>
            </a:r>
            <a:endParaRPr lang="en-US" sz="2800" dirty="0" smtClean="0"/>
          </a:p>
          <a:p>
            <a:r>
              <a:rPr lang="ru-RU" sz="2800" dirty="0" smtClean="0"/>
              <a:t>Начало </a:t>
            </a:r>
            <a:endParaRPr lang="en-US" sz="2800" dirty="0" smtClean="0"/>
          </a:p>
          <a:p>
            <a:r>
              <a:rPr lang="ru-RU" sz="2800" dirty="0" smtClean="0"/>
              <a:t>Конец </a:t>
            </a:r>
            <a:endParaRPr lang="en-US" sz="2800" dirty="0" smtClean="0"/>
          </a:p>
          <a:p>
            <a:r>
              <a:rPr lang="ru-RU" sz="2800" dirty="0" smtClean="0"/>
              <a:t>Результат</a:t>
            </a:r>
            <a:r>
              <a:rPr lang="ru-RU" sz="2800" dirty="0"/>
              <a:t>: 42</a:t>
            </a:r>
          </a:p>
        </p:txBody>
      </p:sp>
    </p:spTree>
    <p:extLst>
      <p:ext uri="{BB962C8B-B14F-4D97-AF65-F5344CB8AC3E}">
        <p14:creationId xmlns:p14="http://schemas.microsoft.com/office/powerpoint/2010/main" val="73105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Асинхронные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А что будет, если наша асинхронная функция вообще ничего не вернет? </a:t>
            </a:r>
            <a:endParaRPr lang="en-US" sz="2400" dirty="0" smtClean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 </a:t>
            </a:r>
            <a:r>
              <a:rPr lang="en-US" sz="2400" dirty="0"/>
              <a:t>function </a:t>
            </a:r>
            <a:r>
              <a:rPr lang="en-US" sz="2400" dirty="0" err="1"/>
              <a:t>dumbFunction</a:t>
            </a:r>
            <a:r>
              <a:rPr lang="en-US" sz="2400" dirty="0"/>
              <a:t>() {} console.log('</a:t>
            </a:r>
            <a:r>
              <a:rPr lang="ru-RU" sz="2400" dirty="0"/>
              <a:t>Начало'); </a:t>
            </a:r>
            <a:endParaRPr lang="en-US" sz="2400" dirty="0" smtClean="0"/>
          </a:p>
          <a:p>
            <a:r>
              <a:rPr lang="en-US" sz="2400" dirty="0" err="1" smtClean="0"/>
              <a:t>dumbFunction</a:t>
            </a:r>
            <a:r>
              <a:rPr lang="en-US" sz="2400" dirty="0"/>
              <a:t>() .then(result =&gt; console.log(`</a:t>
            </a:r>
            <a:r>
              <a:rPr lang="ru-RU" sz="2400" dirty="0"/>
              <a:t>Результат: ${</a:t>
            </a:r>
            <a:r>
              <a:rPr lang="en-US" sz="2400" dirty="0"/>
              <a:t>result}`)); </a:t>
            </a:r>
            <a:endParaRPr lang="en-US" sz="2400" dirty="0" smtClean="0"/>
          </a:p>
          <a:p>
            <a:r>
              <a:rPr lang="en-US" sz="2400" dirty="0" smtClean="0"/>
              <a:t>console.log</a:t>
            </a:r>
            <a:r>
              <a:rPr lang="en-US" sz="2400" dirty="0"/>
              <a:t>('</a:t>
            </a:r>
            <a:r>
              <a:rPr lang="ru-RU" sz="2400" dirty="0"/>
              <a:t>Конец'); </a:t>
            </a:r>
            <a:endParaRPr lang="en-US" sz="2400" dirty="0" smtClean="0"/>
          </a:p>
          <a:p>
            <a:r>
              <a:rPr lang="ru-RU" sz="2400" dirty="0" err="1" smtClean="0"/>
              <a:t>Промис</a:t>
            </a:r>
            <a:r>
              <a:rPr lang="ru-RU" sz="2400" dirty="0" smtClean="0"/>
              <a:t> </a:t>
            </a:r>
            <a:r>
              <a:rPr lang="ru-RU" sz="2400" dirty="0"/>
              <a:t>разрешится «ничем», что в </a:t>
            </a:r>
            <a:r>
              <a:rPr lang="en-US" sz="2400" dirty="0"/>
              <a:t>JavaScript </a:t>
            </a:r>
            <a:r>
              <a:rPr lang="ru-RU" sz="2400" dirty="0"/>
              <a:t>соответствует типу </a:t>
            </a:r>
            <a:r>
              <a:rPr lang="en-US" sz="2400" dirty="0"/>
              <a:t>undefined</a:t>
            </a:r>
            <a:r>
              <a:rPr lang="en-US" sz="2400" dirty="0" smtClean="0"/>
              <a:t>:</a:t>
            </a:r>
          </a:p>
          <a:p>
            <a:r>
              <a:rPr lang="ru-RU" sz="2400" dirty="0"/>
              <a:t>Начало </a:t>
            </a:r>
            <a:endParaRPr lang="en-US" sz="2400" dirty="0" smtClean="0"/>
          </a:p>
          <a:p>
            <a:r>
              <a:rPr lang="ru-RU" sz="2400" dirty="0" smtClean="0"/>
              <a:t>Конец </a:t>
            </a:r>
            <a:endParaRPr lang="en-US" sz="2400" dirty="0" smtClean="0"/>
          </a:p>
          <a:p>
            <a:r>
              <a:rPr lang="ru-RU" sz="2400" dirty="0" smtClean="0"/>
              <a:t>Результат</a:t>
            </a:r>
            <a:r>
              <a:rPr lang="ru-RU" sz="2400" dirty="0"/>
              <a:t>: </a:t>
            </a:r>
            <a:r>
              <a:rPr lang="en-US" sz="2400" dirty="0"/>
              <a:t>undefined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6190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Object</a:t>
            </a:r>
            <a:r>
              <a:rPr lang="en-US" b="1" dirty="0" smtClean="0"/>
              <a:t>.</a:t>
            </a:r>
            <a:r>
              <a:rPr lang="en-US" b="1" dirty="0" err="1" smtClean="0"/>
              <a:t>enteries</a:t>
            </a:r>
            <a:r>
              <a:rPr lang="ru-RU" b="1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Данная функция возвращает массив собственных перечисляемых свойств объекта в формате [ключ, значение</a:t>
            </a:r>
            <a:r>
              <a:rPr lang="ru-RU" sz="2800" dirty="0" smtClean="0"/>
              <a:t>].</a:t>
            </a:r>
            <a:endParaRPr lang="ru-RU" sz="2800" dirty="0"/>
          </a:p>
          <a:p>
            <a:r>
              <a:rPr lang="en-US" sz="2800" dirty="0" err="1" smtClean="0"/>
              <a:t>Object.enteries</a:t>
            </a:r>
            <a:r>
              <a:rPr lang="en-US" sz="2800" dirty="0" smtClean="0"/>
              <a:t>({ x: 1 , y: 2 });</a:t>
            </a:r>
          </a:p>
          <a:p>
            <a:r>
              <a:rPr lang="ru-RU" sz="2800" dirty="0" smtClean="0"/>
              <a:t>Результат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[ [“x” , 1 ] , [“y” , 2 ] ]</a:t>
            </a:r>
          </a:p>
          <a:p>
            <a:r>
              <a:rPr lang="ru-RU" sz="2800" dirty="0"/>
              <a:t>Если структура данных, передаваемая в </a:t>
            </a:r>
            <a:r>
              <a:rPr lang="ru-RU" sz="2800" dirty="0" err="1"/>
              <a:t>Object.entries</a:t>
            </a:r>
            <a:r>
              <a:rPr lang="ru-RU" sz="2800" dirty="0"/>
              <a:t>() не содержит ключей, то на их место встанет индекс элемента массива.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8546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Object</a:t>
            </a:r>
            <a:r>
              <a:rPr lang="en-US" b="1" dirty="0" smtClean="0"/>
              <a:t>.values</a:t>
            </a:r>
            <a:r>
              <a:rPr lang="ru-RU" b="1" dirty="0" smtClean="0"/>
              <a:t>()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Эта функция близка к </a:t>
            </a:r>
            <a:r>
              <a:rPr lang="ru-RU" sz="2800" dirty="0" err="1"/>
              <a:t>Object.entries</a:t>
            </a:r>
            <a:r>
              <a:rPr lang="ru-RU" sz="2800" dirty="0"/>
              <a:t>(). На выходе мы получим массив, состоящий только из значений собственных свойств, без ключей. </a:t>
            </a:r>
          </a:p>
        </p:txBody>
      </p:sp>
    </p:spTree>
    <p:extLst>
      <p:ext uri="{BB962C8B-B14F-4D97-AF65-F5344CB8AC3E}">
        <p14:creationId xmlns:p14="http://schemas.microsoft.com/office/powerpoint/2010/main" val="22643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«Висячие» запятые в параметрах </a:t>
            </a:r>
            <a:r>
              <a:rPr lang="ru-RU" b="1" dirty="0" smtClean="0"/>
              <a:t>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Теперь </a:t>
            </a:r>
            <a:r>
              <a:rPr lang="ru-RU" sz="2800" dirty="0" smtClean="0"/>
              <a:t>можно </a:t>
            </a:r>
            <a:r>
              <a:rPr lang="ru-RU" sz="2800" dirty="0"/>
              <a:t>оставлять запятые в конце списка аргументов функций. При вызове функции запятая в </a:t>
            </a:r>
            <a:r>
              <a:rPr lang="ru-RU" sz="2800" dirty="0" smtClean="0"/>
              <a:t>конце разрешена. </a:t>
            </a:r>
            <a:r>
              <a:rPr lang="ru-RU" sz="2800" dirty="0" err="1"/>
              <a:t>function</a:t>
            </a:r>
            <a:r>
              <a:rPr lang="ru-RU" sz="2800" dirty="0"/>
              <a:t> </a:t>
            </a:r>
            <a:r>
              <a:rPr lang="ru-RU" sz="2800" dirty="0" err="1"/>
              <a:t>randomFunc</a:t>
            </a:r>
            <a:r>
              <a:rPr lang="ru-RU" sz="2800" dirty="0"/>
              <a:t>( param1, param2, ) </a:t>
            </a:r>
            <a:r>
              <a:rPr lang="ru-RU" sz="2800" dirty="0" smtClean="0"/>
              <a:t>{}</a:t>
            </a:r>
          </a:p>
          <a:p>
            <a:r>
              <a:rPr lang="ru-RU" sz="2800" dirty="0" err="1" smtClean="0"/>
              <a:t>randomFunc</a:t>
            </a:r>
            <a:r>
              <a:rPr lang="ru-RU" sz="2800" dirty="0"/>
              <a:t>( '</a:t>
            </a:r>
            <a:r>
              <a:rPr lang="ru-RU" sz="2800" dirty="0" err="1"/>
              <a:t>foo</a:t>
            </a:r>
            <a:r>
              <a:rPr lang="ru-RU" sz="2800" dirty="0"/>
              <a:t>', '</a:t>
            </a:r>
            <a:r>
              <a:rPr lang="ru-RU" sz="2800" dirty="0" err="1"/>
              <a:t>bar</a:t>
            </a:r>
            <a:r>
              <a:rPr lang="ru-RU" sz="2800" dirty="0"/>
              <a:t>', </a:t>
            </a:r>
            <a:r>
              <a:rPr lang="ru-RU" sz="2800" dirty="0" smtClean="0"/>
              <a:t>);</a:t>
            </a:r>
          </a:p>
          <a:p>
            <a:r>
              <a:rPr lang="ru-RU" sz="2800" dirty="0" smtClean="0"/>
              <a:t>«</a:t>
            </a:r>
            <a:r>
              <a:rPr lang="ru-RU" sz="2800" dirty="0"/>
              <a:t>Висячие» запятые разрешены так же в массивах и объектах. Они просто игнорируются и никак не влияют на работу.</a:t>
            </a:r>
          </a:p>
        </p:txBody>
      </p:sp>
    </p:spTree>
    <p:extLst>
      <p:ext uri="{BB962C8B-B14F-4D97-AF65-F5344CB8AC3E}">
        <p14:creationId xmlns:p14="http://schemas.microsoft.com/office/powerpoint/2010/main" val="25851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300" b="1" dirty="0"/>
              <a:t>«Заглушки» для строк: достигаем нужной </a:t>
            </a:r>
            <a:r>
              <a:rPr lang="ru-RU" sz="5300" b="1" dirty="0" smtClean="0"/>
              <a:t>длинны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 ES8 появилось два новых метода для работы со строками: </a:t>
            </a:r>
            <a:r>
              <a:rPr lang="ru-RU" sz="2800" dirty="0" err="1"/>
              <a:t>padStart</a:t>
            </a:r>
            <a:r>
              <a:rPr lang="ru-RU" sz="2800" dirty="0"/>
              <a:t>() и </a:t>
            </a:r>
            <a:r>
              <a:rPr lang="ru-RU" sz="2800" dirty="0" err="1"/>
              <a:t>padEnd</a:t>
            </a:r>
            <a:r>
              <a:rPr lang="ru-RU" sz="2800" dirty="0" smtClean="0"/>
              <a:t>().</a:t>
            </a:r>
          </a:p>
          <a:p>
            <a:r>
              <a:rPr lang="ru-RU" sz="2800" dirty="0" smtClean="0"/>
              <a:t>Метод </a:t>
            </a:r>
            <a:r>
              <a:rPr lang="ru-RU" sz="2800" dirty="0" err="1"/>
              <a:t>padStart</a:t>
            </a:r>
            <a:r>
              <a:rPr lang="ru-RU" sz="2800" dirty="0"/>
              <a:t>() подставляет дополнительные символы перед началом строки, слева</a:t>
            </a:r>
            <a:r>
              <a:rPr lang="ru-RU" sz="2800" dirty="0" smtClean="0"/>
              <a:t>. </a:t>
            </a:r>
            <a:r>
              <a:rPr lang="ru-RU" sz="2800" dirty="0"/>
              <a:t>А </a:t>
            </a:r>
            <a:r>
              <a:rPr lang="ru-RU" sz="2800" dirty="0" err="1"/>
              <a:t>padEnd</a:t>
            </a:r>
            <a:r>
              <a:rPr lang="ru-RU" sz="2800" dirty="0"/>
              <a:t>(), в свою очередь, справа, после конца строки</a:t>
            </a:r>
            <a:r>
              <a:rPr lang="ru-RU" sz="2800" dirty="0" smtClean="0"/>
              <a:t>.</a:t>
            </a:r>
          </a:p>
          <a:p>
            <a:r>
              <a:rPr lang="en-US" sz="2800" dirty="0" err="1"/>
              <a:t>str.padStart</a:t>
            </a:r>
            <a:r>
              <a:rPr lang="en-US" sz="2800" dirty="0"/>
              <a:t>(</a:t>
            </a:r>
            <a:r>
              <a:rPr lang="ru-RU" sz="2800" dirty="0" err="1"/>
              <a:t>желаемаяДлинна</a:t>
            </a:r>
            <a:r>
              <a:rPr lang="ru-RU" sz="2800" dirty="0"/>
              <a:t>, [</a:t>
            </a:r>
            <a:r>
              <a:rPr lang="ru-RU" sz="2800" dirty="0" err="1"/>
              <a:t>строкаЗаглушка</a:t>
            </a:r>
            <a:r>
              <a:rPr lang="ru-RU" sz="2800" dirty="0"/>
              <a:t>]); </a:t>
            </a:r>
            <a:r>
              <a:rPr lang="en-US" sz="2800" dirty="0" err="1"/>
              <a:t>str.padEnd</a:t>
            </a:r>
            <a:r>
              <a:rPr lang="en-US" sz="2800" dirty="0"/>
              <a:t>(</a:t>
            </a:r>
            <a:r>
              <a:rPr lang="ru-RU" sz="2800" dirty="0" err="1"/>
              <a:t>желаемаяДлинна</a:t>
            </a:r>
            <a:r>
              <a:rPr lang="ru-RU" sz="2800" dirty="0"/>
              <a:t>, [</a:t>
            </a:r>
            <a:r>
              <a:rPr lang="ru-RU" sz="2800" dirty="0" err="1"/>
              <a:t>строкаЗаглушка</a:t>
            </a:r>
            <a:r>
              <a:rPr lang="ru-RU" sz="2800" dirty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27245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'я'.</a:t>
            </a:r>
            <a:r>
              <a:rPr lang="en-US" sz="4000" dirty="0" err="1"/>
              <a:t>padStart</a:t>
            </a:r>
            <a:r>
              <a:rPr lang="en-US" sz="4000" dirty="0"/>
              <a:t>(6, '~'); // '~~~~~</a:t>
            </a:r>
            <a:r>
              <a:rPr lang="ru-RU" sz="4000" dirty="0" smtClean="0"/>
              <a:t>я‘</a:t>
            </a:r>
          </a:p>
          <a:p>
            <a:r>
              <a:rPr lang="ru-RU" sz="4000" dirty="0" smtClean="0"/>
              <a:t>‘</a:t>
            </a:r>
            <a:r>
              <a:rPr lang="en-US" sz="4000" dirty="0" smtClean="0"/>
              <a:t>X</a:t>
            </a:r>
            <a:r>
              <a:rPr lang="ru-RU" sz="4000" dirty="0" smtClean="0"/>
              <a:t>'.</a:t>
            </a:r>
            <a:r>
              <a:rPr lang="en-US" sz="4000" dirty="0" err="1" smtClean="0"/>
              <a:t>padStart</a:t>
            </a:r>
            <a:r>
              <a:rPr lang="en-US" sz="4000" dirty="0" smtClean="0"/>
              <a:t>(4, </a:t>
            </a:r>
            <a:r>
              <a:rPr lang="en-US" sz="4000" dirty="0"/>
              <a:t>'--&gt;'); // </a:t>
            </a:r>
            <a:r>
              <a:rPr lang="en-US" sz="4000" dirty="0" smtClean="0"/>
              <a:t>'--&gt;</a:t>
            </a:r>
            <a:r>
              <a:rPr lang="en-US" sz="4000" dirty="0"/>
              <a:t>X</a:t>
            </a:r>
            <a:r>
              <a:rPr lang="ru-RU" sz="4000" dirty="0" smtClean="0"/>
              <a:t>' </a:t>
            </a:r>
          </a:p>
          <a:p>
            <a:pPr marL="0" indent="0">
              <a:buNone/>
            </a:pPr>
            <a:r>
              <a:rPr lang="ru-RU" sz="4000" dirty="0" smtClean="0"/>
              <a:t>‘ пусто</a:t>
            </a:r>
            <a:r>
              <a:rPr lang="ru-RU" sz="4000" dirty="0"/>
              <a:t>'.</a:t>
            </a:r>
            <a:r>
              <a:rPr lang="en-US" sz="4000" dirty="0" err="1"/>
              <a:t>padEnd</a:t>
            </a:r>
            <a:r>
              <a:rPr lang="en-US" sz="4000" dirty="0"/>
              <a:t>(10); // '</a:t>
            </a:r>
            <a:r>
              <a:rPr lang="ru-RU" sz="4000" dirty="0"/>
              <a:t>пусто ' </a:t>
            </a:r>
            <a:endParaRPr lang="ru-RU" sz="4000" dirty="0" smtClean="0"/>
          </a:p>
          <a:p>
            <a:r>
              <a:rPr lang="ru-RU" sz="4000" dirty="0" smtClean="0"/>
              <a:t>'Ч</a:t>
            </a:r>
            <a:r>
              <a:rPr lang="ru-RU" sz="4000" dirty="0"/>
              <a:t>'.</a:t>
            </a:r>
            <a:r>
              <a:rPr lang="en-US" sz="4000" dirty="0" err="1"/>
              <a:t>padEnd</a:t>
            </a:r>
            <a:r>
              <a:rPr lang="en-US" sz="4000" dirty="0"/>
              <a:t>(10, '0123456789'); // '</a:t>
            </a:r>
            <a:r>
              <a:rPr lang="ru-RU" sz="4000" dirty="0"/>
              <a:t>Ч012345678'</a:t>
            </a:r>
          </a:p>
        </p:txBody>
      </p:sp>
    </p:spTree>
    <p:extLst>
      <p:ext uri="{BB962C8B-B14F-4D97-AF65-F5344CB8AC3E}">
        <p14:creationId xmlns:p14="http://schemas.microsoft.com/office/powerpoint/2010/main" val="391561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Функция </a:t>
            </a:r>
            <a:r>
              <a:rPr lang="en-US" b="1" dirty="0" err="1"/>
              <a:t>Object.getOwnPropertyDescriptors</a:t>
            </a:r>
            <a:r>
              <a:rPr lang="en-US" b="1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Функция возвращает массив с дескрипторами всех собственных свойств объекта. </a:t>
            </a:r>
            <a:endParaRPr lang="en-US" sz="2800" dirty="0" smtClean="0"/>
          </a:p>
          <a:p>
            <a:r>
              <a:rPr lang="en-US" sz="2800" dirty="0" err="1" smtClean="0"/>
              <a:t>const</a:t>
            </a:r>
            <a:r>
              <a:rPr lang="en-US" sz="2800" dirty="0" smtClean="0"/>
              <a:t> </a:t>
            </a:r>
            <a:r>
              <a:rPr lang="en-US" sz="2800" dirty="0"/>
              <a:t>person = { </a:t>
            </a:r>
            <a:endParaRPr lang="en-US" sz="2800" dirty="0" smtClean="0"/>
          </a:p>
          <a:p>
            <a:r>
              <a:rPr lang="en-US" sz="2800" dirty="0" smtClean="0"/>
              <a:t>first</a:t>
            </a:r>
            <a:r>
              <a:rPr lang="en-US" sz="2800" dirty="0"/>
              <a:t>: '</a:t>
            </a:r>
            <a:r>
              <a:rPr lang="ru-RU" sz="2800" dirty="0" err="1"/>
              <a:t>Ирвинг</a:t>
            </a:r>
            <a:r>
              <a:rPr lang="ru-RU" sz="2800" dirty="0" smtClean="0"/>
              <a:t>',</a:t>
            </a:r>
            <a:endParaRPr lang="en-US" sz="2200" dirty="0" smtClean="0"/>
          </a:p>
          <a:p>
            <a:r>
              <a:rPr lang="en-US" sz="2800" dirty="0" smtClean="0"/>
              <a:t>}; </a:t>
            </a:r>
          </a:p>
          <a:p>
            <a:r>
              <a:rPr lang="en-US" sz="2800" dirty="0" smtClean="0"/>
              <a:t>console.log(</a:t>
            </a:r>
            <a:r>
              <a:rPr lang="en-US" sz="2800" dirty="0" err="1" smtClean="0"/>
              <a:t>Object.getOwnPropertyDescriptors</a:t>
            </a:r>
            <a:r>
              <a:rPr lang="en-US" sz="2800" dirty="0" smtClean="0"/>
              <a:t>(person</a:t>
            </a:r>
            <a:r>
              <a:rPr lang="en-US" sz="2800" dirty="0"/>
              <a:t>));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2736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Функция </a:t>
            </a:r>
            <a:r>
              <a:rPr lang="en-US" b="1" dirty="0" err="1"/>
              <a:t>Object.getOwnPropertyDescriptors</a:t>
            </a:r>
            <a:r>
              <a:rPr lang="en-US" b="1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Результат: </a:t>
            </a:r>
            <a:endParaRPr lang="en-US" sz="2800" dirty="0" smtClean="0"/>
          </a:p>
          <a:p>
            <a:r>
              <a:rPr lang="ru-RU" sz="2800" dirty="0" smtClean="0"/>
              <a:t>{ </a:t>
            </a:r>
            <a:r>
              <a:rPr lang="en-US" sz="2800" dirty="0"/>
              <a:t>first: </a:t>
            </a:r>
            <a:endParaRPr lang="en-US" sz="2800" dirty="0" smtClean="0"/>
          </a:p>
          <a:p>
            <a:r>
              <a:rPr lang="en-US" sz="2800" dirty="0" smtClean="0"/>
              <a:t>{ </a:t>
            </a:r>
            <a:r>
              <a:rPr lang="en-US" sz="2800" dirty="0"/>
              <a:t>value: '</a:t>
            </a:r>
            <a:r>
              <a:rPr lang="ru-RU" sz="2800" dirty="0" err="1"/>
              <a:t>Ирвинг</a:t>
            </a:r>
            <a:r>
              <a:rPr lang="ru-RU" sz="2800" dirty="0" smtClean="0"/>
              <a:t>',</a:t>
            </a:r>
            <a:endParaRPr lang="en-US" sz="2800" dirty="0" smtClean="0"/>
          </a:p>
          <a:p>
            <a:r>
              <a:rPr lang="ru-RU" sz="2800" dirty="0" smtClean="0"/>
              <a:t> </a:t>
            </a:r>
            <a:r>
              <a:rPr lang="en-US" sz="2800" dirty="0"/>
              <a:t>writable: true, </a:t>
            </a:r>
            <a:endParaRPr lang="en-US" sz="2800" dirty="0" smtClean="0"/>
          </a:p>
          <a:p>
            <a:r>
              <a:rPr lang="en-US" sz="2800" dirty="0" smtClean="0"/>
              <a:t>enumerable</a:t>
            </a:r>
            <a:r>
              <a:rPr lang="en-US" sz="2800" dirty="0"/>
              <a:t>: true, </a:t>
            </a:r>
            <a:endParaRPr lang="en-US" sz="2800" dirty="0" smtClean="0"/>
          </a:p>
          <a:p>
            <a:r>
              <a:rPr lang="en-US" sz="2800" dirty="0" smtClean="0"/>
              <a:t>configurable</a:t>
            </a:r>
            <a:r>
              <a:rPr lang="en-US" sz="2800" dirty="0"/>
              <a:t>: true </a:t>
            </a:r>
            <a:endParaRPr lang="en-US" sz="2800" dirty="0" smtClean="0"/>
          </a:p>
          <a:p>
            <a:r>
              <a:rPr lang="en-US" sz="2800" dirty="0" smtClean="0"/>
              <a:t>} 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6688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Асинхронные </a:t>
            </a:r>
            <a:r>
              <a:rPr lang="ru-RU" b="1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Синтаксис</a:t>
            </a:r>
            <a:r>
              <a:rPr lang="en-US" sz="2400" dirty="0" smtClean="0"/>
              <a:t>:</a:t>
            </a:r>
          </a:p>
          <a:p>
            <a:r>
              <a:rPr lang="ru-RU" sz="2400" dirty="0" smtClean="0"/>
              <a:t> </a:t>
            </a:r>
            <a:r>
              <a:rPr lang="ru-RU" sz="2400" dirty="0"/>
              <a:t>Для создания асинхронной функции используется ключевое слово </a:t>
            </a:r>
            <a:r>
              <a:rPr lang="en-US" sz="2400" dirty="0" err="1"/>
              <a:t>async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ru-RU" sz="2400" dirty="0" smtClean="0"/>
              <a:t>Объявление </a:t>
            </a:r>
            <a:r>
              <a:rPr lang="ru-RU" sz="2400" dirty="0"/>
              <a:t>асинхронной функции: </a:t>
            </a:r>
            <a:r>
              <a:rPr lang="en-US" sz="2400" dirty="0" err="1" smtClean="0"/>
              <a:t>async</a:t>
            </a:r>
            <a:r>
              <a:rPr lang="en-US" sz="2400" dirty="0" smtClean="0"/>
              <a:t> </a:t>
            </a:r>
            <a:r>
              <a:rPr lang="en-US" sz="2400" dirty="0"/>
              <a:t>function </a:t>
            </a:r>
            <a:r>
              <a:rPr lang="en-US" sz="2400" dirty="0" err="1"/>
              <a:t>asyncFunc</a:t>
            </a:r>
            <a:r>
              <a:rPr lang="en-US" sz="2400" dirty="0"/>
              <a:t>() {} </a:t>
            </a:r>
            <a:endParaRPr lang="en-US" sz="2400" dirty="0" smtClean="0"/>
          </a:p>
          <a:p>
            <a:r>
              <a:rPr lang="ru-RU" sz="2400" dirty="0" smtClean="0"/>
              <a:t>Выражение </a:t>
            </a:r>
            <a:r>
              <a:rPr lang="ru-RU" sz="2400" dirty="0"/>
              <a:t>с асинхронной функцией: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asyncFunc</a:t>
            </a:r>
            <a:r>
              <a:rPr lang="en-US" sz="2400" dirty="0"/>
              <a:t> = </a:t>
            </a:r>
            <a:r>
              <a:rPr lang="en-US" sz="2400" dirty="0" err="1"/>
              <a:t>async</a:t>
            </a:r>
            <a:r>
              <a:rPr lang="en-US" sz="2400" dirty="0"/>
              <a:t> function () {}; </a:t>
            </a:r>
            <a:endParaRPr lang="en-US" sz="2400" dirty="0" smtClean="0"/>
          </a:p>
          <a:p>
            <a:r>
              <a:rPr lang="ru-RU" sz="2400" dirty="0" smtClean="0"/>
              <a:t>Метод </a:t>
            </a:r>
            <a:r>
              <a:rPr lang="ru-RU" sz="2400" dirty="0"/>
              <a:t>с асинхронной функцией: </a:t>
            </a:r>
            <a:r>
              <a:rPr lang="en-US" sz="2400" dirty="0"/>
              <a:t>let </a:t>
            </a:r>
            <a:r>
              <a:rPr lang="en-US" sz="2400" dirty="0" err="1"/>
              <a:t>obj</a:t>
            </a:r>
            <a:r>
              <a:rPr lang="en-US" sz="2400" dirty="0"/>
              <a:t> = { </a:t>
            </a:r>
            <a:r>
              <a:rPr lang="en-US" sz="2400" dirty="0" err="1"/>
              <a:t>async</a:t>
            </a:r>
            <a:r>
              <a:rPr lang="en-US" sz="2400" dirty="0"/>
              <a:t> </a:t>
            </a:r>
            <a:r>
              <a:rPr lang="en-US" sz="2400" dirty="0" err="1"/>
              <a:t>asyncFunc</a:t>
            </a:r>
            <a:r>
              <a:rPr lang="en-US" sz="2400" dirty="0"/>
              <a:t>() {} </a:t>
            </a:r>
            <a:r>
              <a:rPr lang="en-US" sz="2400" dirty="0" smtClean="0"/>
              <a:t>}</a:t>
            </a:r>
          </a:p>
          <a:p>
            <a:r>
              <a:rPr lang="ru-RU" sz="2400" dirty="0" smtClean="0"/>
              <a:t>Стрелочная </a:t>
            </a:r>
            <a:r>
              <a:rPr lang="ru-RU" sz="2400" dirty="0"/>
              <a:t>асинхронная функция: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asyncFunc</a:t>
            </a:r>
            <a:r>
              <a:rPr lang="en-US" sz="2400" dirty="0"/>
              <a:t> = </a:t>
            </a:r>
            <a:r>
              <a:rPr lang="en-US" sz="2400" dirty="0" err="1"/>
              <a:t>async</a:t>
            </a:r>
            <a:r>
              <a:rPr lang="en-US" sz="2400" dirty="0"/>
              <a:t> () =&gt; {};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042124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532</Words>
  <Application>Microsoft Office PowerPoint</Application>
  <PresentationFormat>Широкоэкранный</PresentationFormat>
  <Paragraphs>65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Ретро</vt:lpstr>
      <vt:lpstr>ECMAScript2017</vt:lpstr>
      <vt:lpstr>Object.enteries()</vt:lpstr>
      <vt:lpstr>Object.values()</vt:lpstr>
      <vt:lpstr>«Висячие» запятые в параметрах функций</vt:lpstr>
      <vt:lpstr>«Заглушки» для строк: достигаем нужной длинны</vt:lpstr>
      <vt:lpstr>Презентация PowerPoint</vt:lpstr>
      <vt:lpstr>Функция Object.getOwnPropertyDescriptors()</vt:lpstr>
      <vt:lpstr>Функция Object.getOwnPropertyDescriptors()</vt:lpstr>
      <vt:lpstr>Асинхронные функции</vt:lpstr>
      <vt:lpstr>Асинхронные функции</vt:lpstr>
      <vt:lpstr>Асинхронные функции</vt:lpstr>
      <vt:lpstr>Асинхронные функции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ECMAScript2017</dc:title>
  <dc:creator>Пользователь</dc:creator>
  <cp:lastModifiedBy>Пользователь</cp:lastModifiedBy>
  <cp:revision>8</cp:revision>
  <dcterms:created xsi:type="dcterms:W3CDTF">2019-04-05T17:28:41Z</dcterms:created>
  <dcterms:modified xsi:type="dcterms:W3CDTF">2019-04-15T16:07:46Z</dcterms:modified>
</cp:coreProperties>
</file>