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4" r:id="rId27"/>
  </p:sldIdLst>
  <p:sldSz cx="9144000" cy="5143500" type="screen16x9"/>
  <p:notesSz cx="6858000" cy="9144000"/>
  <p:embeddedFontLst>
    <p:embeddedFont>
      <p:font typeface="Oswald" panose="020B0604020202020204" charset="-52"/>
      <p:regular r:id="rId29"/>
      <p:bold r:id="rId30"/>
    </p:embeddedFont>
    <p:embeddedFont>
      <p:font typeface="Montserrat" panose="020B0604020202020204" charset="-52"/>
      <p:regular r:id="rId31"/>
      <p:bold r:id="rId32"/>
      <p:italic r:id="rId33"/>
      <p:boldItalic r:id="rId34"/>
    </p:embeddedFont>
    <p:embeddedFont>
      <p:font typeface="Average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5e9aac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85e9aac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5e9aac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85e9aac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85e9aac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85e9aac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85e9aac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85e9aac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320399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320399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23fec0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23fec0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323fec0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323fec0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323fec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323fec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323fec0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323fec0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23fec0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23fec0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3da64e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3da64e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323fec0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323fec0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323fec0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323fec0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23fec0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23fec0f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23fec0f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323fec0f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323fec0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323fec0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323fec0f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323fec0f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323fec0f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323fec0f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48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3da64e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3da64e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1cebbf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1cebbf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cebbf6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cebbf6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85e9aa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85e9aac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85e9aa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85e9aa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5e9aa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85e9aa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5e9aa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85e9aa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135550"/>
            <a:ext cx="8520600" cy="9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Введение в ES6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564900" y="1182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Операторы “spread” и “rest”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50" y="1103713"/>
            <a:ext cx="6457350" cy="19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125" y="3205650"/>
            <a:ext cx="6246976" cy="1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25" y="1280363"/>
            <a:ext cx="7882749" cy="25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564900" y="1182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Короткое свойство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75" y="1587950"/>
            <a:ext cx="63436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564900" y="1182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Строки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125" y="1260625"/>
            <a:ext cx="3797750" cy="26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564900" y="1182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Классы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13" y="1008300"/>
            <a:ext cx="4471575" cy="31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00" y="948788"/>
            <a:ext cx="58293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564900" y="0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get, set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75" y="1777025"/>
            <a:ext cx="48768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564900" y="131350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Статические свойства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564900" y="131350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Наследование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1338375"/>
            <a:ext cx="6429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676" y="1316375"/>
            <a:ext cx="3078275" cy="3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/>
        </p:nvSpPr>
        <p:spPr>
          <a:xfrm>
            <a:off x="564900" y="214300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Promise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938" y="1251600"/>
            <a:ext cx="4536125" cy="27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ES6, ES7, ES8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ES6 (2015): const, promise, generator, class, module, symbol</a:t>
            </a:r>
            <a:endParaRPr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ES7 (2016): **, includes</a:t>
            </a:r>
            <a:endParaRPr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800"/>
              <a:buFont typeface="Average"/>
              <a:buChar char="●"/>
            </a:pPr>
            <a:r>
              <a:rPr lang="en" dirty="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ES8 (2017): async, await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063" y="1441588"/>
            <a:ext cx="6387875" cy="22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176" y="1133175"/>
            <a:ext cx="5773650" cy="35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564900" y="691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Цепочка промисов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917938"/>
            <a:ext cx="59150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 txBox="1"/>
          <p:nvPr/>
        </p:nvSpPr>
        <p:spPr>
          <a:xfrm>
            <a:off x="564900" y="691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catch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75" y="1196325"/>
            <a:ext cx="757237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564900" y="691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Генераторы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3" y="1445175"/>
            <a:ext cx="58197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/>
        </p:nvSpPr>
        <p:spPr>
          <a:xfrm>
            <a:off x="564900" y="691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Symbol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/>
        </p:nvSpPr>
        <p:spPr>
          <a:xfrm>
            <a:off x="564900" y="-8987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Модули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50" y="801949"/>
            <a:ext cx="6544474" cy="119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50" y="2162907"/>
            <a:ext cx="6737500" cy="119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150" y="3523876"/>
            <a:ext cx="7426875" cy="154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/>
        </p:nvSpPr>
        <p:spPr>
          <a:xfrm>
            <a:off x="516409" y="18217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4706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412750" y="1866600"/>
            <a:ext cx="15969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39375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var, let, const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00" y="1345925"/>
            <a:ext cx="3881900" cy="35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050" y="2172400"/>
            <a:ext cx="34099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0700"/>
            <a:ext cx="8693650" cy="13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Деструктуризация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00" y="1208700"/>
            <a:ext cx="6258575" cy="10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915925"/>
            <a:ext cx="77724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1133475"/>
            <a:ext cx="59531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Стрелочные функции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750" y="1248950"/>
            <a:ext cx="4314500" cy="34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925" y="1748000"/>
            <a:ext cx="7371875" cy="1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38" y="907175"/>
            <a:ext cx="5707125" cy="3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564900" y="118225"/>
            <a:ext cx="80142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Отсутствие this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Экран (16:9)</PresentationFormat>
  <Paragraphs>23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Oswald</vt:lpstr>
      <vt:lpstr>Montserrat</vt:lpstr>
      <vt:lpstr>Average</vt:lpstr>
      <vt:lpstr>Simple Dark</vt:lpstr>
      <vt:lpstr>Введение в ES6 </vt:lpstr>
      <vt:lpstr>ES6, ES7, ES8</vt:lpstr>
      <vt:lpstr>var, let, const  </vt:lpstr>
      <vt:lpstr>Презентация PowerPoint</vt:lpstr>
      <vt:lpstr>Деструктуризация</vt:lpstr>
      <vt:lpstr>Презентация PowerPoint</vt:lpstr>
      <vt:lpstr>Стрелочные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ES6</dc:title>
  <dc:creator>Ваня Дробыш</dc:creator>
  <cp:lastModifiedBy>Ваня Дробыш</cp:lastModifiedBy>
  <cp:revision>2</cp:revision>
  <dcterms:modified xsi:type="dcterms:W3CDTF">2019-04-06T05:28:55Z</dcterms:modified>
</cp:coreProperties>
</file>