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304" r:id="rId3"/>
    <p:sldId id="305" r:id="rId4"/>
    <p:sldId id="306" r:id="rId5"/>
    <p:sldId id="307" r:id="rId6"/>
    <p:sldId id="308" r:id="rId7"/>
    <p:sldId id="313" r:id="rId8"/>
    <p:sldId id="309" r:id="rId9"/>
    <p:sldId id="310" r:id="rId10"/>
    <p:sldId id="311" r:id="rId11"/>
    <p:sldId id="312" r:id="rId12"/>
    <p:sldId id="300" r:id="rId13"/>
  </p:sldIdLst>
  <p:sldSz cx="9144000" cy="5143500" type="screen16x9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2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309676800 w 120000"/>
              <a:gd name="T3" fmla="*/ 0 h 120000"/>
              <a:gd name="T4" fmla="*/ 309676800 w 120000"/>
              <a:gd name="T5" fmla="*/ 97983675 h 120000"/>
              <a:gd name="T6" fmla="*/ 0 w 120000"/>
              <a:gd name="T7" fmla="*/ 97983675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92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9219" name="Shape 93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110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3315" name="Shape 111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366787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110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3315" name="Shape 111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00955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hape 35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5843" name="Shape 358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104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1267" name="Shape 105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110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3315" name="Shape 111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110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3315" name="Shape 111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098477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110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3315" name="Shape 111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626544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110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3315" name="Shape 111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346058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104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1267" name="Shape 105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983142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110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3315" name="Shape 111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292320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110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3315" name="Shape 111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28954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60"/>
          <p:cNvGrpSpPr>
            <a:grpSpLocks/>
          </p:cNvGrpSpPr>
          <p:nvPr/>
        </p:nvGrpSpPr>
        <p:grpSpPr bwMode="auto">
          <a:xfrm>
            <a:off x="0" y="1000125"/>
            <a:ext cx="7313613" cy="3087688"/>
            <a:chOff x="-11" y="1378676"/>
            <a:chExt cx="7314320" cy="4116299"/>
          </a:xfrm>
        </p:grpSpPr>
        <p:sp>
          <p:nvSpPr>
            <p:cNvPr id="5" name="Shape 61"/>
            <p:cNvSpPr>
              <a:spLocks noChangeArrowheads="1"/>
            </p:cNvSpPr>
            <p:nvPr/>
          </p:nvSpPr>
          <p:spPr bwMode="auto">
            <a:xfrm flipH="1">
              <a:off x="-11" y="1378676"/>
              <a:ext cx="187343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mtClean="0"/>
            </a:p>
          </p:txBody>
        </p:sp>
        <p:sp>
          <p:nvSpPr>
            <p:cNvPr id="6" name="Shape 62"/>
            <p:cNvSpPr>
              <a:spLocks noChangeArrowheads="1"/>
            </p:cNvSpPr>
            <p:nvPr/>
          </p:nvSpPr>
          <p:spPr bwMode="auto">
            <a:xfrm flipH="1">
              <a:off x="187332" y="1378676"/>
              <a:ext cx="7126977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mtClean="0"/>
            </a:p>
          </p:txBody>
        </p:sp>
      </p:grpSp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719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66"/>
          <p:cNvGrpSpPr>
            <a:grpSpLocks/>
          </p:cNvGrpSpPr>
          <p:nvPr/>
        </p:nvGrpSpPr>
        <p:grpSpPr bwMode="auto">
          <a:xfrm>
            <a:off x="0" y="-9525"/>
            <a:ext cx="8005763" cy="1209675"/>
            <a:chOff x="-13" y="-12187"/>
            <a:chExt cx="8005727" cy="1161900"/>
          </a:xfrm>
        </p:grpSpPr>
        <p:sp>
          <p:nvSpPr>
            <p:cNvPr id="5" name="Shape 67"/>
            <p:cNvSpPr>
              <a:spLocks noChangeArrowheads="1"/>
            </p:cNvSpPr>
            <p:nvPr/>
          </p:nvSpPr>
          <p:spPr bwMode="auto">
            <a:xfrm flipH="1">
              <a:off x="-13" y="-12187"/>
              <a:ext cx="187324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mtClean="0"/>
            </a:p>
          </p:txBody>
        </p:sp>
        <p:sp>
          <p:nvSpPr>
            <p:cNvPr id="6" name="Shape 68"/>
            <p:cNvSpPr>
              <a:spLocks noChangeArrowheads="1"/>
            </p:cNvSpPr>
            <p:nvPr/>
          </p:nvSpPr>
          <p:spPr bwMode="auto">
            <a:xfrm flipH="1">
              <a:off x="187311" y="-12187"/>
              <a:ext cx="7818403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mtClean="0"/>
            </a:p>
          </p:txBody>
        </p:sp>
      </p:grp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769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74"/>
          <p:cNvGrpSpPr>
            <a:grpSpLocks/>
          </p:cNvGrpSpPr>
          <p:nvPr/>
        </p:nvGrpSpPr>
        <p:grpSpPr bwMode="auto">
          <a:xfrm>
            <a:off x="0" y="-9525"/>
            <a:ext cx="8005763" cy="1209675"/>
            <a:chOff x="-13" y="-12187"/>
            <a:chExt cx="8005727" cy="1161900"/>
          </a:xfrm>
        </p:grpSpPr>
        <p:sp>
          <p:nvSpPr>
            <p:cNvPr id="6" name="Shape 75"/>
            <p:cNvSpPr>
              <a:spLocks noChangeArrowheads="1"/>
            </p:cNvSpPr>
            <p:nvPr/>
          </p:nvSpPr>
          <p:spPr bwMode="auto">
            <a:xfrm flipH="1">
              <a:off x="-13" y="-12187"/>
              <a:ext cx="187324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mtClean="0"/>
            </a:p>
          </p:txBody>
        </p:sp>
        <p:sp>
          <p:nvSpPr>
            <p:cNvPr id="7" name="Shape 76"/>
            <p:cNvSpPr>
              <a:spLocks noChangeArrowheads="1"/>
            </p:cNvSpPr>
            <p:nvPr/>
          </p:nvSpPr>
          <p:spPr bwMode="auto">
            <a:xfrm flipH="1">
              <a:off x="187311" y="-12187"/>
              <a:ext cx="7818403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mtClean="0"/>
            </a:p>
          </p:txBody>
        </p:sp>
      </p:grp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665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79"/>
          <p:cNvGrpSpPr>
            <a:grpSpLocks/>
          </p:cNvGrpSpPr>
          <p:nvPr/>
        </p:nvGrpSpPr>
        <p:grpSpPr bwMode="auto">
          <a:xfrm>
            <a:off x="0" y="-9525"/>
            <a:ext cx="8005763" cy="1209675"/>
            <a:chOff x="-13" y="-12187"/>
            <a:chExt cx="8005727" cy="1161900"/>
          </a:xfrm>
        </p:grpSpPr>
        <p:sp>
          <p:nvSpPr>
            <p:cNvPr id="4" name="Shape 80"/>
            <p:cNvSpPr>
              <a:spLocks noChangeArrowheads="1"/>
            </p:cNvSpPr>
            <p:nvPr/>
          </p:nvSpPr>
          <p:spPr bwMode="auto">
            <a:xfrm flipH="1">
              <a:off x="-13" y="-12187"/>
              <a:ext cx="187324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mtClean="0"/>
            </a:p>
          </p:txBody>
        </p:sp>
        <p:sp>
          <p:nvSpPr>
            <p:cNvPr id="5" name="Shape 81"/>
            <p:cNvSpPr>
              <a:spLocks noChangeArrowheads="1"/>
            </p:cNvSpPr>
            <p:nvPr/>
          </p:nvSpPr>
          <p:spPr bwMode="auto">
            <a:xfrm flipH="1">
              <a:off x="187311" y="-12187"/>
              <a:ext cx="7818403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mtClean="0"/>
            </a:p>
          </p:txBody>
        </p: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230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4"/>
          <p:cNvSpPr>
            <a:spLocks noChangeArrowheads="1"/>
          </p:cNvSpPr>
          <p:nvPr/>
        </p:nvSpPr>
        <p:spPr bwMode="auto">
          <a:xfrm flipH="1">
            <a:off x="8964613" y="4624388"/>
            <a:ext cx="187325" cy="520700"/>
          </a:xfrm>
          <a:prstGeom prst="rect">
            <a:avLst/>
          </a:prstGeom>
          <a:solidFill>
            <a:srgbClr val="AB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4" name="Shape 85"/>
          <p:cNvSpPr>
            <a:spLocks noChangeArrowheads="1"/>
          </p:cNvSpPr>
          <p:nvPr/>
        </p:nvSpPr>
        <p:spPr bwMode="auto">
          <a:xfrm flipH="1">
            <a:off x="3867150" y="4624388"/>
            <a:ext cx="5097463" cy="520700"/>
          </a:xfrm>
          <a:prstGeom prst="rect">
            <a:avLst/>
          </a:prstGeom>
          <a:solidFill>
            <a:srgbClr val="0F24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altLang="ru-RU" smtClean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275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2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Shape 5"/>
          <p:cNvGrpSpPr>
            <a:grpSpLocks/>
          </p:cNvGrpSpPr>
          <p:nvPr/>
        </p:nvGrpSpPr>
        <p:grpSpPr bwMode="auto">
          <a:xfrm>
            <a:off x="33338" y="0"/>
            <a:ext cx="3409950" cy="2108200"/>
            <a:chOff x="0" y="1493"/>
            <a:chExt cx="3409812" cy="2810236"/>
          </a:xfrm>
        </p:grpSpPr>
        <p:cxnSp>
          <p:nvCxnSpPr>
            <p:cNvPr id="1055" name="Shape 6"/>
            <p:cNvCxnSpPr>
              <a:cxnSpLocks noChangeShapeType="1"/>
            </p:cNvCxnSpPr>
            <p:nvPr/>
          </p:nvCxnSpPr>
          <p:spPr bwMode="auto"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6" name="Shape 7"/>
            <p:cNvCxnSpPr>
              <a:cxnSpLocks noChangeShapeType="1"/>
            </p:cNvCxnSpPr>
            <p:nvPr/>
          </p:nvCxnSpPr>
          <p:spPr bwMode="auto"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7" name="Shape 8"/>
            <p:cNvCxnSpPr>
              <a:cxnSpLocks noChangeShapeType="1"/>
            </p:cNvCxnSpPr>
            <p:nvPr/>
          </p:nvCxnSpPr>
          <p:spPr bwMode="auto"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8" name="Shape 9"/>
            <p:cNvCxnSpPr>
              <a:cxnSpLocks noChangeShapeType="1"/>
            </p:cNvCxnSpPr>
            <p:nvPr/>
          </p:nvCxnSpPr>
          <p:spPr bwMode="auto"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9" name="Shape 10"/>
            <p:cNvCxnSpPr>
              <a:cxnSpLocks noChangeShapeType="1"/>
            </p:cNvCxnSpPr>
            <p:nvPr/>
          </p:nvCxnSpPr>
          <p:spPr bwMode="auto"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0" name="Shape 11"/>
            <p:cNvCxnSpPr>
              <a:cxnSpLocks noChangeShapeType="1"/>
            </p:cNvCxnSpPr>
            <p:nvPr/>
          </p:nvCxnSpPr>
          <p:spPr bwMode="auto"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1" name="Shape 12"/>
            <p:cNvCxnSpPr>
              <a:cxnSpLocks noChangeShapeType="1"/>
            </p:cNvCxnSpPr>
            <p:nvPr/>
          </p:nvCxnSpPr>
          <p:spPr bwMode="auto"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2" name="Shape 13"/>
            <p:cNvCxnSpPr>
              <a:cxnSpLocks noChangeShapeType="1"/>
            </p:cNvCxnSpPr>
            <p:nvPr/>
          </p:nvCxnSpPr>
          <p:spPr bwMode="auto"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3" name="Shape 14"/>
            <p:cNvCxnSpPr>
              <a:cxnSpLocks noChangeShapeType="1"/>
            </p:cNvCxnSpPr>
            <p:nvPr/>
          </p:nvCxnSpPr>
          <p:spPr bwMode="auto"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4" name="Shape 15"/>
            <p:cNvCxnSpPr>
              <a:cxnSpLocks noChangeShapeType="1"/>
            </p:cNvCxnSpPr>
            <p:nvPr/>
          </p:nvCxnSpPr>
          <p:spPr bwMode="auto"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" name="Shape 16"/>
            <p:cNvCxnSpPr>
              <a:cxnSpLocks noChangeShapeType="1"/>
            </p:cNvCxnSpPr>
            <p:nvPr/>
          </p:nvCxnSpPr>
          <p:spPr bwMode="auto"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6" name="Shape 17"/>
            <p:cNvCxnSpPr>
              <a:cxnSpLocks noChangeShapeType="1"/>
            </p:cNvCxnSpPr>
            <p:nvPr/>
          </p:nvCxnSpPr>
          <p:spPr bwMode="auto"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7" name="Shape 18"/>
            <p:cNvCxnSpPr>
              <a:cxnSpLocks noChangeShapeType="1"/>
            </p:cNvCxnSpPr>
            <p:nvPr/>
          </p:nvCxnSpPr>
          <p:spPr bwMode="auto"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8" name="Shape 19"/>
            <p:cNvCxnSpPr>
              <a:cxnSpLocks noChangeShapeType="1"/>
            </p:cNvCxnSpPr>
            <p:nvPr/>
          </p:nvCxnSpPr>
          <p:spPr bwMode="auto"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9" name="Shape 20"/>
            <p:cNvCxnSpPr>
              <a:cxnSpLocks noChangeShapeType="1"/>
            </p:cNvCxnSpPr>
            <p:nvPr/>
          </p:nvCxnSpPr>
          <p:spPr bwMode="auto"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0" name="Shape 21"/>
            <p:cNvCxnSpPr>
              <a:cxnSpLocks noChangeShapeType="1"/>
            </p:cNvCxnSpPr>
            <p:nvPr/>
          </p:nvCxnSpPr>
          <p:spPr bwMode="auto"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1" name="Shape 22"/>
            <p:cNvCxnSpPr>
              <a:cxnSpLocks noChangeShapeType="1"/>
            </p:cNvCxnSpPr>
            <p:nvPr/>
          </p:nvCxnSpPr>
          <p:spPr bwMode="auto"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2" name="Shape 23"/>
            <p:cNvCxnSpPr>
              <a:cxnSpLocks noChangeShapeType="1"/>
            </p:cNvCxnSpPr>
            <p:nvPr/>
          </p:nvCxnSpPr>
          <p:spPr bwMode="auto"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3" name="Shape 24"/>
            <p:cNvCxnSpPr>
              <a:cxnSpLocks noChangeShapeType="1"/>
            </p:cNvCxnSpPr>
            <p:nvPr/>
          </p:nvCxnSpPr>
          <p:spPr bwMode="auto"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4" name="Shape 25"/>
            <p:cNvCxnSpPr>
              <a:cxnSpLocks noChangeShapeType="1"/>
            </p:cNvCxnSpPr>
            <p:nvPr/>
          </p:nvCxnSpPr>
          <p:spPr bwMode="auto"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5" name="Shape 26"/>
            <p:cNvCxnSpPr>
              <a:cxnSpLocks noChangeShapeType="1"/>
            </p:cNvCxnSpPr>
            <p:nvPr/>
          </p:nvCxnSpPr>
          <p:spPr bwMode="auto"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6" name="Shape 27"/>
            <p:cNvCxnSpPr>
              <a:cxnSpLocks noChangeShapeType="1"/>
            </p:cNvCxnSpPr>
            <p:nvPr/>
          </p:nvCxnSpPr>
          <p:spPr bwMode="auto"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7" name="Shape 28"/>
            <p:cNvCxnSpPr>
              <a:cxnSpLocks noChangeShapeType="1"/>
            </p:cNvCxnSpPr>
            <p:nvPr/>
          </p:nvCxnSpPr>
          <p:spPr bwMode="auto"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8" name="Shape 29"/>
            <p:cNvCxnSpPr>
              <a:cxnSpLocks noChangeShapeType="1"/>
            </p:cNvCxnSpPr>
            <p:nvPr/>
          </p:nvCxnSpPr>
          <p:spPr bwMode="auto"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9" name="Shape 30"/>
            <p:cNvCxnSpPr>
              <a:cxnSpLocks noChangeShapeType="1"/>
            </p:cNvCxnSpPr>
            <p:nvPr/>
          </p:nvCxnSpPr>
          <p:spPr bwMode="auto"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7" name="Shape 31"/>
          <p:cNvSpPr txBox="1"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anose="020B0604020202020204" pitchFamily="34" charset="0"/>
            </a:endParaRPr>
          </a:p>
        </p:txBody>
      </p:sp>
      <p:sp>
        <p:nvSpPr>
          <p:cNvPr id="1028" name="Shape 32"/>
          <p:cNvSpPr txBox="1"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>
              <a:sym typeface="Arial" panose="020B0604020202020204" pitchFamily="34" charset="0"/>
            </a:endParaRPr>
          </a:p>
        </p:txBody>
      </p:sp>
      <p:grpSp>
        <p:nvGrpSpPr>
          <p:cNvPr id="1029" name="Shape 33"/>
          <p:cNvGrpSpPr>
            <a:grpSpLocks/>
          </p:cNvGrpSpPr>
          <p:nvPr/>
        </p:nvGrpSpPr>
        <p:grpSpPr bwMode="auto">
          <a:xfrm rot="10800000">
            <a:off x="5734050" y="3035300"/>
            <a:ext cx="3409950" cy="2108200"/>
            <a:chOff x="0" y="1493"/>
            <a:chExt cx="3409812" cy="2810236"/>
          </a:xfrm>
        </p:grpSpPr>
        <p:cxnSp>
          <p:nvCxnSpPr>
            <p:cNvPr id="1030" name="Shape 34"/>
            <p:cNvCxnSpPr>
              <a:cxnSpLocks noChangeShapeType="1"/>
            </p:cNvCxnSpPr>
            <p:nvPr/>
          </p:nvCxnSpPr>
          <p:spPr bwMode="auto"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" name="Shape 35"/>
            <p:cNvCxnSpPr>
              <a:cxnSpLocks noChangeShapeType="1"/>
            </p:cNvCxnSpPr>
            <p:nvPr/>
          </p:nvCxnSpPr>
          <p:spPr bwMode="auto"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2" name="Shape 36"/>
            <p:cNvCxnSpPr>
              <a:cxnSpLocks noChangeShapeType="1"/>
            </p:cNvCxnSpPr>
            <p:nvPr/>
          </p:nvCxnSpPr>
          <p:spPr bwMode="auto"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3" name="Shape 37"/>
            <p:cNvCxnSpPr>
              <a:cxnSpLocks noChangeShapeType="1"/>
            </p:cNvCxnSpPr>
            <p:nvPr/>
          </p:nvCxnSpPr>
          <p:spPr bwMode="auto"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" name="Shape 38"/>
            <p:cNvCxnSpPr>
              <a:cxnSpLocks noChangeShapeType="1"/>
            </p:cNvCxnSpPr>
            <p:nvPr/>
          </p:nvCxnSpPr>
          <p:spPr bwMode="auto"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5" name="Shape 39"/>
            <p:cNvCxnSpPr>
              <a:cxnSpLocks noChangeShapeType="1"/>
            </p:cNvCxnSpPr>
            <p:nvPr/>
          </p:nvCxnSpPr>
          <p:spPr bwMode="auto"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6" name="Shape 40"/>
            <p:cNvCxnSpPr>
              <a:cxnSpLocks noChangeShapeType="1"/>
            </p:cNvCxnSpPr>
            <p:nvPr/>
          </p:nvCxnSpPr>
          <p:spPr bwMode="auto"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7" name="Shape 41"/>
            <p:cNvCxnSpPr>
              <a:cxnSpLocks noChangeShapeType="1"/>
            </p:cNvCxnSpPr>
            <p:nvPr/>
          </p:nvCxnSpPr>
          <p:spPr bwMode="auto"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8" name="Shape 42"/>
            <p:cNvCxnSpPr>
              <a:cxnSpLocks noChangeShapeType="1"/>
            </p:cNvCxnSpPr>
            <p:nvPr/>
          </p:nvCxnSpPr>
          <p:spPr bwMode="auto"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9" name="Shape 43"/>
            <p:cNvCxnSpPr>
              <a:cxnSpLocks noChangeShapeType="1"/>
            </p:cNvCxnSpPr>
            <p:nvPr/>
          </p:nvCxnSpPr>
          <p:spPr bwMode="auto"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0" name="Shape 44"/>
            <p:cNvCxnSpPr>
              <a:cxnSpLocks noChangeShapeType="1"/>
            </p:cNvCxnSpPr>
            <p:nvPr/>
          </p:nvCxnSpPr>
          <p:spPr bwMode="auto"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1" name="Shape 45"/>
            <p:cNvCxnSpPr>
              <a:cxnSpLocks noChangeShapeType="1"/>
            </p:cNvCxnSpPr>
            <p:nvPr/>
          </p:nvCxnSpPr>
          <p:spPr bwMode="auto"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2" name="Shape 46"/>
            <p:cNvCxnSpPr>
              <a:cxnSpLocks noChangeShapeType="1"/>
            </p:cNvCxnSpPr>
            <p:nvPr/>
          </p:nvCxnSpPr>
          <p:spPr bwMode="auto"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3" name="Shape 47"/>
            <p:cNvCxnSpPr>
              <a:cxnSpLocks noChangeShapeType="1"/>
            </p:cNvCxnSpPr>
            <p:nvPr/>
          </p:nvCxnSpPr>
          <p:spPr bwMode="auto"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4" name="Shape 48"/>
            <p:cNvCxnSpPr>
              <a:cxnSpLocks noChangeShapeType="1"/>
            </p:cNvCxnSpPr>
            <p:nvPr/>
          </p:nvCxnSpPr>
          <p:spPr bwMode="auto"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5" name="Shape 49"/>
            <p:cNvCxnSpPr>
              <a:cxnSpLocks noChangeShapeType="1"/>
            </p:cNvCxnSpPr>
            <p:nvPr/>
          </p:nvCxnSpPr>
          <p:spPr bwMode="auto"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6" name="Shape 50"/>
            <p:cNvCxnSpPr>
              <a:cxnSpLocks noChangeShapeType="1"/>
            </p:cNvCxnSpPr>
            <p:nvPr/>
          </p:nvCxnSpPr>
          <p:spPr bwMode="auto"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7" name="Shape 51"/>
            <p:cNvCxnSpPr>
              <a:cxnSpLocks noChangeShapeType="1"/>
            </p:cNvCxnSpPr>
            <p:nvPr/>
          </p:nvCxnSpPr>
          <p:spPr bwMode="auto"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8" name="Shape 52"/>
            <p:cNvCxnSpPr>
              <a:cxnSpLocks noChangeShapeType="1"/>
            </p:cNvCxnSpPr>
            <p:nvPr/>
          </p:nvCxnSpPr>
          <p:spPr bwMode="auto"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9" name="Shape 53"/>
            <p:cNvCxnSpPr>
              <a:cxnSpLocks noChangeShapeType="1"/>
            </p:cNvCxnSpPr>
            <p:nvPr/>
          </p:nvCxnSpPr>
          <p:spPr bwMode="auto"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0" name="Shape 54"/>
            <p:cNvCxnSpPr>
              <a:cxnSpLocks noChangeShapeType="1"/>
            </p:cNvCxnSpPr>
            <p:nvPr/>
          </p:nvCxnSpPr>
          <p:spPr bwMode="auto"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1" name="Shape 55"/>
            <p:cNvCxnSpPr>
              <a:cxnSpLocks noChangeShapeType="1"/>
            </p:cNvCxnSpPr>
            <p:nvPr/>
          </p:nvCxnSpPr>
          <p:spPr bwMode="auto"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2" name="Shape 56"/>
            <p:cNvCxnSpPr>
              <a:cxnSpLocks noChangeShapeType="1"/>
            </p:cNvCxnSpPr>
            <p:nvPr/>
          </p:nvCxnSpPr>
          <p:spPr bwMode="auto"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3" name="Shape 57"/>
            <p:cNvCxnSpPr>
              <a:cxnSpLocks noChangeShapeType="1"/>
            </p:cNvCxnSpPr>
            <p:nvPr/>
          </p:nvCxnSpPr>
          <p:spPr bwMode="auto"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4" name="Shape 58"/>
            <p:cNvCxnSpPr>
              <a:cxnSpLocks noChangeShapeType="1"/>
            </p:cNvCxnSpPr>
            <p:nvPr/>
          </p:nvCxnSpPr>
          <p:spPr bwMode="auto"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>
              <a:solidFill>
                <a:srgbClr val="B7CCE4">
                  <a:alpha val="5372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2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89"/>
          <p:cNvSpPr txBox="1">
            <a:spLocks noGrp="1"/>
          </p:cNvSpPr>
          <p:nvPr>
            <p:ph type="ctrTitle"/>
          </p:nvPr>
        </p:nvSpPr>
        <p:spPr>
          <a:xfrm>
            <a:off x="685800" y="1700213"/>
            <a:ext cx="6550496" cy="10001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EFEDE2"/>
              </a:buClr>
            </a:pPr>
            <a:r>
              <a:rPr lang="en-US" altLang="ru-RU" sz="3600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Объектный</a:t>
            </a:r>
            <a:r>
              <a:rPr lang="en-US" altLang="ru-RU" sz="3600" dirty="0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600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подход</a:t>
            </a:r>
            <a:r>
              <a:rPr lang="en-US" altLang="ru-RU" sz="3600" dirty="0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altLang="ru-RU" sz="3600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конструирование</a:t>
            </a:r>
            <a:r>
              <a:rPr lang="en-US" altLang="ru-RU" sz="3600" dirty="0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600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объектов</a:t>
            </a:r>
            <a:endParaRPr lang="ru-RU" altLang="ru-RU" sz="3600" dirty="0" smtClean="0">
              <a:solidFill>
                <a:srgbClr val="EFED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Shape 90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800" cy="674687"/>
          </a:xfrm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>
                <a:srgbClr val="EFEDE2"/>
              </a:buClr>
              <a:buSzTx/>
            </a:pPr>
            <a:r>
              <a:rPr lang="ru-RU" altLang="ru-RU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ООПиРИС</a:t>
            </a:r>
          </a:p>
          <a:p>
            <a:pPr marL="0" indent="0" algn="r" eaLnBrk="1" hangingPunct="1">
              <a:spcBef>
                <a:spcPct val="0"/>
              </a:spcBef>
              <a:buClr>
                <a:srgbClr val="EFEDE2"/>
              </a:buClr>
              <a:buSzTx/>
            </a:pPr>
            <a:r>
              <a:rPr lang="ru-RU" altLang="ru-RU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Веревкин С.А.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07"/>
          <p:cNvSpPr txBox="1">
            <a:spLocks noGrp="1"/>
          </p:cNvSpPr>
          <p:nvPr>
            <p:ph type="title"/>
          </p:nvPr>
        </p:nvSpPr>
        <p:spPr>
          <a:xfrm>
            <a:off x="457200" y="101600"/>
            <a:ext cx="7315200" cy="10128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EFEDE2"/>
              </a:buClr>
            </a:pPr>
            <a:r>
              <a:rPr lang="en-US" sz="3600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Контейнерные</a:t>
            </a:r>
            <a:r>
              <a:rPr lang="en-US" sz="3600" dirty="0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классы</a:t>
            </a:r>
            <a:endParaRPr lang="ru-RU" altLang="ru-RU" sz="3600" dirty="0">
              <a:solidFill>
                <a:srgbClr val="EFED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1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277938"/>
            <a:ext cx="8229600" cy="3630612"/>
          </a:xfrm>
        </p:spPr>
        <p:txBody>
          <a:bodyPr/>
          <a:lstStyle/>
          <a:p>
            <a:pPr marL="76200" indent="0" eaLnBrk="1" hangingPunct="1">
              <a:spcBef>
                <a:spcPct val="0"/>
              </a:spcBef>
              <a:buClr>
                <a:srgbClr val="1F497D"/>
              </a:buClr>
            </a:pPr>
            <a:r>
              <a:rPr lang="en-US" sz="32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структуры</a:t>
            </a:r>
            <a:r>
              <a:rPr lang="en-US" sz="32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хранения</a:t>
            </a:r>
            <a:r>
              <a:rPr lang="en-US" sz="32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групп</a:t>
            </a:r>
            <a:r>
              <a:rPr lang="en-US" sz="32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объектов</a:t>
            </a:r>
            <a:r>
              <a:rPr lang="en-US" sz="32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 </a:t>
            </a:r>
            <a:r>
              <a:rPr lang="en-US" sz="32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операциями</a:t>
            </a:r>
            <a:r>
              <a:rPr lang="en-US" sz="32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3200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3450" lvl="1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поэлементной</a:t>
            </a:r>
            <a:r>
              <a:rPr lang="en-US" sz="28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обработки</a:t>
            </a:r>
            <a:endParaRPr lang="en-US" sz="2800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3450" lvl="1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создания</a:t>
            </a:r>
            <a:r>
              <a:rPr lang="en-US" sz="28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28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добавления</a:t>
            </a:r>
            <a:endParaRPr lang="en-US" sz="2800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3450" lvl="1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удаления</a:t>
            </a:r>
            <a:endParaRPr lang="en-US" sz="2800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3450" lvl="1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поиска</a:t>
            </a:r>
            <a:endParaRPr lang="en-US" sz="2800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5896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07"/>
          <p:cNvSpPr txBox="1">
            <a:spLocks noGrp="1"/>
          </p:cNvSpPr>
          <p:nvPr>
            <p:ph type="title"/>
          </p:nvPr>
        </p:nvSpPr>
        <p:spPr>
          <a:xfrm>
            <a:off x="457200" y="101600"/>
            <a:ext cx="7315200" cy="10128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EFEDE2"/>
              </a:buClr>
            </a:pPr>
            <a:r>
              <a:rPr lang="en-US" sz="3600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Состав</a:t>
            </a:r>
            <a:r>
              <a:rPr lang="en-US" sz="3600" dirty="0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объектного</a:t>
            </a:r>
            <a:r>
              <a:rPr lang="en-US" sz="3600" dirty="0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подхода</a:t>
            </a:r>
            <a:endParaRPr lang="ru-RU" altLang="ru-RU" sz="3600" dirty="0">
              <a:solidFill>
                <a:srgbClr val="EFED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1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277938"/>
            <a:ext cx="8435280" cy="3630612"/>
          </a:xfrm>
        </p:spPr>
        <p:txBody>
          <a:bodyPr/>
          <a:lstStyle/>
          <a:p>
            <a:pPr marL="533400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en-US" sz="24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бъектно-ориентированное</a:t>
            </a:r>
            <a:r>
              <a:rPr lang="en-US" sz="24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программирование</a:t>
            </a:r>
            <a:endParaRPr lang="en-US" sz="24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 eaLnBrk="1" hangingPunct="1">
              <a:spcBef>
                <a:spcPct val="0"/>
              </a:spcBef>
              <a:buClr>
                <a:srgbClr val="1F497D"/>
              </a:buClr>
            </a:pPr>
            <a:r>
              <a:rPr lang="en-US" sz="16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(object-oriented </a:t>
            </a:r>
            <a:r>
              <a:rPr lang="en-US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programming, OOP) </a:t>
            </a:r>
          </a:p>
          <a:p>
            <a:pPr marL="533400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en-US" sz="24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бъектно-ориентированное</a:t>
            </a:r>
            <a:r>
              <a:rPr lang="en-US" sz="24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</a:t>
            </a:r>
            <a:r>
              <a:rPr lang="en-US" sz="24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6200" indent="0" eaLnBrk="1" hangingPunct="1">
              <a:spcBef>
                <a:spcPct val="0"/>
              </a:spcBef>
              <a:buClr>
                <a:srgbClr val="1F497D"/>
              </a:buClr>
            </a:pPr>
            <a:r>
              <a:rPr lang="en-US" sz="16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(object-oriented </a:t>
            </a:r>
            <a:r>
              <a:rPr lang="en-US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design, OOD) </a:t>
            </a:r>
            <a:endParaRPr lang="en-US" sz="1600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en-US" sz="24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бъектно-ориентированный</a:t>
            </a:r>
            <a:r>
              <a:rPr lang="en-US" sz="24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</a:t>
            </a:r>
            <a:r>
              <a:rPr lang="en-US" sz="24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6200" indent="0" eaLnBrk="1" hangingPunct="1">
              <a:spcBef>
                <a:spcPct val="0"/>
              </a:spcBef>
              <a:buClr>
                <a:srgbClr val="1F497D"/>
              </a:buClr>
            </a:pPr>
            <a:r>
              <a:rPr lang="en-US" sz="16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object-oriented </a:t>
            </a:r>
            <a:r>
              <a:rPr lang="en-US" sz="16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analysis, OOA) </a:t>
            </a:r>
            <a:endParaRPr lang="en-US" sz="16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6250" lvl="1" indent="0" eaLnBrk="1" hangingPunct="1">
              <a:spcBef>
                <a:spcPct val="0"/>
              </a:spcBef>
              <a:buClr>
                <a:srgbClr val="1F497D"/>
              </a:buClr>
            </a:pPr>
            <a:endParaRPr lang="en-US" sz="18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1166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hape 354"/>
          <p:cNvSpPr txBox="1">
            <a:spLocks noGrp="1"/>
          </p:cNvSpPr>
          <p:nvPr>
            <p:ph type="ctrTitle"/>
          </p:nvPr>
        </p:nvSpPr>
        <p:spPr>
          <a:xfrm>
            <a:off x="685800" y="1700213"/>
            <a:ext cx="6400800" cy="10001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EFEDE2"/>
              </a:buClr>
            </a:pPr>
            <a:r>
              <a:rPr lang="ru-RU" altLang="ru-RU" sz="4400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  <p:sp>
        <p:nvSpPr>
          <p:cNvPr id="34819" name="Shape 355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800" cy="674687"/>
          </a:xfrm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>
                <a:srgbClr val="EFEDE2"/>
              </a:buClr>
              <a:buSzTx/>
            </a:pPr>
            <a:endParaRPr lang="ru-RU" altLang="ru-RU" smtClean="0">
              <a:solidFill>
                <a:srgbClr val="EFED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hape 101"/>
          <p:cNvSpPr txBox="1">
            <a:spLocks noGrp="1"/>
          </p:cNvSpPr>
          <p:nvPr>
            <p:ph type="ctrTitle"/>
          </p:nvPr>
        </p:nvSpPr>
        <p:spPr>
          <a:xfrm>
            <a:off x="685800" y="1700213"/>
            <a:ext cx="6400800" cy="10001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EFEDE2"/>
              </a:buClr>
            </a:pPr>
            <a:r>
              <a:rPr lang="en-US" altLang="ru-RU" sz="4400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Принципы</a:t>
            </a:r>
            <a:r>
              <a:rPr lang="en-US" altLang="ru-RU" sz="4400" dirty="0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4400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объектного</a:t>
            </a:r>
            <a:r>
              <a:rPr lang="en-US" altLang="ru-RU" sz="4400" dirty="0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4400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подхода</a:t>
            </a:r>
            <a:endParaRPr lang="ru-RU" altLang="ru-RU" sz="4400" dirty="0" smtClean="0">
              <a:solidFill>
                <a:srgbClr val="EFED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Shape 102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800" cy="674687"/>
          </a:xfrm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>
                <a:srgbClr val="EFEDE2"/>
              </a:buClr>
              <a:buSzTx/>
            </a:pPr>
            <a:r>
              <a:rPr lang="en-US" altLang="ru-RU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Обзор</a:t>
            </a:r>
            <a:endParaRPr lang="ru-RU" altLang="ru-RU" dirty="0" smtClean="0">
              <a:solidFill>
                <a:srgbClr val="EFED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07"/>
          <p:cNvSpPr txBox="1">
            <a:spLocks noGrp="1"/>
          </p:cNvSpPr>
          <p:nvPr>
            <p:ph type="title"/>
          </p:nvPr>
        </p:nvSpPr>
        <p:spPr>
          <a:xfrm>
            <a:off x="457200" y="101600"/>
            <a:ext cx="7315200" cy="10128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EFEDE2"/>
              </a:buClr>
            </a:pPr>
            <a:r>
              <a:rPr lang="en-US" sz="3600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Разбиение</a:t>
            </a:r>
            <a:r>
              <a:rPr lang="en-US" sz="3600" dirty="0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предметной</a:t>
            </a:r>
            <a:r>
              <a:rPr lang="en-US" sz="3600" dirty="0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области</a:t>
            </a:r>
            <a:endParaRPr lang="ru-RU" altLang="ru-RU" sz="3600" dirty="0">
              <a:solidFill>
                <a:srgbClr val="EFED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1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277938"/>
            <a:ext cx="8229600" cy="3630612"/>
          </a:xfrm>
        </p:spPr>
        <p:txBody>
          <a:bodyPr/>
          <a:lstStyle/>
          <a:p>
            <a:pPr marL="457200" indent="-381000" eaLnBrk="1" hangingPunct="1">
              <a:spcBef>
                <a:spcPct val="0"/>
              </a:spcBef>
              <a:buClr>
                <a:srgbClr val="1F497D"/>
              </a:buClr>
              <a:buFont typeface="Arial" panose="020B0604020202020204" pitchFamily="34" charset="0"/>
              <a:buChar char="●"/>
            </a:pPr>
            <a:r>
              <a:rPr lang="ru-RU" sz="32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алгоритмическая декомпозиция </a:t>
            </a:r>
            <a:endParaRPr lang="en-US" sz="3200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 eaLnBrk="1" hangingPunct="1">
              <a:spcBef>
                <a:spcPct val="0"/>
              </a:spcBef>
              <a:buClr>
                <a:srgbClr val="1F497D"/>
              </a:buClr>
            </a:pPr>
            <a:r>
              <a:rPr lang="ru-RU" sz="24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</a:t>
            </a:r>
            <a:r>
              <a:rPr lang="ru-RU" sz="2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элементы </a:t>
            </a:r>
            <a:r>
              <a:rPr lang="ru-RU" sz="24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программы</a:t>
            </a:r>
            <a:r>
              <a:rPr lang="en-US" sz="24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4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алгоритмы</a:t>
            </a:r>
            <a:endParaRPr lang="en-US" sz="2400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81000" eaLnBrk="1" hangingPunct="1">
              <a:spcBef>
                <a:spcPct val="0"/>
              </a:spcBef>
              <a:buClr>
                <a:srgbClr val="1F497D"/>
              </a:buClr>
              <a:buFont typeface="Arial" panose="020B0604020202020204" pitchFamily="34" charset="0"/>
              <a:buChar char="●"/>
            </a:pPr>
            <a:r>
              <a:rPr lang="ru-RU" sz="32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объектная декомпозиция </a:t>
            </a:r>
            <a:endParaRPr lang="en-US" sz="3200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 eaLnBrk="1" hangingPunct="1">
              <a:spcBef>
                <a:spcPct val="0"/>
              </a:spcBef>
              <a:buClr>
                <a:srgbClr val="1F497D"/>
              </a:buClr>
            </a:pPr>
            <a:r>
              <a:rPr lang="ru-RU" sz="24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</a:t>
            </a:r>
            <a:r>
              <a:rPr lang="ru-RU" sz="2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элементы </a:t>
            </a:r>
            <a:r>
              <a:rPr lang="ru-RU" sz="24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программы</a:t>
            </a:r>
            <a:r>
              <a:rPr lang="en-US" sz="2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4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виды абстракций (классы) и представители этих классов (объекты</a:t>
            </a:r>
            <a:r>
              <a:rPr lang="ru-RU" sz="24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4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07"/>
          <p:cNvSpPr txBox="1">
            <a:spLocks noGrp="1"/>
          </p:cNvSpPr>
          <p:nvPr>
            <p:ph type="title"/>
          </p:nvPr>
        </p:nvSpPr>
        <p:spPr>
          <a:xfrm>
            <a:off x="457200" y="101600"/>
            <a:ext cx="7315200" cy="10128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EFEDE2"/>
              </a:buClr>
            </a:pPr>
            <a:r>
              <a:rPr lang="en-US" sz="3600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Предметная</a:t>
            </a:r>
            <a:r>
              <a:rPr lang="en-US" sz="3600" dirty="0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область</a:t>
            </a:r>
            <a:endParaRPr lang="ru-RU" altLang="ru-RU" sz="3600" dirty="0">
              <a:solidFill>
                <a:srgbClr val="EFED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1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277938"/>
            <a:ext cx="8229600" cy="3630612"/>
          </a:xfrm>
        </p:spPr>
        <p:txBody>
          <a:bodyPr/>
          <a:lstStyle/>
          <a:p>
            <a:pPr marL="533400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en-US" sz="32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ункциональные</a:t>
            </a:r>
            <a:r>
              <a:rPr lang="en-US" sz="32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en-US" sz="32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2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объекты</a:t>
            </a:r>
            <a:r>
              <a:rPr lang="en-US" sz="32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933450" lvl="1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sz="32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остояние</a:t>
            </a:r>
            <a:endParaRPr lang="en-US" sz="3200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3450" lvl="1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n-US" sz="32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поведение</a:t>
            </a:r>
            <a:endParaRPr lang="en-US" sz="3200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</a:pPr>
            <a:r>
              <a:rPr lang="en-US" sz="32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сообщения</a:t>
            </a:r>
            <a:endParaRPr lang="en-US" sz="3200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81000" eaLnBrk="1" hangingPunct="1">
              <a:spcBef>
                <a:spcPct val="0"/>
              </a:spcBef>
              <a:buClr>
                <a:srgbClr val="1F497D"/>
              </a:buClr>
              <a:buFont typeface="Arial" panose="020B0604020202020204" pitchFamily="34" charset="0"/>
              <a:buChar char="●"/>
            </a:pPr>
            <a:endParaRPr lang="ru-RU" sz="24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189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07"/>
          <p:cNvSpPr txBox="1">
            <a:spLocks noGrp="1"/>
          </p:cNvSpPr>
          <p:nvPr>
            <p:ph type="title"/>
          </p:nvPr>
        </p:nvSpPr>
        <p:spPr>
          <a:xfrm>
            <a:off x="457200" y="101600"/>
            <a:ext cx="7315200" cy="10128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EFEDE2"/>
              </a:buClr>
            </a:pPr>
            <a:r>
              <a:rPr lang="en-US" sz="3600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Отношени</a:t>
            </a:r>
            <a:r>
              <a:rPr lang="en-US" sz="3600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lang="en-US" sz="3600" dirty="0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между</a:t>
            </a:r>
            <a:r>
              <a:rPr lang="en-US" sz="3600" dirty="0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объектами</a:t>
            </a:r>
            <a:endParaRPr lang="ru-RU" altLang="ru-RU" sz="3600" dirty="0">
              <a:solidFill>
                <a:srgbClr val="EFED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1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277938"/>
            <a:ext cx="8229600" cy="3630612"/>
          </a:xfrm>
        </p:spPr>
        <p:txBody>
          <a:bodyPr/>
          <a:lstStyle/>
          <a:p>
            <a:pPr marL="533400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</a:pPr>
            <a:r>
              <a:rPr lang="en-US" sz="32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связь</a:t>
            </a:r>
            <a:endParaRPr lang="en-US" sz="32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3450" lvl="1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n-US" sz="32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принимает</a:t>
            </a:r>
            <a:r>
              <a:rPr lang="en-US" sz="32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воздействие</a:t>
            </a:r>
            <a:r>
              <a:rPr lang="en-US" sz="32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2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пассивный</a:t>
            </a:r>
            <a:r>
              <a:rPr lang="en-US" sz="32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3450" lvl="1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n-US" sz="32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инициирует</a:t>
            </a:r>
            <a:r>
              <a:rPr lang="en-US" sz="32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воздействие</a:t>
            </a:r>
            <a:r>
              <a:rPr lang="en-US" sz="32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2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активный</a:t>
            </a:r>
            <a:r>
              <a:rPr lang="en-US" sz="32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</a:pPr>
            <a:r>
              <a:rPr lang="en-US" sz="32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агрегация</a:t>
            </a:r>
            <a:endParaRPr lang="en-US" sz="3200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</a:pPr>
            <a:r>
              <a:rPr lang="en-US" sz="32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наследование</a:t>
            </a:r>
            <a:endParaRPr lang="en-US" sz="32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4206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07"/>
          <p:cNvSpPr txBox="1">
            <a:spLocks noGrp="1"/>
          </p:cNvSpPr>
          <p:nvPr>
            <p:ph type="title"/>
          </p:nvPr>
        </p:nvSpPr>
        <p:spPr>
          <a:xfrm>
            <a:off x="457200" y="101600"/>
            <a:ext cx="7315200" cy="10128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EFEDE2"/>
              </a:buClr>
            </a:pPr>
            <a:r>
              <a:rPr lang="en-US" sz="3600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Элементы</a:t>
            </a:r>
            <a:r>
              <a:rPr lang="en-US" sz="3600" dirty="0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концепции</a:t>
            </a:r>
            <a:r>
              <a:rPr lang="en-US" sz="3600" dirty="0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ООП</a:t>
            </a:r>
            <a:endParaRPr lang="ru-RU" altLang="ru-RU" sz="3600" dirty="0">
              <a:solidFill>
                <a:srgbClr val="EFED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1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277938"/>
            <a:ext cx="8229600" cy="3630612"/>
          </a:xfrm>
        </p:spPr>
        <p:txBody>
          <a:bodyPr/>
          <a:lstStyle/>
          <a:p>
            <a:pPr marL="533400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</a:pPr>
            <a:r>
              <a:rPr lang="en-US" sz="40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абстрагирование</a:t>
            </a:r>
            <a:endParaRPr lang="en-US" sz="40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3450" lvl="1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выделение</a:t>
            </a:r>
            <a:r>
              <a:rPr lang="en-US" sz="28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общего</a:t>
            </a:r>
            <a:endParaRPr lang="en-US" sz="2800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3450" lvl="1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выделение</a:t>
            </a:r>
            <a:r>
              <a:rPr lang="en-US" sz="28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существенного</a:t>
            </a:r>
            <a:endParaRPr lang="en-US" sz="28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</a:pPr>
            <a:r>
              <a:rPr lang="en-US" sz="40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инкапсуляция</a:t>
            </a:r>
            <a:endParaRPr lang="en-US" sz="4000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</a:pPr>
            <a:r>
              <a:rPr lang="en-US" sz="40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полиморфизм</a:t>
            </a:r>
            <a:endParaRPr lang="en-US" sz="4000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5368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hape 101"/>
          <p:cNvSpPr txBox="1">
            <a:spLocks noGrp="1"/>
          </p:cNvSpPr>
          <p:nvPr>
            <p:ph type="ctrTitle"/>
          </p:nvPr>
        </p:nvSpPr>
        <p:spPr>
          <a:xfrm>
            <a:off x="685800" y="1700213"/>
            <a:ext cx="6400800" cy="10001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EFEDE2"/>
              </a:buClr>
            </a:pPr>
            <a:r>
              <a:rPr lang="en-US" altLang="ru-RU" sz="4400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Применение</a:t>
            </a:r>
            <a:r>
              <a:rPr lang="en-US" altLang="ru-RU" sz="4400" dirty="0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4400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объектного</a:t>
            </a:r>
            <a:r>
              <a:rPr lang="en-US" altLang="ru-RU" sz="4400" dirty="0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4400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подхода</a:t>
            </a:r>
            <a:endParaRPr lang="ru-RU" altLang="ru-RU" sz="4400" dirty="0" smtClean="0">
              <a:solidFill>
                <a:srgbClr val="EFED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Shape 102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800" cy="674687"/>
          </a:xfrm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>
                <a:srgbClr val="EFEDE2"/>
              </a:buClr>
              <a:buSzTx/>
            </a:pPr>
            <a:r>
              <a:rPr lang="ru-RU" altLang="ru-RU" dirty="0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en-US" altLang="ru-RU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сновные</a:t>
            </a:r>
            <a:r>
              <a:rPr lang="en-US" altLang="ru-RU" dirty="0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принципы</a:t>
            </a:r>
            <a:endParaRPr lang="ru-RU" altLang="ru-RU" dirty="0" smtClean="0">
              <a:solidFill>
                <a:srgbClr val="EFED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200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07"/>
          <p:cNvSpPr txBox="1">
            <a:spLocks noGrp="1"/>
          </p:cNvSpPr>
          <p:nvPr>
            <p:ph type="title"/>
          </p:nvPr>
        </p:nvSpPr>
        <p:spPr>
          <a:xfrm>
            <a:off x="457200" y="101600"/>
            <a:ext cx="7315200" cy="10128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EFEDE2"/>
              </a:buClr>
            </a:pPr>
            <a:r>
              <a:rPr lang="en-US" sz="3600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Языковые</a:t>
            </a:r>
            <a:r>
              <a:rPr lang="en-US" sz="3600" dirty="0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средства</a:t>
            </a:r>
            <a:r>
              <a:rPr lang="en-US" sz="3600" dirty="0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ООП</a:t>
            </a:r>
            <a:endParaRPr lang="ru-RU" altLang="ru-RU" sz="3600" dirty="0">
              <a:solidFill>
                <a:srgbClr val="EFED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1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277938"/>
            <a:ext cx="8229600" cy="3630612"/>
          </a:xfrm>
        </p:spPr>
        <p:txBody>
          <a:bodyPr/>
          <a:lstStyle/>
          <a:p>
            <a:pPr marL="533400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</a:pPr>
            <a:r>
              <a:rPr lang="en-US" sz="40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</a:t>
            </a:r>
            <a:r>
              <a:rPr lang="en-US" sz="40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</a:t>
            </a:r>
            <a:r>
              <a:rPr lang="en-US" sz="28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sz="28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33400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</a:pPr>
            <a:r>
              <a:rPr lang="en-US" sz="40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</a:t>
            </a:r>
            <a:r>
              <a:rPr lang="en-US" sz="40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переменная</a:t>
            </a:r>
            <a:r>
              <a:rPr lang="en-US" sz="28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типа</a:t>
            </a:r>
            <a:r>
              <a:rPr lang="en-US" sz="28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sz="28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33400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</a:pPr>
            <a:r>
              <a:rPr lang="en-US" sz="40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ограничение</a:t>
            </a:r>
            <a:r>
              <a:rPr lang="en-US" sz="40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доступа</a:t>
            </a:r>
            <a:endParaRPr lang="en-US" sz="4000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</a:pPr>
            <a:r>
              <a:rPr lang="en-US" sz="40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конструктор</a:t>
            </a:r>
            <a:r>
              <a:rPr lang="en-US" sz="4000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40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деструктор</a:t>
            </a:r>
            <a:endParaRPr lang="en-US" sz="4000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1708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07"/>
          <p:cNvSpPr txBox="1">
            <a:spLocks noGrp="1"/>
          </p:cNvSpPr>
          <p:nvPr>
            <p:ph type="title"/>
          </p:nvPr>
        </p:nvSpPr>
        <p:spPr>
          <a:xfrm>
            <a:off x="457200" y="101600"/>
            <a:ext cx="7315200" cy="10128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EFEDE2"/>
              </a:buClr>
            </a:pPr>
            <a:r>
              <a:rPr lang="en-US" sz="3600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Языковые</a:t>
            </a:r>
            <a:r>
              <a:rPr lang="en-US" sz="3600" dirty="0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механизмы</a:t>
            </a:r>
            <a:r>
              <a:rPr lang="en-US" sz="3600" dirty="0" smtClean="0">
                <a:solidFill>
                  <a:srgbClr val="EFED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ООП</a:t>
            </a:r>
            <a:endParaRPr lang="ru-RU" altLang="ru-RU" sz="3600" dirty="0">
              <a:solidFill>
                <a:srgbClr val="EFED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1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277938"/>
            <a:ext cx="8229600" cy="3630612"/>
          </a:xfrm>
        </p:spPr>
        <p:txBody>
          <a:bodyPr/>
          <a:lstStyle/>
          <a:p>
            <a:pPr marL="533400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</a:pPr>
            <a:r>
              <a:rPr lang="en-US" sz="4000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en-US" sz="40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аследование</a:t>
            </a:r>
            <a:endParaRPr lang="en-US" sz="4000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3450" lvl="1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простое</a:t>
            </a:r>
            <a:endParaRPr lang="en-US" sz="2800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3450" lvl="1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множественное</a:t>
            </a:r>
            <a:endParaRPr lang="en-US" sz="2800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</a:pPr>
            <a:r>
              <a:rPr lang="en-US" sz="40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композиция</a:t>
            </a:r>
            <a:endParaRPr lang="en-US" sz="4000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</a:pPr>
            <a:r>
              <a:rPr lang="en-US" sz="4000" dirty="0" err="1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en-US" sz="40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олиморфизм</a:t>
            </a:r>
            <a:endParaRPr lang="en-US" sz="4000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3450" lvl="1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простой</a:t>
            </a:r>
            <a:endParaRPr lang="en-US" sz="28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3450" lvl="1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сложный</a:t>
            </a:r>
            <a:endParaRPr lang="en-US" sz="2800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indent="-457200" eaLnBrk="1" hangingPunct="1">
              <a:spcBef>
                <a:spcPct val="0"/>
              </a:spcBef>
              <a:buClr>
                <a:srgbClr val="1F497D"/>
              </a:buClr>
              <a:buFont typeface="Wingdings" panose="05000000000000000000" pitchFamily="2" charset="2"/>
              <a:buChar char="Ø"/>
            </a:pPr>
            <a:endParaRPr lang="en-US" sz="4000" dirty="0" smtClean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3033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161</Words>
  <Application>Microsoft Office PowerPoint</Application>
  <PresentationFormat>Экран (16:9)</PresentationFormat>
  <Paragraphs>56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Wingdings</vt:lpstr>
      <vt:lpstr>lesson-plan</vt:lpstr>
      <vt:lpstr>Объектный подход и конструирование объектов</vt:lpstr>
      <vt:lpstr>Принципы объектного подхода</vt:lpstr>
      <vt:lpstr>Разбиение предметной области</vt:lpstr>
      <vt:lpstr>Предметная область</vt:lpstr>
      <vt:lpstr>Отношения между объектами</vt:lpstr>
      <vt:lpstr>Элементы концепции ООП</vt:lpstr>
      <vt:lpstr>Применение объектного подхода</vt:lpstr>
      <vt:lpstr>Языковые средства ООП</vt:lpstr>
      <vt:lpstr>Языковые механизмы ООП</vt:lpstr>
      <vt:lpstr>Контейнерные классы</vt:lpstr>
      <vt:lpstr>Состав объектного подхода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 в .NET</dc:title>
  <dc:creator>Веревкин Сергей Анатольевич</dc:creator>
  <cp:lastModifiedBy>Веревкин Сергей Анатольевич</cp:lastModifiedBy>
  <cp:revision>39</cp:revision>
  <dcterms:modified xsi:type="dcterms:W3CDTF">2020-10-17T01:47:37Z</dcterms:modified>
</cp:coreProperties>
</file>