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9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0BA1-A275-476E-828C-B95F28C67FB6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2B6BE-1D9F-4852-9C7A-65F0B8041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8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2B6BE-1D9F-4852-9C7A-65F0B804100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8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2B6BE-1D9F-4852-9C7A-65F0B804100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9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7887" y="304801"/>
            <a:ext cx="8567375" cy="4868983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Разработка </a:t>
            </a:r>
            <a:r>
              <a:rPr lang="ru-RU" sz="4800" dirty="0">
                <a:solidFill>
                  <a:schemeClr val="tx1"/>
                </a:solidFill>
              </a:rPr>
              <a:t>прикладного программного приложения для управления автозапуском в ОС </a:t>
            </a:r>
            <a:r>
              <a:rPr lang="ru-RU" sz="4800" dirty="0" err="1">
                <a:solidFill>
                  <a:schemeClr val="tx1"/>
                </a:solidFill>
              </a:rPr>
              <a:t>Windows</a:t>
            </a:r>
            <a:r>
              <a:rPr lang="ru-RU" sz="4800" dirty="0">
                <a:solidFill>
                  <a:schemeClr val="tx1"/>
                </a:solidFill>
              </a:rPr>
              <a:t> на основе </a:t>
            </a:r>
            <a:r>
              <a:rPr lang="ru-RU" sz="4800" dirty="0" err="1">
                <a:solidFill>
                  <a:schemeClr val="tx1"/>
                </a:solidFill>
              </a:rPr>
              <a:t>Windows</a:t>
            </a:r>
            <a:r>
              <a:rPr lang="ru-RU" sz="4800" dirty="0">
                <a:solidFill>
                  <a:schemeClr val="tx1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5298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Выводы </a:t>
            </a:r>
            <a:r>
              <a:rPr lang="ru-RU" dirty="0">
                <a:solidFill>
                  <a:schemeClr val="tx1"/>
                </a:solidFill>
              </a:rPr>
              <a:t>и предложения по существу выполненной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Улучшение интерфейса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Расширение функционала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6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6430" cy="132080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Возможность </a:t>
            </a:r>
            <a:r>
              <a:rPr lang="ru-RU" dirty="0">
                <a:solidFill>
                  <a:schemeClr val="tx1"/>
                </a:solidFill>
              </a:rPr>
              <a:t>практического использования полученных ре­зультатов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2" y="2307562"/>
            <a:ext cx="47339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3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5958" y="2783174"/>
            <a:ext cx="8826430" cy="1320800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Актуальность выбранной темы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Актуальность темы курсовой рабо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68" y="1524149"/>
            <a:ext cx="7620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Цели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Овладение навыками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Подготовка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Усвоение </a:t>
            </a:r>
          </a:p>
          <a:p>
            <a:r>
              <a:rPr lang="ru-RU" sz="2400" dirty="0" smtClean="0">
                <a:solidFill>
                  <a:schemeClr val="tx1"/>
                </a:solidFill>
              </a:rPr>
              <a:t>Программное </a:t>
            </a:r>
            <a:r>
              <a:rPr lang="ru-RU" sz="2400" dirty="0">
                <a:solidFill>
                  <a:schemeClr val="tx1"/>
                </a:solidFill>
              </a:rPr>
              <a:t>обеспечение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ru-RU" dirty="0" smtClean="0">
                <a:solidFill>
                  <a:schemeClr val="tx1"/>
                </a:solidFill>
              </a:rPr>
              <a:t>тепень </a:t>
            </a:r>
            <a:r>
              <a:rPr lang="ru-RU" dirty="0">
                <a:solidFill>
                  <a:schemeClr val="tx1"/>
                </a:solidFill>
              </a:rPr>
              <a:t>решения поставленных задач</a:t>
            </a:r>
          </a:p>
        </p:txBody>
      </p:sp>
      <p:pic>
        <p:nvPicPr>
          <p:cNvPr id="4" name="Picture 4" descr="Чем задачи отличаются от цел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25" y="1930400"/>
            <a:ext cx="6678285" cy="37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Полученные 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19" y="1708844"/>
            <a:ext cx="7288497" cy="42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Полученные 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27" y="1371600"/>
            <a:ext cx="8331812" cy="51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Полученные 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9" y="1665891"/>
            <a:ext cx="7185028" cy="42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Использованные функции </a:t>
            </a:r>
            <a:r>
              <a:rPr lang="en-US" dirty="0" err="1">
                <a:solidFill>
                  <a:schemeClr val="tx1"/>
                </a:solidFill>
              </a:rPr>
              <a:t>WinAPI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00629"/>
            <a:ext cx="8596668" cy="404533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CreateWindow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CreateThread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DestroyWindow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UpdateWindow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PostQuitMessage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EndDialog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PostMessage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SendMessage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ea typeface="Calibri" panose="020F0502020204030204" pitchFamily="34" charset="0"/>
              </a:rPr>
              <a:t>ShowWindow</a:t>
            </a:r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BeginPaint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Использованные функции </a:t>
            </a:r>
            <a:r>
              <a:rPr lang="en-US" dirty="0" err="1">
                <a:solidFill>
                  <a:schemeClr val="tx1"/>
                </a:solidFill>
              </a:rPr>
              <a:t>WinAPI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00629"/>
            <a:ext cx="8596668" cy="4135279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MessageBox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DialogBox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RegOpenKey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RegEnumValueW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RegDeleteValueA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RegSetValueEx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FindFirstFile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FindNextFile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 smtClean="0">
                <a:solidFill>
                  <a:schemeClr val="tx1"/>
                </a:solidFill>
                <a:ea typeface="Calibri" panose="020F0502020204030204" pitchFamily="34" charset="0"/>
              </a:rPr>
              <a:t>FindClose</a:t>
            </a:r>
            <a:r>
              <a:rPr lang="ru-RU" dirty="0" smtClean="0">
                <a:solidFill>
                  <a:schemeClr val="tx1"/>
                </a:solidFill>
                <a:ea typeface="Calibri" panose="020F0502020204030204" pitchFamily="34" charset="0"/>
              </a:rPr>
              <a:t> 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r>
              <a:rPr lang="ru-RU" dirty="0" err="1">
                <a:solidFill>
                  <a:schemeClr val="tx1"/>
                </a:solidFill>
                <a:ea typeface="Calibri" panose="020F0502020204030204" pitchFamily="34" charset="0"/>
              </a:rPr>
              <a:t>GetOpenFileName</a:t>
            </a:r>
            <a:r>
              <a:rPr lang="ru-RU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0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83</Words>
  <Application>Microsoft Office PowerPoint</Application>
  <PresentationFormat>Широкоэкранный</PresentationFormat>
  <Paragraphs>40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Аспект</vt:lpstr>
      <vt:lpstr>Разработка прикладного программного приложения для управления автозапуском в ОС Windows на основе Windows API</vt:lpstr>
      <vt:lpstr>Актуальность выбранной темы</vt:lpstr>
      <vt:lpstr>Цели и задачи</vt:lpstr>
      <vt:lpstr>Степень решения поставленных задач</vt:lpstr>
      <vt:lpstr>Полученные результаты</vt:lpstr>
      <vt:lpstr>Полученные результаты</vt:lpstr>
      <vt:lpstr>Полученные результаты</vt:lpstr>
      <vt:lpstr>Использованные функции WinAPI</vt:lpstr>
      <vt:lpstr>Использованные функции WinAPI</vt:lpstr>
      <vt:lpstr>Выводы и предложения по существу выполненной работы</vt:lpstr>
      <vt:lpstr>Возможность практического использования полученных ре­зультатов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home2</dc:creator>
  <cp:lastModifiedBy>home2</cp:lastModifiedBy>
  <cp:revision>36</cp:revision>
  <dcterms:created xsi:type="dcterms:W3CDTF">2021-05-27T09:01:42Z</dcterms:created>
  <dcterms:modified xsi:type="dcterms:W3CDTF">2021-05-27T17:56:24Z</dcterms:modified>
</cp:coreProperties>
</file>