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eac8d79f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eac8d79f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ac8d79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ac8d79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e562ac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e562ac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ac8d79f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eac8d79f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ac8d79f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ac8d79f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eac8d79f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eac8d79f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e562ac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de562ac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Breakout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Проект Pygame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7927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</a:t>
            </a:r>
            <a:r>
              <a:rPr lang="ru"/>
              <a:t>he choice is a problem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811400" y="1292075"/>
            <a:ext cx="5878200" cy="3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AutoNum type="arabicPeriod"/>
            </a:pPr>
            <a:r>
              <a:rPr lang="ru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Breakout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AutoNum type="arabicPeriod"/>
            </a:pPr>
            <a:r>
              <a:rPr lang="ru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Tetris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AutoNum type="arabicPeriod"/>
            </a:pPr>
            <a:r>
              <a:rPr lang="ru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Snake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Atari breakout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30024" l="0" r="0" t="18111"/>
          <a:stretch/>
        </p:blipFill>
        <p:spPr>
          <a:xfrm>
            <a:off x="234600" y="322175"/>
            <a:ext cx="8674800" cy="449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+ Pygame + PyQT5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60950" y="1662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Инициализатор игры на PyQT5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338" y="1032075"/>
            <a:ext cx="6159324" cy="403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60950" y="2566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Мой Breakout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12" y="1173175"/>
            <a:ext cx="8838976" cy="37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60950" y="245350"/>
            <a:ext cx="8222100" cy="12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Подходы применённые для решения проектной задачи: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508675" y="1820025"/>
            <a:ext cx="76530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AutoNum type="arabicPeriod"/>
            </a:pPr>
            <a:r>
              <a:rPr lang="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Разработка общей концепции игры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AutoNum type="arabicPeriod"/>
            </a:pPr>
            <a:r>
              <a:rPr lang="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Написание классов объектов игры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AutoNum type="arabicPeriod"/>
            </a:pPr>
            <a:r>
              <a:rPr lang="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Создание игрового цикла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AutoNum type="arabicPeriod"/>
            </a:pPr>
            <a:r>
              <a:rPr lang="ru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Моделирование пользовательского интерфейса в PyQT5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</a:t>
            </a:r>
            <a:r>
              <a:rPr lang="ru"/>
              <a:t>hanks for watching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